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474" r:id="rId3"/>
    <p:sldId id="439" r:id="rId4"/>
    <p:sldId id="259" r:id="rId5"/>
    <p:sldId id="261" r:id="rId6"/>
    <p:sldId id="450" r:id="rId7"/>
    <p:sldId id="466" r:id="rId8"/>
    <p:sldId id="481" r:id="rId9"/>
    <p:sldId id="467" r:id="rId10"/>
    <p:sldId id="257" r:id="rId11"/>
    <p:sldId id="468" r:id="rId12"/>
    <p:sldId id="260" r:id="rId13"/>
    <p:sldId id="469" r:id="rId14"/>
    <p:sldId id="475" r:id="rId15"/>
    <p:sldId id="476" r:id="rId16"/>
    <p:sldId id="482" r:id="rId17"/>
    <p:sldId id="477" r:id="rId18"/>
    <p:sldId id="478" r:id="rId19"/>
    <p:sldId id="480" r:id="rId20"/>
    <p:sldId id="262" r:id="rId21"/>
    <p:sldId id="470" r:id="rId22"/>
    <p:sldId id="264" r:id="rId23"/>
    <p:sldId id="266" r:id="rId24"/>
    <p:sldId id="267" r:id="rId25"/>
    <p:sldId id="472" r:id="rId26"/>
    <p:sldId id="473" r:id="rId27"/>
    <p:sldId id="270" r:id="rId28"/>
    <p:sldId id="271" r:id="rId29"/>
    <p:sldId id="272" r:id="rId30"/>
    <p:sldId id="483" r:id="rId31"/>
    <p:sldId id="484" r:id="rId32"/>
  </p:sldIdLst>
  <p:sldSz cx="12192000" cy="6858000"/>
  <p:notesSz cx="10018713" cy="688816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BDB2F4-F6AF-418A-A0C4-7A6B0C42B4AF}" v="1" dt="2023-01-02T09:44:23.632"/>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Μεσαίο στυλ 4 - Έμφαση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039" autoAdjust="0"/>
    <p:restoredTop sz="95033" autoAdjust="0"/>
  </p:normalViewPr>
  <p:slideViewPr>
    <p:cSldViewPr snapToGrid="0">
      <p:cViewPr>
        <p:scale>
          <a:sx n="90" d="100"/>
          <a:sy n="90" d="100"/>
        </p:scale>
        <p:origin x="672" y="29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stas art" userId="0918ea6d71c06c0d" providerId="LiveId" clId="{48F610FD-1B0C-40CA-991F-62050B59968E}"/>
    <pc:docChg chg="undo custSel addSld delSld modSld">
      <pc:chgData name="costas art" userId="0918ea6d71c06c0d" providerId="LiveId" clId="{48F610FD-1B0C-40CA-991F-62050B59968E}" dt="2022-08-07T08:59:51.302" v="879" actId="207"/>
      <pc:docMkLst>
        <pc:docMk/>
      </pc:docMkLst>
      <pc:sldChg chg="modSp mod setBg">
        <pc:chgData name="costas art" userId="0918ea6d71c06c0d" providerId="LiveId" clId="{48F610FD-1B0C-40CA-991F-62050B59968E}" dt="2022-08-05T11:27:33.313" v="2" actId="1076"/>
        <pc:sldMkLst>
          <pc:docMk/>
          <pc:sldMk cId="1527667551" sldId="256"/>
        </pc:sldMkLst>
        <pc:spChg chg="mod">
          <ac:chgData name="costas art" userId="0918ea6d71c06c0d" providerId="LiveId" clId="{48F610FD-1B0C-40CA-991F-62050B59968E}" dt="2022-08-05T11:27:33.313" v="2" actId="1076"/>
          <ac:spMkLst>
            <pc:docMk/>
            <pc:sldMk cId="1527667551" sldId="256"/>
            <ac:spMk id="2" creationId="{B5367C87-3E43-4268-802E-2329F322CE3A}"/>
          </ac:spMkLst>
        </pc:spChg>
      </pc:sldChg>
      <pc:sldChg chg="modSp mod">
        <pc:chgData name="costas art" userId="0918ea6d71c06c0d" providerId="LiveId" clId="{48F610FD-1B0C-40CA-991F-62050B59968E}" dt="2022-08-05T12:20:31.451" v="80" actId="113"/>
        <pc:sldMkLst>
          <pc:docMk/>
          <pc:sldMk cId="3173769927" sldId="257"/>
        </pc:sldMkLst>
        <pc:spChg chg="mod">
          <ac:chgData name="costas art" userId="0918ea6d71c06c0d" providerId="LiveId" clId="{48F610FD-1B0C-40CA-991F-62050B59968E}" dt="2022-08-05T12:20:31.451" v="80" actId="113"/>
          <ac:spMkLst>
            <pc:docMk/>
            <pc:sldMk cId="3173769927" sldId="257"/>
            <ac:spMk id="3" creationId="{5F2B39CD-FA4D-4175-867A-78463C23373E}"/>
          </ac:spMkLst>
        </pc:spChg>
      </pc:sldChg>
      <pc:sldChg chg="modSp mod">
        <pc:chgData name="costas art" userId="0918ea6d71c06c0d" providerId="LiveId" clId="{48F610FD-1B0C-40CA-991F-62050B59968E}" dt="2022-08-05T12:28:13.128" v="134" actId="113"/>
        <pc:sldMkLst>
          <pc:docMk/>
          <pc:sldMk cId="3103270445" sldId="258"/>
        </pc:sldMkLst>
        <pc:spChg chg="mod">
          <ac:chgData name="costas art" userId="0918ea6d71c06c0d" providerId="LiveId" clId="{48F610FD-1B0C-40CA-991F-62050B59968E}" dt="2022-08-05T12:28:13.128" v="134" actId="113"/>
          <ac:spMkLst>
            <pc:docMk/>
            <pc:sldMk cId="3103270445" sldId="258"/>
            <ac:spMk id="3" creationId="{5F2B39CD-FA4D-4175-867A-78463C23373E}"/>
          </ac:spMkLst>
        </pc:spChg>
      </pc:sldChg>
      <pc:sldChg chg="modSp mod">
        <pc:chgData name="costas art" userId="0918ea6d71c06c0d" providerId="LiveId" clId="{48F610FD-1B0C-40CA-991F-62050B59968E}" dt="2022-08-05T12:34:53.513" v="140" actId="1076"/>
        <pc:sldMkLst>
          <pc:docMk/>
          <pc:sldMk cId="2774708317" sldId="259"/>
        </pc:sldMkLst>
        <pc:spChg chg="mod">
          <ac:chgData name="costas art" userId="0918ea6d71c06c0d" providerId="LiveId" clId="{48F610FD-1B0C-40CA-991F-62050B59968E}" dt="2022-08-05T12:34:49.068" v="138" actId="113"/>
          <ac:spMkLst>
            <pc:docMk/>
            <pc:sldMk cId="2774708317" sldId="259"/>
            <ac:spMk id="3" creationId="{5F2B39CD-FA4D-4175-867A-78463C23373E}"/>
          </ac:spMkLst>
        </pc:spChg>
        <pc:spChg chg="mod">
          <ac:chgData name="costas art" userId="0918ea6d71c06c0d" providerId="LiveId" clId="{48F610FD-1B0C-40CA-991F-62050B59968E}" dt="2022-08-05T12:34:53.513" v="140" actId="1076"/>
          <ac:spMkLst>
            <pc:docMk/>
            <pc:sldMk cId="2774708317" sldId="259"/>
            <ac:spMk id="8" creationId="{E2166BD2-C3F5-4496-9526-F48D7C552060}"/>
          </ac:spMkLst>
        </pc:spChg>
        <pc:grpChg chg="mod">
          <ac:chgData name="costas art" userId="0918ea6d71c06c0d" providerId="LiveId" clId="{48F610FD-1B0C-40CA-991F-62050B59968E}" dt="2022-08-05T12:34:53.513" v="140" actId="1076"/>
          <ac:grpSpMkLst>
            <pc:docMk/>
            <pc:sldMk cId="2774708317" sldId="259"/>
            <ac:grpSpMk id="7" creationId="{A9461EDE-493E-4E5F-A5DC-F216C9CE99D4}"/>
          </ac:grpSpMkLst>
        </pc:grpChg>
        <pc:picChg chg="mod">
          <ac:chgData name="costas art" userId="0918ea6d71c06c0d" providerId="LiveId" clId="{48F610FD-1B0C-40CA-991F-62050B59968E}" dt="2022-08-05T12:34:53.513" v="140" actId="1076"/>
          <ac:picMkLst>
            <pc:docMk/>
            <pc:sldMk cId="2774708317" sldId="259"/>
            <ac:picMk id="3077" creationId="{641449AF-CAF1-4005-B9E9-752A831D6575}"/>
          </ac:picMkLst>
        </pc:picChg>
      </pc:sldChg>
      <pc:sldChg chg="modSp mod">
        <pc:chgData name="costas art" userId="0918ea6d71c06c0d" providerId="LiveId" clId="{48F610FD-1B0C-40CA-991F-62050B59968E}" dt="2022-08-05T12:39:07.403" v="175" actId="20577"/>
        <pc:sldMkLst>
          <pc:docMk/>
          <pc:sldMk cId="1325808049" sldId="260"/>
        </pc:sldMkLst>
        <pc:spChg chg="mod">
          <ac:chgData name="costas art" userId="0918ea6d71c06c0d" providerId="LiveId" clId="{48F610FD-1B0C-40CA-991F-62050B59968E}" dt="2022-08-05T12:37:47.564" v="147" actId="207"/>
          <ac:spMkLst>
            <pc:docMk/>
            <pc:sldMk cId="1325808049" sldId="260"/>
            <ac:spMk id="3" creationId="{5F2B39CD-FA4D-4175-867A-78463C23373E}"/>
          </ac:spMkLst>
        </pc:spChg>
        <pc:graphicFrameChg chg="modGraphic">
          <ac:chgData name="costas art" userId="0918ea6d71c06c0d" providerId="LiveId" clId="{48F610FD-1B0C-40CA-991F-62050B59968E}" dt="2022-08-05T12:39:07.403" v="175" actId="20577"/>
          <ac:graphicFrameMkLst>
            <pc:docMk/>
            <pc:sldMk cId="1325808049" sldId="260"/>
            <ac:graphicFrameMk id="4" creationId="{CA5D4743-24C4-028C-EE44-33B85A5A9333}"/>
          </ac:graphicFrameMkLst>
        </pc:graphicFrameChg>
      </pc:sldChg>
      <pc:sldChg chg="modSp mod">
        <pc:chgData name="costas art" userId="0918ea6d71c06c0d" providerId="LiveId" clId="{48F610FD-1B0C-40CA-991F-62050B59968E}" dt="2022-08-05T12:41:11.873" v="181" actId="20577"/>
        <pc:sldMkLst>
          <pc:docMk/>
          <pc:sldMk cId="4111897891" sldId="261"/>
        </pc:sldMkLst>
        <pc:spChg chg="mod">
          <ac:chgData name="costas art" userId="0918ea6d71c06c0d" providerId="LiveId" clId="{48F610FD-1B0C-40CA-991F-62050B59968E}" dt="2022-08-05T12:41:11.873" v="181" actId="20577"/>
          <ac:spMkLst>
            <pc:docMk/>
            <pc:sldMk cId="4111897891" sldId="261"/>
            <ac:spMk id="3" creationId="{5F2B39CD-FA4D-4175-867A-78463C23373E}"/>
          </ac:spMkLst>
        </pc:spChg>
        <pc:spChg chg="mod">
          <ac:chgData name="costas art" userId="0918ea6d71c06c0d" providerId="LiveId" clId="{48F610FD-1B0C-40CA-991F-62050B59968E}" dt="2022-08-05T12:40:34.643" v="179" actId="1076"/>
          <ac:spMkLst>
            <pc:docMk/>
            <pc:sldMk cId="4111897891" sldId="261"/>
            <ac:spMk id="6" creationId="{3A2A8675-A33F-41FD-90A7-EB0ABBF302C7}"/>
          </ac:spMkLst>
        </pc:spChg>
        <pc:grpChg chg="mod">
          <ac:chgData name="costas art" userId="0918ea6d71c06c0d" providerId="LiveId" clId="{48F610FD-1B0C-40CA-991F-62050B59968E}" dt="2022-08-05T12:40:34.643" v="179" actId="1076"/>
          <ac:grpSpMkLst>
            <pc:docMk/>
            <pc:sldMk cId="4111897891" sldId="261"/>
            <ac:grpSpMk id="5" creationId="{3FB7A4C7-A1C0-4CB0-8AF2-EC7581E571B3}"/>
          </ac:grpSpMkLst>
        </pc:grpChg>
        <pc:picChg chg="mod">
          <ac:chgData name="costas art" userId="0918ea6d71c06c0d" providerId="LiveId" clId="{48F610FD-1B0C-40CA-991F-62050B59968E}" dt="2022-08-05T12:40:34.643" v="179" actId="1076"/>
          <ac:picMkLst>
            <pc:docMk/>
            <pc:sldMk cId="4111897891" sldId="261"/>
            <ac:picMk id="5125" creationId="{A6636C7D-9BED-427E-8B5C-F4E8B821D026}"/>
          </ac:picMkLst>
        </pc:picChg>
      </pc:sldChg>
      <pc:sldChg chg="modSp mod">
        <pc:chgData name="costas art" userId="0918ea6d71c06c0d" providerId="LiveId" clId="{48F610FD-1B0C-40CA-991F-62050B59968E}" dt="2022-08-05T12:50:59.740" v="252" actId="207"/>
        <pc:sldMkLst>
          <pc:docMk/>
          <pc:sldMk cId="664946435" sldId="262"/>
        </pc:sldMkLst>
        <pc:spChg chg="mod">
          <ac:chgData name="costas art" userId="0918ea6d71c06c0d" providerId="LiveId" clId="{48F610FD-1B0C-40CA-991F-62050B59968E}" dt="2022-08-05T12:50:59.740" v="252" actId="207"/>
          <ac:spMkLst>
            <pc:docMk/>
            <pc:sldMk cId="664946435" sldId="262"/>
            <ac:spMk id="4" creationId="{60185148-8E62-5A2B-48AB-0ED82CE2D7B6}"/>
          </ac:spMkLst>
        </pc:spChg>
      </pc:sldChg>
      <pc:sldChg chg="modSp mod">
        <pc:chgData name="costas art" userId="0918ea6d71c06c0d" providerId="LiveId" clId="{48F610FD-1B0C-40CA-991F-62050B59968E}" dt="2022-08-05T13:12:51.527" v="404" actId="20577"/>
        <pc:sldMkLst>
          <pc:docMk/>
          <pc:sldMk cId="2022558045" sldId="264"/>
        </pc:sldMkLst>
        <pc:spChg chg="mod">
          <ac:chgData name="costas art" userId="0918ea6d71c06c0d" providerId="LiveId" clId="{48F610FD-1B0C-40CA-991F-62050B59968E}" dt="2022-08-05T13:12:51.527" v="404" actId="20577"/>
          <ac:spMkLst>
            <pc:docMk/>
            <pc:sldMk cId="2022558045" sldId="264"/>
            <ac:spMk id="3" creationId="{5F2B39CD-FA4D-4175-867A-78463C23373E}"/>
          </ac:spMkLst>
        </pc:spChg>
      </pc:sldChg>
      <pc:sldChg chg="delSp modSp mod">
        <pc:chgData name="costas art" userId="0918ea6d71c06c0d" providerId="LiveId" clId="{48F610FD-1B0C-40CA-991F-62050B59968E}" dt="2022-08-05T13:22:08.686" v="451" actId="20577"/>
        <pc:sldMkLst>
          <pc:docMk/>
          <pc:sldMk cId="1831998054" sldId="265"/>
        </pc:sldMkLst>
        <pc:spChg chg="del mod">
          <ac:chgData name="costas art" userId="0918ea6d71c06c0d" providerId="LiveId" clId="{48F610FD-1B0C-40CA-991F-62050B59968E}" dt="2022-08-05T13:07:58.101" v="371" actId="478"/>
          <ac:spMkLst>
            <pc:docMk/>
            <pc:sldMk cId="1831998054" sldId="265"/>
            <ac:spMk id="2" creationId="{7181C3C3-2554-B9CD-BC8F-9591958D49AE}"/>
          </ac:spMkLst>
        </pc:spChg>
        <pc:spChg chg="mod">
          <ac:chgData name="costas art" userId="0918ea6d71c06c0d" providerId="LiveId" clId="{48F610FD-1B0C-40CA-991F-62050B59968E}" dt="2022-08-05T13:03:36.794" v="333" actId="21"/>
          <ac:spMkLst>
            <pc:docMk/>
            <pc:sldMk cId="1831998054" sldId="265"/>
            <ac:spMk id="3" creationId="{5F2B39CD-FA4D-4175-867A-78463C23373E}"/>
          </ac:spMkLst>
        </pc:spChg>
        <pc:spChg chg="mod">
          <ac:chgData name="costas art" userId="0918ea6d71c06c0d" providerId="LiveId" clId="{48F610FD-1B0C-40CA-991F-62050B59968E}" dt="2022-08-05T13:08:59.959" v="379" actId="1076"/>
          <ac:spMkLst>
            <pc:docMk/>
            <pc:sldMk cId="1831998054" sldId="265"/>
            <ac:spMk id="10" creationId="{A73742D8-8F76-17A7-32AD-0EFD774F3ACB}"/>
          </ac:spMkLst>
        </pc:spChg>
        <pc:graphicFrameChg chg="mod modGraphic">
          <ac:chgData name="costas art" userId="0918ea6d71c06c0d" providerId="LiveId" clId="{48F610FD-1B0C-40CA-991F-62050B59968E}" dt="2022-08-05T13:22:08.686" v="451" actId="20577"/>
          <ac:graphicFrameMkLst>
            <pc:docMk/>
            <pc:sldMk cId="1831998054" sldId="265"/>
            <ac:graphicFrameMk id="13" creationId="{5003CBB5-B4AE-BB30-D907-7C54001D2172}"/>
          </ac:graphicFrameMkLst>
        </pc:graphicFrameChg>
      </pc:sldChg>
      <pc:sldChg chg="modSp mod">
        <pc:chgData name="costas art" userId="0918ea6d71c06c0d" providerId="LiveId" clId="{48F610FD-1B0C-40CA-991F-62050B59968E}" dt="2022-08-05T13:25:34.090" v="465" actId="207"/>
        <pc:sldMkLst>
          <pc:docMk/>
          <pc:sldMk cId="141613842" sldId="266"/>
        </pc:sldMkLst>
        <pc:spChg chg="mod">
          <ac:chgData name="costas art" userId="0918ea6d71c06c0d" providerId="LiveId" clId="{48F610FD-1B0C-40CA-991F-62050B59968E}" dt="2022-08-05T13:25:34.090" v="465" actId="207"/>
          <ac:spMkLst>
            <pc:docMk/>
            <pc:sldMk cId="141613842" sldId="266"/>
            <ac:spMk id="2" creationId="{4A38F37A-5AEE-3B81-4F64-AF1E0B8FA8D4}"/>
          </ac:spMkLst>
        </pc:spChg>
        <pc:spChg chg="mod">
          <ac:chgData name="costas art" userId="0918ea6d71c06c0d" providerId="LiveId" clId="{48F610FD-1B0C-40CA-991F-62050B59968E}" dt="2022-08-05T13:23:47.503" v="452" actId="207"/>
          <ac:spMkLst>
            <pc:docMk/>
            <pc:sldMk cId="141613842" sldId="266"/>
            <ac:spMk id="3" creationId="{5F2B39CD-FA4D-4175-867A-78463C23373E}"/>
          </ac:spMkLst>
        </pc:spChg>
      </pc:sldChg>
      <pc:sldChg chg="modSp mod">
        <pc:chgData name="costas art" userId="0918ea6d71c06c0d" providerId="LiveId" clId="{48F610FD-1B0C-40CA-991F-62050B59968E}" dt="2022-08-05T13:30:04.536" v="541" actId="20577"/>
        <pc:sldMkLst>
          <pc:docMk/>
          <pc:sldMk cId="2676948672" sldId="267"/>
        </pc:sldMkLst>
        <pc:spChg chg="mod">
          <ac:chgData name="costas art" userId="0918ea6d71c06c0d" providerId="LiveId" clId="{48F610FD-1B0C-40CA-991F-62050B59968E}" dt="2022-08-05T13:30:04.536" v="541" actId="20577"/>
          <ac:spMkLst>
            <pc:docMk/>
            <pc:sldMk cId="2676948672" sldId="267"/>
            <ac:spMk id="3" creationId="{5F2B39CD-FA4D-4175-867A-78463C23373E}"/>
          </ac:spMkLst>
        </pc:spChg>
      </pc:sldChg>
      <pc:sldChg chg="modSp mod">
        <pc:chgData name="costas art" userId="0918ea6d71c06c0d" providerId="LiveId" clId="{48F610FD-1B0C-40CA-991F-62050B59968E}" dt="2022-08-05T13:33:48.519" v="543" actId="20577"/>
        <pc:sldMkLst>
          <pc:docMk/>
          <pc:sldMk cId="2970059154" sldId="270"/>
        </pc:sldMkLst>
        <pc:spChg chg="mod">
          <ac:chgData name="costas art" userId="0918ea6d71c06c0d" providerId="LiveId" clId="{48F610FD-1B0C-40CA-991F-62050B59968E}" dt="2022-08-05T13:33:48.519" v="543" actId="20577"/>
          <ac:spMkLst>
            <pc:docMk/>
            <pc:sldMk cId="2970059154" sldId="270"/>
            <ac:spMk id="3" creationId="{5F2B39CD-FA4D-4175-867A-78463C23373E}"/>
          </ac:spMkLst>
        </pc:spChg>
      </pc:sldChg>
      <pc:sldChg chg="modSp mod">
        <pc:chgData name="costas art" userId="0918ea6d71c06c0d" providerId="LiveId" clId="{48F610FD-1B0C-40CA-991F-62050B59968E}" dt="2022-08-05T13:33:59.474" v="544" actId="20577"/>
        <pc:sldMkLst>
          <pc:docMk/>
          <pc:sldMk cId="1535422751" sldId="271"/>
        </pc:sldMkLst>
        <pc:spChg chg="mod">
          <ac:chgData name="costas art" userId="0918ea6d71c06c0d" providerId="LiveId" clId="{48F610FD-1B0C-40CA-991F-62050B59968E}" dt="2022-08-05T13:33:59.474" v="544" actId="20577"/>
          <ac:spMkLst>
            <pc:docMk/>
            <pc:sldMk cId="1535422751" sldId="271"/>
            <ac:spMk id="3" creationId="{5F2B39CD-FA4D-4175-867A-78463C23373E}"/>
          </ac:spMkLst>
        </pc:spChg>
      </pc:sldChg>
      <pc:sldChg chg="addSp modSp mod">
        <pc:chgData name="costas art" userId="0918ea6d71c06c0d" providerId="LiveId" clId="{48F610FD-1B0C-40CA-991F-62050B59968E}" dt="2022-08-05T12:11:20.851" v="52" actId="1076"/>
        <pc:sldMkLst>
          <pc:docMk/>
          <pc:sldMk cId="2021537276" sldId="272"/>
        </pc:sldMkLst>
        <pc:spChg chg="mod">
          <ac:chgData name="costas art" userId="0918ea6d71c06c0d" providerId="LiveId" clId="{48F610FD-1B0C-40CA-991F-62050B59968E}" dt="2022-08-05T12:11:02.138" v="47" actId="1076"/>
          <ac:spMkLst>
            <pc:docMk/>
            <pc:sldMk cId="2021537276" sldId="272"/>
            <ac:spMk id="2" creationId="{B5367C87-3E43-4268-802E-2329F322CE3A}"/>
          </ac:spMkLst>
        </pc:spChg>
        <pc:spChg chg="add mod">
          <ac:chgData name="costas art" userId="0918ea6d71c06c0d" providerId="LiveId" clId="{48F610FD-1B0C-40CA-991F-62050B59968E}" dt="2022-08-05T12:11:20.851" v="52" actId="1076"/>
          <ac:spMkLst>
            <pc:docMk/>
            <pc:sldMk cId="2021537276" sldId="272"/>
            <ac:spMk id="3" creationId="{7099C7C7-8111-E027-BE0D-866097A1EC8A}"/>
          </ac:spMkLst>
        </pc:spChg>
        <pc:spChg chg="mod">
          <ac:chgData name="costas art" userId="0918ea6d71c06c0d" providerId="LiveId" clId="{48F610FD-1B0C-40CA-991F-62050B59968E}" dt="2022-08-05T12:11:09.646" v="48" actId="1076"/>
          <ac:spMkLst>
            <pc:docMk/>
            <pc:sldMk cId="2021537276" sldId="272"/>
            <ac:spMk id="7" creationId="{B4B2056F-05DA-491A-87DF-7B647F346C93}"/>
          </ac:spMkLst>
        </pc:spChg>
        <pc:grpChg chg="mod">
          <ac:chgData name="costas art" userId="0918ea6d71c06c0d" providerId="LiveId" clId="{48F610FD-1B0C-40CA-991F-62050B59968E}" dt="2022-08-05T12:11:09.646" v="48" actId="1076"/>
          <ac:grpSpMkLst>
            <pc:docMk/>
            <pc:sldMk cId="2021537276" sldId="272"/>
            <ac:grpSpMk id="6" creationId="{28EA52AC-3038-49AF-8DFA-58362B922624}"/>
          </ac:grpSpMkLst>
        </pc:grpChg>
        <pc:picChg chg="mod">
          <ac:chgData name="costas art" userId="0918ea6d71c06c0d" providerId="LiveId" clId="{48F610FD-1B0C-40CA-991F-62050B59968E}" dt="2022-08-05T12:11:09.646" v="48" actId="1076"/>
          <ac:picMkLst>
            <pc:docMk/>
            <pc:sldMk cId="2021537276" sldId="272"/>
            <ac:picMk id="2053" creationId="{43673B78-779E-4CCB-BDBF-93A7768F216C}"/>
          </ac:picMkLst>
        </pc:picChg>
      </pc:sldChg>
      <pc:sldChg chg="modSp mod">
        <pc:chgData name="costas art" userId="0918ea6d71c06c0d" providerId="LiveId" clId="{48F610FD-1B0C-40CA-991F-62050B59968E}" dt="2022-08-05T12:23:04.482" v="108" actId="21"/>
        <pc:sldMkLst>
          <pc:docMk/>
          <pc:sldMk cId="3999575526" sldId="273"/>
        </pc:sldMkLst>
        <pc:spChg chg="mod">
          <ac:chgData name="costas art" userId="0918ea6d71c06c0d" providerId="LiveId" clId="{48F610FD-1B0C-40CA-991F-62050B59968E}" dt="2022-08-05T12:23:04.482" v="108" actId="21"/>
          <ac:spMkLst>
            <pc:docMk/>
            <pc:sldMk cId="3999575526" sldId="273"/>
            <ac:spMk id="3" creationId="{5F2B39CD-FA4D-4175-867A-78463C23373E}"/>
          </ac:spMkLst>
        </pc:spChg>
      </pc:sldChg>
      <pc:sldChg chg="modSp del mod">
        <pc:chgData name="costas art" userId="0918ea6d71c06c0d" providerId="LiveId" clId="{48F610FD-1B0C-40CA-991F-62050B59968E}" dt="2022-08-05T13:07:55.420" v="370" actId="2696"/>
        <pc:sldMkLst>
          <pc:docMk/>
          <pc:sldMk cId="1425590872" sldId="275"/>
        </pc:sldMkLst>
        <pc:spChg chg="mod">
          <ac:chgData name="costas art" userId="0918ea6d71c06c0d" providerId="LiveId" clId="{48F610FD-1B0C-40CA-991F-62050B59968E}" dt="2022-08-05T13:04:07.788" v="343" actId="20577"/>
          <ac:spMkLst>
            <pc:docMk/>
            <pc:sldMk cId="1425590872" sldId="275"/>
            <ac:spMk id="3" creationId="{5F2B39CD-FA4D-4175-867A-78463C23373E}"/>
          </ac:spMkLst>
        </pc:spChg>
      </pc:sldChg>
      <pc:sldChg chg="modSp mod">
        <pc:chgData name="costas art" userId="0918ea6d71c06c0d" providerId="LiveId" clId="{48F610FD-1B0C-40CA-991F-62050B59968E}" dt="2022-08-05T12:05:58.740" v="9" actId="20577"/>
        <pc:sldMkLst>
          <pc:docMk/>
          <pc:sldMk cId="0" sldId="422"/>
        </pc:sldMkLst>
        <pc:spChg chg="mod">
          <ac:chgData name="costas art" userId="0918ea6d71c06c0d" providerId="LiveId" clId="{48F610FD-1B0C-40CA-991F-62050B59968E}" dt="2022-08-05T12:05:58.740" v="9" actId="20577"/>
          <ac:spMkLst>
            <pc:docMk/>
            <pc:sldMk cId="0" sldId="422"/>
            <ac:spMk id="3" creationId="{00000000-0000-0000-0000-000000000000}"/>
          </ac:spMkLst>
        </pc:spChg>
      </pc:sldChg>
      <pc:sldChg chg="modSp mod">
        <pc:chgData name="costas art" userId="0918ea6d71c06c0d" providerId="LiveId" clId="{48F610FD-1B0C-40CA-991F-62050B59968E}" dt="2022-08-05T12:09:19.796" v="33" actId="113"/>
        <pc:sldMkLst>
          <pc:docMk/>
          <pc:sldMk cId="0" sldId="432"/>
        </pc:sldMkLst>
        <pc:spChg chg="mod">
          <ac:chgData name="costas art" userId="0918ea6d71c06c0d" providerId="LiveId" clId="{48F610FD-1B0C-40CA-991F-62050B59968E}" dt="2022-08-05T12:09:19.796" v="33" actId="113"/>
          <ac:spMkLst>
            <pc:docMk/>
            <pc:sldMk cId="0" sldId="432"/>
            <ac:spMk id="3" creationId="{00000000-0000-0000-0000-000000000000}"/>
          </ac:spMkLst>
        </pc:spChg>
      </pc:sldChg>
      <pc:sldChg chg="modSp mod">
        <pc:chgData name="costas art" userId="0918ea6d71c06c0d" providerId="LiveId" clId="{48F610FD-1B0C-40CA-991F-62050B59968E}" dt="2022-08-05T12:24:32.565" v="111" actId="113"/>
        <pc:sldMkLst>
          <pc:docMk/>
          <pc:sldMk cId="0" sldId="439"/>
        </pc:sldMkLst>
        <pc:spChg chg="mod">
          <ac:chgData name="costas art" userId="0918ea6d71c06c0d" providerId="LiveId" clId="{48F610FD-1B0C-40CA-991F-62050B59968E}" dt="2022-08-05T12:24:32.565" v="111" actId="113"/>
          <ac:spMkLst>
            <pc:docMk/>
            <pc:sldMk cId="0" sldId="439"/>
            <ac:spMk id="3" creationId="{00000000-0000-0000-0000-000000000000}"/>
          </ac:spMkLst>
        </pc:spChg>
      </pc:sldChg>
      <pc:sldChg chg="modSp mod">
        <pc:chgData name="costas art" userId="0918ea6d71c06c0d" providerId="LiveId" clId="{48F610FD-1B0C-40CA-991F-62050B59968E}" dt="2022-08-05T12:29:06.994" v="136" actId="113"/>
        <pc:sldMkLst>
          <pc:docMk/>
          <pc:sldMk cId="2113843698" sldId="446"/>
        </pc:sldMkLst>
        <pc:spChg chg="mod">
          <ac:chgData name="costas art" userId="0918ea6d71c06c0d" providerId="LiveId" clId="{48F610FD-1B0C-40CA-991F-62050B59968E}" dt="2022-08-05T12:29:06.994" v="136" actId="113"/>
          <ac:spMkLst>
            <pc:docMk/>
            <pc:sldMk cId="2113843698" sldId="446"/>
            <ac:spMk id="3" creationId="{00000000-0000-0000-0000-000000000000}"/>
          </ac:spMkLst>
        </pc:spChg>
      </pc:sldChg>
      <pc:sldChg chg="modSp mod">
        <pc:chgData name="costas art" userId="0918ea6d71c06c0d" providerId="LiveId" clId="{48F610FD-1B0C-40CA-991F-62050B59968E}" dt="2022-08-07T08:59:51.302" v="879" actId="207"/>
        <pc:sldMkLst>
          <pc:docMk/>
          <pc:sldMk cId="3595326646" sldId="455"/>
        </pc:sldMkLst>
        <pc:spChg chg="mod">
          <ac:chgData name="costas art" userId="0918ea6d71c06c0d" providerId="LiveId" clId="{48F610FD-1B0C-40CA-991F-62050B59968E}" dt="2022-08-07T08:59:51.302" v="879" actId="207"/>
          <ac:spMkLst>
            <pc:docMk/>
            <pc:sldMk cId="3595326646" sldId="455"/>
            <ac:spMk id="3" creationId="{BE526345-B27A-3687-64CB-8C39E54CF7C5}"/>
          </ac:spMkLst>
        </pc:spChg>
      </pc:sldChg>
      <pc:sldChg chg="modSp add mod">
        <pc:chgData name="costas art" userId="0918ea6d71c06c0d" providerId="LiveId" clId="{48F610FD-1B0C-40CA-991F-62050B59968E}" dt="2022-08-05T13:17:36.027" v="425" actId="20577"/>
        <pc:sldMkLst>
          <pc:docMk/>
          <pc:sldMk cId="4076073534" sldId="458"/>
        </pc:sldMkLst>
        <pc:spChg chg="mod">
          <ac:chgData name="costas art" userId="0918ea6d71c06c0d" providerId="LiveId" clId="{48F610FD-1B0C-40CA-991F-62050B59968E}" dt="2022-08-05T13:17:36.027" v="425" actId="20577"/>
          <ac:spMkLst>
            <pc:docMk/>
            <pc:sldMk cId="4076073534" sldId="458"/>
            <ac:spMk id="3" creationId="{5F2B39CD-FA4D-4175-867A-78463C23373E}"/>
          </ac:spMkLst>
        </pc:spChg>
      </pc:sldChg>
      <pc:sldChg chg="modSp add del mod">
        <pc:chgData name="costas art" userId="0918ea6d71c06c0d" providerId="LiveId" clId="{48F610FD-1B0C-40CA-991F-62050B59968E}" dt="2022-08-05T13:36:20.232" v="561" actId="2696"/>
        <pc:sldMkLst>
          <pc:docMk/>
          <pc:sldMk cId="3533426042" sldId="459"/>
        </pc:sldMkLst>
        <pc:spChg chg="mod">
          <ac:chgData name="costas art" userId="0918ea6d71c06c0d" providerId="LiveId" clId="{48F610FD-1B0C-40CA-991F-62050B59968E}" dt="2022-08-05T13:36:14.365" v="560" actId="20577"/>
          <ac:spMkLst>
            <pc:docMk/>
            <pc:sldMk cId="3533426042" sldId="459"/>
            <ac:spMk id="3" creationId="{BE526345-B27A-3687-64CB-8C39E54CF7C5}"/>
          </ac:spMkLst>
        </pc:spChg>
      </pc:sldChg>
      <pc:sldChg chg="addSp delSp modSp new mod">
        <pc:chgData name="costas art" userId="0918ea6d71c06c0d" providerId="LiveId" clId="{48F610FD-1B0C-40CA-991F-62050B59968E}" dt="2022-08-07T08:58:23.488" v="866" actId="313"/>
        <pc:sldMkLst>
          <pc:docMk/>
          <pc:sldMk cId="3647567840" sldId="459"/>
        </pc:sldMkLst>
        <pc:spChg chg="del">
          <ac:chgData name="costas art" userId="0918ea6d71c06c0d" providerId="LiveId" clId="{48F610FD-1B0C-40CA-991F-62050B59968E}" dt="2022-08-05T13:36:25.634" v="563" actId="478"/>
          <ac:spMkLst>
            <pc:docMk/>
            <pc:sldMk cId="3647567840" sldId="459"/>
            <ac:spMk id="2" creationId="{2168923E-A242-188D-A91A-B12297634DA3}"/>
          </ac:spMkLst>
        </pc:spChg>
        <pc:spChg chg="mod">
          <ac:chgData name="costas art" userId="0918ea6d71c06c0d" providerId="LiveId" clId="{48F610FD-1B0C-40CA-991F-62050B59968E}" dt="2022-08-07T08:58:23.488" v="866" actId="313"/>
          <ac:spMkLst>
            <pc:docMk/>
            <pc:sldMk cId="3647567840" sldId="459"/>
            <ac:spMk id="3" creationId="{852043F6-D994-0ED8-E582-9F57DED24C6D}"/>
          </ac:spMkLst>
        </pc:spChg>
        <pc:spChg chg="add del">
          <ac:chgData name="costas art" userId="0918ea6d71c06c0d" providerId="LiveId" clId="{48F610FD-1B0C-40CA-991F-62050B59968E}" dt="2022-08-05T13:41:52.989" v="592"/>
          <ac:spMkLst>
            <pc:docMk/>
            <pc:sldMk cId="3647567840" sldId="459"/>
            <ac:spMk id="4" creationId="{91A029D0-8716-699A-B643-8E273AB310D5}"/>
          </ac:spMkLst>
        </pc:spChg>
        <pc:spChg chg="add del">
          <ac:chgData name="costas art" userId="0918ea6d71c06c0d" providerId="LiveId" clId="{48F610FD-1B0C-40CA-991F-62050B59968E}" dt="2022-08-05T13:41:52.989" v="592"/>
          <ac:spMkLst>
            <pc:docMk/>
            <pc:sldMk cId="3647567840" sldId="459"/>
            <ac:spMk id="6" creationId="{C66A5EDB-99EB-44B0-3B10-7D3BCDE88ABD}"/>
          </ac:spMkLst>
        </pc:spChg>
        <pc:spChg chg="add del">
          <ac:chgData name="costas art" userId="0918ea6d71c06c0d" providerId="LiveId" clId="{48F610FD-1B0C-40CA-991F-62050B59968E}" dt="2022-08-05T13:44:13.332" v="608"/>
          <ac:spMkLst>
            <pc:docMk/>
            <pc:sldMk cId="3647567840" sldId="459"/>
            <ac:spMk id="7" creationId="{757CF760-A3B3-305D-F7B9-340557D147D6}"/>
          </ac:spMkLst>
        </pc:spChg>
        <pc:spChg chg="add del">
          <ac:chgData name="costas art" userId="0918ea6d71c06c0d" providerId="LiveId" clId="{48F610FD-1B0C-40CA-991F-62050B59968E}" dt="2022-08-05T13:44:13.332" v="608"/>
          <ac:spMkLst>
            <pc:docMk/>
            <pc:sldMk cId="3647567840" sldId="459"/>
            <ac:spMk id="8" creationId="{05F3D38D-6D91-00C0-4BDD-17613287BEB8}"/>
          </ac:spMkLst>
        </pc:spChg>
        <pc:graphicFrameChg chg="add del mod">
          <ac:chgData name="costas art" userId="0918ea6d71c06c0d" providerId="LiveId" clId="{48F610FD-1B0C-40CA-991F-62050B59968E}" dt="2022-08-05T13:41:52.989" v="592"/>
          <ac:graphicFrameMkLst>
            <pc:docMk/>
            <pc:sldMk cId="3647567840" sldId="459"/>
            <ac:graphicFrameMk id="5" creationId="{0E59D6AF-DED7-C5F7-1BEE-3F1C515D02C2}"/>
          </ac:graphicFrameMkLst>
        </pc:graphicFrameChg>
        <pc:picChg chg="add del">
          <ac:chgData name="costas art" userId="0918ea6d71c06c0d" providerId="LiveId" clId="{48F610FD-1B0C-40CA-991F-62050B59968E}" dt="2022-08-05T13:41:52.989" v="592"/>
          <ac:picMkLst>
            <pc:docMk/>
            <pc:sldMk cId="3647567840" sldId="459"/>
            <ac:picMk id="1028" creationId="{B3D13CE6-FF94-45EF-96B5-61FD5C2523EF}"/>
          </ac:picMkLst>
        </pc:picChg>
      </pc:sldChg>
      <pc:sldChg chg="add del">
        <pc:chgData name="costas art" userId="0918ea6d71c06c0d" providerId="LiveId" clId="{48F610FD-1B0C-40CA-991F-62050B59968E}" dt="2022-08-05T13:42:37.413" v="597" actId="2696"/>
        <pc:sldMkLst>
          <pc:docMk/>
          <pc:sldMk cId="2477218295" sldId="460"/>
        </pc:sldMkLst>
      </pc:sldChg>
      <pc:sldChg chg="modSp add mod">
        <pc:chgData name="costas art" userId="0918ea6d71c06c0d" providerId="LiveId" clId="{48F610FD-1B0C-40CA-991F-62050B59968E}" dt="2022-08-05T13:52:52.128" v="668" actId="113"/>
        <pc:sldMkLst>
          <pc:docMk/>
          <pc:sldMk cId="3475767361" sldId="460"/>
        </pc:sldMkLst>
        <pc:spChg chg="mod">
          <ac:chgData name="costas art" userId="0918ea6d71c06c0d" providerId="LiveId" clId="{48F610FD-1B0C-40CA-991F-62050B59968E}" dt="2022-08-05T13:52:52.128" v="668" actId="113"/>
          <ac:spMkLst>
            <pc:docMk/>
            <pc:sldMk cId="3475767361" sldId="460"/>
            <ac:spMk id="3" creationId="{852043F6-D994-0ED8-E582-9F57DED24C6D}"/>
          </ac:spMkLst>
        </pc:spChg>
      </pc:sldChg>
      <pc:sldChg chg="add del">
        <pc:chgData name="costas art" userId="0918ea6d71c06c0d" providerId="LiveId" clId="{48F610FD-1B0C-40CA-991F-62050B59968E}" dt="2022-08-05T13:42:37.413" v="597" actId="2696"/>
        <pc:sldMkLst>
          <pc:docMk/>
          <pc:sldMk cId="1234610674" sldId="461"/>
        </pc:sldMkLst>
      </pc:sldChg>
      <pc:sldChg chg="delSp modSp new mod">
        <pc:chgData name="costas art" userId="0918ea6d71c06c0d" providerId="LiveId" clId="{48F610FD-1B0C-40CA-991F-62050B59968E}" dt="2022-08-05T13:56:09.774" v="712" actId="20577"/>
        <pc:sldMkLst>
          <pc:docMk/>
          <pc:sldMk cId="2719751209" sldId="461"/>
        </pc:sldMkLst>
        <pc:spChg chg="del">
          <ac:chgData name="costas art" userId="0918ea6d71c06c0d" providerId="LiveId" clId="{48F610FD-1B0C-40CA-991F-62050B59968E}" dt="2022-08-05T13:53:37.970" v="670" actId="478"/>
          <ac:spMkLst>
            <pc:docMk/>
            <pc:sldMk cId="2719751209" sldId="461"/>
            <ac:spMk id="2" creationId="{39FCCCE5-E6D9-1AF6-5FBC-A9151326860A}"/>
          </ac:spMkLst>
        </pc:spChg>
        <pc:spChg chg="mod">
          <ac:chgData name="costas art" userId="0918ea6d71c06c0d" providerId="LiveId" clId="{48F610FD-1B0C-40CA-991F-62050B59968E}" dt="2022-08-05T13:56:09.774" v="712" actId="20577"/>
          <ac:spMkLst>
            <pc:docMk/>
            <pc:sldMk cId="2719751209" sldId="461"/>
            <ac:spMk id="3" creationId="{37055325-35A3-4A29-B388-FDCF409FBB3B}"/>
          </ac:spMkLst>
        </pc:spChg>
      </pc:sldChg>
      <pc:sldChg chg="add del">
        <pc:chgData name="costas art" userId="0918ea6d71c06c0d" providerId="LiveId" clId="{48F610FD-1B0C-40CA-991F-62050B59968E}" dt="2022-08-05T13:42:37.413" v="597" actId="2696"/>
        <pc:sldMkLst>
          <pc:docMk/>
          <pc:sldMk cId="1089052973" sldId="462"/>
        </pc:sldMkLst>
      </pc:sldChg>
      <pc:sldChg chg="addSp delSp modSp add mod">
        <pc:chgData name="costas art" userId="0918ea6d71c06c0d" providerId="LiveId" clId="{48F610FD-1B0C-40CA-991F-62050B59968E}" dt="2022-08-05T13:57:50.588" v="759" actId="20577"/>
        <pc:sldMkLst>
          <pc:docMk/>
          <pc:sldMk cId="4139582220" sldId="462"/>
        </pc:sldMkLst>
        <pc:spChg chg="add del">
          <ac:chgData name="costas art" userId="0918ea6d71c06c0d" providerId="LiveId" clId="{48F610FD-1B0C-40CA-991F-62050B59968E}" dt="2022-08-05T13:56:50.445" v="717"/>
          <ac:spMkLst>
            <pc:docMk/>
            <pc:sldMk cId="4139582220" sldId="462"/>
            <ac:spMk id="2" creationId="{B22A6AA7-FB9A-B51D-F5EF-CA28C6C2CF3B}"/>
          </ac:spMkLst>
        </pc:spChg>
        <pc:spChg chg="mod">
          <ac:chgData name="costas art" userId="0918ea6d71c06c0d" providerId="LiveId" clId="{48F610FD-1B0C-40CA-991F-62050B59968E}" dt="2022-08-05T13:57:50.588" v="759" actId="20577"/>
          <ac:spMkLst>
            <pc:docMk/>
            <pc:sldMk cId="4139582220" sldId="462"/>
            <ac:spMk id="3" creationId="{37055325-35A3-4A29-B388-FDCF409FBB3B}"/>
          </ac:spMkLst>
        </pc:spChg>
        <pc:spChg chg="add del">
          <ac:chgData name="costas art" userId="0918ea6d71c06c0d" providerId="LiveId" clId="{48F610FD-1B0C-40CA-991F-62050B59968E}" dt="2022-08-05T13:56:50.445" v="717"/>
          <ac:spMkLst>
            <pc:docMk/>
            <pc:sldMk cId="4139582220" sldId="462"/>
            <ac:spMk id="4" creationId="{ED5E3147-76B5-F78A-A10D-038C293E845F}"/>
          </ac:spMkLst>
        </pc:spChg>
      </pc:sldChg>
      <pc:sldChg chg="add del">
        <pc:chgData name="costas art" userId="0918ea6d71c06c0d" providerId="LiveId" clId="{48F610FD-1B0C-40CA-991F-62050B59968E}" dt="2022-08-05T13:42:37.413" v="597" actId="2696"/>
        <pc:sldMkLst>
          <pc:docMk/>
          <pc:sldMk cId="2947948282" sldId="463"/>
        </pc:sldMkLst>
      </pc:sldChg>
      <pc:sldChg chg="modSp add mod">
        <pc:chgData name="costas art" userId="0918ea6d71c06c0d" providerId="LiveId" clId="{48F610FD-1B0C-40CA-991F-62050B59968E}" dt="2022-08-07T08:59:31.669" v="878" actId="113"/>
        <pc:sldMkLst>
          <pc:docMk/>
          <pc:sldMk cId="4096363990" sldId="463"/>
        </pc:sldMkLst>
        <pc:spChg chg="mod">
          <ac:chgData name="costas art" userId="0918ea6d71c06c0d" providerId="LiveId" clId="{48F610FD-1B0C-40CA-991F-62050B59968E}" dt="2022-08-07T08:59:31.669" v="878" actId="113"/>
          <ac:spMkLst>
            <pc:docMk/>
            <pc:sldMk cId="4096363990" sldId="463"/>
            <ac:spMk id="3" creationId="{37055325-35A3-4A29-B388-FDCF409FBB3B}"/>
          </ac:spMkLst>
        </pc:spChg>
      </pc:sldChg>
      <pc:sldChg chg="add del">
        <pc:chgData name="costas art" userId="0918ea6d71c06c0d" providerId="LiveId" clId="{48F610FD-1B0C-40CA-991F-62050B59968E}" dt="2022-08-05T14:01:54.852" v="802" actId="2696"/>
        <pc:sldMkLst>
          <pc:docMk/>
          <pc:sldMk cId="1137443279" sldId="464"/>
        </pc:sldMkLst>
      </pc:sldChg>
      <pc:sldChg chg="delSp modSp new mod">
        <pc:chgData name="costas art" userId="0918ea6d71c06c0d" providerId="LiveId" clId="{48F610FD-1B0C-40CA-991F-62050B59968E}" dt="2022-08-07T08:58:09.106" v="865" actId="113"/>
        <pc:sldMkLst>
          <pc:docMk/>
          <pc:sldMk cId="1169520159" sldId="464"/>
        </pc:sldMkLst>
        <pc:spChg chg="del">
          <ac:chgData name="costas art" userId="0918ea6d71c06c0d" providerId="LiveId" clId="{48F610FD-1B0C-40CA-991F-62050B59968E}" dt="2022-08-07T08:57:23.722" v="804" actId="478"/>
          <ac:spMkLst>
            <pc:docMk/>
            <pc:sldMk cId="1169520159" sldId="464"/>
            <ac:spMk id="2" creationId="{C19E803E-4392-8659-9A91-E838029EC845}"/>
          </ac:spMkLst>
        </pc:spChg>
        <pc:spChg chg="mod">
          <ac:chgData name="costas art" userId="0918ea6d71c06c0d" providerId="LiveId" clId="{48F610FD-1B0C-40CA-991F-62050B59968E}" dt="2022-08-07T08:58:09.106" v="865" actId="113"/>
          <ac:spMkLst>
            <pc:docMk/>
            <pc:sldMk cId="1169520159" sldId="464"/>
            <ac:spMk id="3" creationId="{B28678FD-6D8D-71B1-D06E-34322DAADAD2}"/>
          </ac:spMkLst>
        </pc:spChg>
      </pc:sldChg>
      <pc:sldChg chg="add del">
        <pc:chgData name="costas art" userId="0918ea6d71c06c0d" providerId="LiveId" clId="{48F610FD-1B0C-40CA-991F-62050B59968E}" dt="2022-08-05T13:42:37.413" v="597" actId="2696"/>
        <pc:sldMkLst>
          <pc:docMk/>
          <pc:sldMk cId="2443751935" sldId="464"/>
        </pc:sldMkLst>
      </pc:sldChg>
      <pc:sldChg chg="add del">
        <pc:chgData name="costas art" userId="0918ea6d71c06c0d" providerId="LiveId" clId="{48F610FD-1B0C-40CA-991F-62050B59968E}" dt="2022-08-05T14:01:54.852" v="802" actId="2696"/>
        <pc:sldMkLst>
          <pc:docMk/>
          <pc:sldMk cId="1243459174" sldId="465"/>
        </pc:sldMkLst>
      </pc:sldChg>
      <pc:sldChg chg="add del">
        <pc:chgData name="costas art" userId="0918ea6d71c06c0d" providerId="LiveId" clId="{48F610FD-1B0C-40CA-991F-62050B59968E}" dt="2022-08-05T13:42:37.413" v="597" actId="2696"/>
        <pc:sldMkLst>
          <pc:docMk/>
          <pc:sldMk cId="3314014570" sldId="465"/>
        </pc:sldMkLst>
      </pc:sldChg>
      <pc:sldChg chg="add del">
        <pc:chgData name="costas art" userId="0918ea6d71c06c0d" providerId="LiveId" clId="{48F610FD-1B0C-40CA-991F-62050B59968E}" dt="2022-08-05T13:42:37.413" v="597" actId="2696"/>
        <pc:sldMkLst>
          <pc:docMk/>
          <pc:sldMk cId="593176093" sldId="466"/>
        </pc:sldMkLst>
      </pc:sldChg>
      <pc:sldChg chg="add del">
        <pc:chgData name="costas art" userId="0918ea6d71c06c0d" providerId="LiveId" clId="{48F610FD-1B0C-40CA-991F-62050B59968E}" dt="2022-08-05T13:42:37.413" v="597" actId="2696"/>
        <pc:sldMkLst>
          <pc:docMk/>
          <pc:sldMk cId="312938530" sldId="467"/>
        </pc:sldMkLst>
      </pc:sldChg>
      <pc:sldChg chg="add del">
        <pc:chgData name="costas art" userId="0918ea6d71c06c0d" providerId="LiveId" clId="{48F610FD-1B0C-40CA-991F-62050B59968E}" dt="2022-08-05T13:42:37.413" v="597" actId="2696"/>
        <pc:sldMkLst>
          <pc:docMk/>
          <pc:sldMk cId="1029016275" sldId="468"/>
        </pc:sldMkLst>
      </pc:sldChg>
      <pc:sldChg chg="add del">
        <pc:chgData name="costas art" userId="0918ea6d71c06c0d" providerId="LiveId" clId="{48F610FD-1B0C-40CA-991F-62050B59968E}" dt="2022-08-05T13:42:37.413" v="597" actId="2696"/>
        <pc:sldMkLst>
          <pc:docMk/>
          <pc:sldMk cId="3545404149" sldId="469"/>
        </pc:sldMkLst>
      </pc:sldChg>
      <pc:sldChg chg="add del">
        <pc:chgData name="costas art" userId="0918ea6d71c06c0d" providerId="LiveId" clId="{48F610FD-1B0C-40CA-991F-62050B59968E}" dt="2022-08-05T13:42:37.413" v="597" actId="2696"/>
        <pc:sldMkLst>
          <pc:docMk/>
          <pc:sldMk cId="3449141516" sldId="470"/>
        </pc:sldMkLst>
      </pc:sldChg>
    </pc:docChg>
  </pc:docChgLst>
  <pc:docChgLst>
    <pc:chgData name="costas art" userId="0918ea6d71c06c0d" providerId="LiveId" clId="{DCBDB2F4-F6AF-418A-A0C4-7A6B0C42B4AF}"/>
    <pc:docChg chg="undo custSel addSld delSld modSld">
      <pc:chgData name="costas art" userId="0918ea6d71c06c0d" providerId="LiveId" clId="{DCBDB2F4-F6AF-418A-A0C4-7A6B0C42B4AF}" dt="2023-01-02T12:08:20.649" v="262" actId="12"/>
      <pc:docMkLst>
        <pc:docMk/>
      </pc:docMkLst>
      <pc:sldChg chg="modSp mod">
        <pc:chgData name="costas art" userId="0918ea6d71c06c0d" providerId="LiveId" clId="{DCBDB2F4-F6AF-418A-A0C4-7A6B0C42B4AF}" dt="2023-01-02T09:45:10.708" v="8" actId="20577"/>
        <pc:sldMkLst>
          <pc:docMk/>
          <pc:sldMk cId="3173769927" sldId="257"/>
        </pc:sldMkLst>
        <pc:spChg chg="mod">
          <ac:chgData name="costas art" userId="0918ea6d71c06c0d" providerId="LiveId" clId="{DCBDB2F4-F6AF-418A-A0C4-7A6B0C42B4AF}" dt="2023-01-02T09:45:08.165" v="6" actId="1076"/>
          <ac:spMkLst>
            <pc:docMk/>
            <pc:sldMk cId="3173769927" sldId="257"/>
            <ac:spMk id="2" creationId="{2B636613-41C0-214A-377A-051DA0E51F41}"/>
          </ac:spMkLst>
        </pc:spChg>
        <pc:spChg chg="mod">
          <ac:chgData name="costas art" userId="0918ea6d71c06c0d" providerId="LiveId" clId="{DCBDB2F4-F6AF-418A-A0C4-7A6B0C42B4AF}" dt="2023-01-02T09:45:10.708" v="8" actId="20577"/>
          <ac:spMkLst>
            <pc:docMk/>
            <pc:sldMk cId="3173769927" sldId="257"/>
            <ac:spMk id="3" creationId="{5F2B39CD-FA4D-4175-867A-78463C23373E}"/>
          </ac:spMkLst>
        </pc:spChg>
      </pc:sldChg>
      <pc:sldChg chg="modSp mod">
        <pc:chgData name="costas art" userId="0918ea6d71c06c0d" providerId="LiveId" clId="{DCBDB2F4-F6AF-418A-A0C4-7A6B0C42B4AF}" dt="2023-01-02T09:46:40.344" v="18" actId="20577"/>
        <pc:sldMkLst>
          <pc:docMk/>
          <pc:sldMk cId="1325808049" sldId="260"/>
        </pc:sldMkLst>
        <pc:spChg chg="mod">
          <ac:chgData name="costas art" userId="0918ea6d71c06c0d" providerId="LiveId" clId="{DCBDB2F4-F6AF-418A-A0C4-7A6B0C42B4AF}" dt="2023-01-02T09:46:40.344" v="18" actId="20577"/>
          <ac:spMkLst>
            <pc:docMk/>
            <pc:sldMk cId="1325808049" sldId="260"/>
            <ac:spMk id="3" creationId="{5F2B39CD-FA4D-4175-867A-78463C23373E}"/>
          </ac:spMkLst>
        </pc:spChg>
      </pc:sldChg>
      <pc:sldChg chg="modSp mod">
        <pc:chgData name="costas art" userId="0918ea6d71c06c0d" providerId="LiveId" clId="{DCBDB2F4-F6AF-418A-A0C4-7A6B0C42B4AF}" dt="2023-01-02T09:47:23.366" v="20" actId="20577"/>
        <pc:sldMkLst>
          <pc:docMk/>
          <pc:sldMk cId="664946435" sldId="262"/>
        </pc:sldMkLst>
        <pc:spChg chg="mod">
          <ac:chgData name="costas art" userId="0918ea6d71c06c0d" providerId="LiveId" clId="{DCBDB2F4-F6AF-418A-A0C4-7A6B0C42B4AF}" dt="2023-01-02T09:47:23.366" v="20" actId="20577"/>
          <ac:spMkLst>
            <pc:docMk/>
            <pc:sldMk cId="664946435" sldId="262"/>
            <ac:spMk id="4" creationId="{60185148-8E62-5A2B-48AB-0ED82CE2D7B6}"/>
          </ac:spMkLst>
        </pc:spChg>
      </pc:sldChg>
      <pc:sldChg chg="modSp mod">
        <pc:chgData name="costas art" userId="0918ea6d71c06c0d" providerId="LiveId" clId="{DCBDB2F4-F6AF-418A-A0C4-7A6B0C42B4AF}" dt="2023-01-02T09:48:05.616" v="23" actId="1076"/>
        <pc:sldMkLst>
          <pc:docMk/>
          <pc:sldMk cId="141613842" sldId="266"/>
        </pc:sldMkLst>
        <pc:spChg chg="mod">
          <ac:chgData name="costas art" userId="0918ea6d71c06c0d" providerId="LiveId" clId="{DCBDB2F4-F6AF-418A-A0C4-7A6B0C42B4AF}" dt="2023-01-02T09:48:05.616" v="23" actId="1076"/>
          <ac:spMkLst>
            <pc:docMk/>
            <pc:sldMk cId="141613842" sldId="266"/>
            <ac:spMk id="2" creationId="{4A38F37A-5AEE-3B81-4F64-AF1E0B8FA8D4}"/>
          </ac:spMkLst>
        </pc:spChg>
        <pc:spChg chg="mod">
          <ac:chgData name="costas art" userId="0918ea6d71c06c0d" providerId="LiveId" clId="{DCBDB2F4-F6AF-418A-A0C4-7A6B0C42B4AF}" dt="2023-01-02T09:47:57.546" v="21" actId="20577"/>
          <ac:spMkLst>
            <pc:docMk/>
            <pc:sldMk cId="141613842" sldId="266"/>
            <ac:spMk id="3" creationId="{5F2B39CD-FA4D-4175-867A-78463C23373E}"/>
          </ac:spMkLst>
        </pc:spChg>
      </pc:sldChg>
      <pc:sldChg chg="modSp mod">
        <pc:chgData name="costas art" userId="0918ea6d71c06c0d" providerId="LiveId" clId="{DCBDB2F4-F6AF-418A-A0C4-7A6B0C42B4AF}" dt="2023-01-02T09:48:44.045" v="31" actId="20577"/>
        <pc:sldMkLst>
          <pc:docMk/>
          <pc:sldMk cId="1535422751" sldId="271"/>
        </pc:sldMkLst>
        <pc:spChg chg="mod">
          <ac:chgData name="costas art" userId="0918ea6d71c06c0d" providerId="LiveId" clId="{DCBDB2F4-F6AF-418A-A0C4-7A6B0C42B4AF}" dt="2023-01-02T09:48:44.045" v="31" actId="20577"/>
          <ac:spMkLst>
            <pc:docMk/>
            <pc:sldMk cId="1535422751" sldId="271"/>
            <ac:spMk id="3" creationId="{5F2B39CD-FA4D-4175-867A-78463C23373E}"/>
          </ac:spMkLst>
        </pc:spChg>
      </pc:sldChg>
      <pc:sldChg chg="delSp mod">
        <pc:chgData name="costas art" userId="0918ea6d71c06c0d" providerId="LiveId" clId="{DCBDB2F4-F6AF-418A-A0C4-7A6B0C42B4AF}" dt="2023-01-02T09:44:23.632" v="1" actId="478"/>
        <pc:sldMkLst>
          <pc:docMk/>
          <pc:sldMk cId="2021537276" sldId="272"/>
        </pc:sldMkLst>
        <pc:spChg chg="del">
          <ac:chgData name="costas art" userId="0918ea6d71c06c0d" providerId="LiveId" clId="{DCBDB2F4-F6AF-418A-A0C4-7A6B0C42B4AF}" dt="2023-01-02T09:44:22.771" v="0" actId="478"/>
          <ac:spMkLst>
            <pc:docMk/>
            <pc:sldMk cId="2021537276" sldId="272"/>
            <ac:spMk id="3" creationId="{7099C7C7-8111-E027-BE0D-866097A1EC8A}"/>
          </ac:spMkLst>
        </pc:spChg>
        <pc:grpChg chg="del">
          <ac:chgData name="costas art" userId="0918ea6d71c06c0d" providerId="LiveId" clId="{DCBDB2F4-F6AF-418A-A0C4-7A6B0C42B4AF}" dt="2023-01-02T09:44:23.632" v="1" actId="478"/>
          <ac:grpSpMkLst>
            <pc:docMk/>
            <pc:sldMk cId="2021537276" sldId="272"/>
            <ac:grpSpMk id="6" creationId="{28EA52AC-3038-49AF-8DFA-58362B922624}"/>
          </ac:grpSpMkLst>
        </pc:grpChg>
      </pc:sldChg>
      <pc:sldChg chg="modSp mod">
        <pc:chgData name="costas art" userId="0918ea6d71c06c0d" providerId="LiveId" clId="{DCBDB2F4-F6AF-418A-A0C4-7A6B0C42B4AF}" dt="2023-01-02T09:45:32.052" v="9" actId="20577"/>
        <pc:sldMkLst>
          <pc:docMk/>
          <pc:sldMk cId="3999575526" sldId="273"/>
        </pc:sldMkLst>
        <pc:spChg chg="mod">
          <ac:chgData name="costas art" userId="0918ea6d71c06c0d" providerId="LiveId" clId="{DCBDB2F4-F6AF-418A-A0C4-7A6B0C42B4AF}" dt="2023-01-02T09:45:32.052" v="9" actId="20577"/>
          <ac:spMkLst>
            <pc:docMk/>
            <pc:sldMk cId="3999575526" sldId="273"/>
            <ac:spMk id="3" creationId="{5F2B39CD-FA4D-4175-867A-78463C23373E}"/>
          </ac:spMkLst>
        </pc:spChg>
      </pc:sldChg>
      <pc:sldChg chg="add">
        <pc:chgData name="costas art" userId="0918ea6d71c06c0d" providerId="LiveId" clId="{DCBDB2F4-F6AF-418A-A0C4-7A6B0C42B4AF}" dt="2023-01-02T10:02:46.046" v="206"/>
        <pc:sldMkLst>
          <pc:docMk/>
          <pc:sldMk cId="1270537977" sldId="285"/>
        </pc:sldMkLst>
      </pc:sldChg>
      <pc:sldChg chg="del">
        <pc:chgData name="costas art" userId="0918ea6d71c06c0d" providerId="LiveId" clId="{DCBDB2F4-F6AF-418A-A0C4-7A6B0C42B4AF}" dt="2023-01-02T10:02:43.042" v="205" actId="2696"/>
        <pc:sldMkLst>
          <pc:docMk/>
          <pc:sldMk cId="3706252026" sldId="285"/>
        </pc:sldMkLst>
      </pc:sldChg>
      <pc:sldChg chg="del">
        <pc:chgData name="costas art" userId="0918ea6d71c06c0d" providerId="LiveId" clId="{DCBDB2F4-F6AF-418A-A0C4-7A6B0C42B4AF}" dt="2023-01-02T10:02:43.042" v="205" actId="2696"/>
        <pc:sldMkLst>
          <pc:docMk/>
          <pc:sldMk cId="949816332" sldId="287"/>
        </pc:sldMkLst>
      </pc:sldChg>
      <pc:sldChg chg="add">
        <pc:chgData name="costas art" userId="0918ea6d71c06c0d" providerId="LiveId" clId="{DCBDB2F4-F6AF-418A-A0C4-7A6B0C42B4AF}" dt="2023-01-02T10:02:46.046" v="206"/>
        <pc:sldMkLst>
          <pc:docMk/>
          <pc:sldMk cId="2502758587" sldId="287"/>
        </pc:sldMkLst>
      </pc:sldChg>
      <pc:sldChg chg="modSp del mod">
        <pc:chgData name="costas art" userId="0918ea6d71c06c0d" providerId="LiveId" clId="{DCBDB2F4-F6AF-418A-A0C4-7A6B0C42B4AF}" dt="2023-01-02T12:08:15.952" v="261" actId="12"/>
        <pc:sldMkLst>
          <pc:docMk/>
          <pc:sldMk cId="4045226844" sldId="301"/>
        </pc:sldMkLst>
        <pc:spChg chg="mod">
          <ac:chgData name="costas art" userId="0918ea6d71c06c0d" providerId="LiveId" clId="{DCBDB2F4-F6AF-418A-A0C4-7A6B0C42B4AF}" dt="2023-01-02T12:08:15.952" v="261" actId="12"/>
          <ac:spMkLst>
            <pc:docMk/>
            <pc:sldMk cId="4045226844" sldId="301"/>
            <ac:spMk id="3" creationId="{00000000-0000-0000-0000-000000000000}"/>
          </ac:spMkLst>
        </pc:spChg>
      </pc:sldChg>
      <pc:sldChg chg="modSp del mod">
        <pc:chgData name="costas art" userId="0918ea6d71c06c0d" providerId="LiveId" clId="{DCBDB2F4-F6AF-418A-A0C4-7A6B0C42B4AF}" dt="2023-01-02T12:08:20.649" v="262" actId="12"/>
        <pc:sldMkLst>
          <pc:docMk/>
          <pc:sldMk cId="512204769" sldId="303"/>
        </pc:sldMkLst>
        <pc:spChg chg="mod">
          <ac:chgData name="costas art" userId="0918ea6d71c06c0d" providerId="LiveId" clId="{DCBDB2F4-F6AF-418A-A0C4-7A6B0C42B4AF}" dt="2023-01-02T12:08:20.649" v="262" actId="12"/>
          <ac:spMkLst>
            <pc:docMk/>
            <pc:sldMk cId="512204769" sldId="303"/>
            <ac:spMk id="3" creationId="{00000000-0000-0000-0000-000000000000}"/>
          </ac:spMkLst>
        </pc:spChg>
      </pc:sldChg>
      <pc:sldChg chg="del">
        <pc:chgData name="costas art" userId="0918ea6d71c06c0d" providerId="LiveId" clId="{DCBDB2F4-F6AF-418A-A0C4-7A6B0C42B4AF}" dt="2023-01-02T10:00:58.438" v="126" actId="2696"/>
        <pc:sldMkLst>
          <pc:docMk/>
          <pc:sldMk cId="779697242" sldId="309"/>
        </pc:sldMkLst>
      </pc:sldChg>
      <pc:sldChg chg="add">
        <pc:chgData name="costas art" userId="0918ea6d71c06c0d" providerId="LiveId" clId="{DCBDB2F4-F6AF-418A-A0C4-7A6B0C42B4AF}" dt="2023-01-02T10:01:01.191" v="127"/>
        <pc:sldMkLst>
          <pc:docMk/>
          <pc:sldMk cId="4031856696" sldId="313"/>
        </pc:sldMkLst>
      </pc:sldChg>
      <pc:sldChg chg="del">
        <pc:chgData name="costas art" userId="0918ea6d71c06c0d" providerId="LiveId" clId="{DCBDB2F4-F6AF-418A-A0C4-7A6B0C42B4AF}" dt="2023-01-02T10:02:43.042" v="205" actId="2696"/>
        <pc:sldMkLst>
          <pc:docMk/>
          <pc:sldMk cId="2542523112" sldId="337"/>
        </pc:sldMkLst>
      </pc:sldChg>
      <pc:sldChg chg="add">
        <pc:chgData name="costas art" userId="0918ea6d71c06c0d" providerId="LiveId" clId="{DCBDB2F4-F6AF-418A-A0C4-7A6B0C42B4AF}" dt="2023-01-02T10:02:46.046" v="206"/>
        <pc:sldMkLst>
          <pc:docMk/>
          <pc:sldMk cId="3537575331" sldId="337"/>
        </pc:sldMkLst>
      </pc:sldChg>
      <pc:sldChg chg="del">
        <pc:chgData name="costas art" userId="0918ea6d71c06c0d" providerId="LiveId" clId="{DCBDB2F4-F6AF-418A-A0C4-7A6B0C42B4AF}" dt="2023-01-02T09:49:29.328" v="32" actId="2696"/>
        <pc:sldMkLst>
          <pc:docMk/>
          <pc:sldMk cId="3595326646" sldId="455"/>
        </pc:sldMkLst>
      </pc:sldChg>
      <pc:sldChg chg="modSp mod">
        <pc:chgData name="costas art" userId="0918ea6d71c06c0d" providerId="LiveId" clId="{DCBDB2F4-F6AF-418A-A0C4-7A6B0C42B4AF}" dt="2023-01-02T12:06:03.451" v="218" actId="5793"/>
        <pc:sldMkLst>
          <pc:docMk/>
          <pc:sldMk cId="3647567840" sldId="459"/>
        </pc:sldMkLst>
        <pc:spChg chg="mod">
          <ac:chgData name="costas art" userId="0918ea6d71c06c0d" providerId="LiveId" clId="{DCBDB2F4-F6AF-418A-A0C4-7A6B0C42B4AF}" dt="2023-01-02T12:06:03.451" v="218" actId="5793"/>
          <ac:spMkLst>
            <pc:docMk/>
            <pc:sldMk cId="3647567840" sldId="459"/>
            <ac:spMk id="3" creationId="{852043F6-D994-0ED8-E582-9F57DED24C6D}"/>
          </ac:spMkLst>
        </pc:spChg>
      </pc:sldChg>
      <pc:sldChg chg="addSp delSp modSp mod">
        <pc:chgData name="costas art" userId="0918ea6d71c06c0d" providerId="LiveId" clId="{DCBDB2F4-F6AF-418A-A0C4-7A6B0C42B4AF}" dt="2023-01-02T12:06:21.241" v="224" actId="5793"/>
        <pc:sldMkLst>
          <pc:docMk/>
          <pc:sldMk cId="3475767361" sldId="460"/>
        </pc:sldMkLst>
        <pc:spChg chg="add del mod">
          <ac:chgData name="costas art" userId="0918ea6d71c06c0d" providerId="LiveId" clId="{DCBDB2F4-F6AF-418A-A0C4-7A6B0C42B4AF}" dt="2023-01-02T12:06:21.241" v="224" actId="5793"/>
          <ac:spMkLst>
            <pc:docMk/>
            <pc:sldMk cId="3475767361" sldId="460"/>
            <ac:spMk id="3" creationId="{852043F6-D994-0ED8-E582-9F57DED24C6D}"/>
          </ac:spMkLst>
        </pc:spChg>
        <pc:spChg chg="add del mod">
          <ac:chgData name="costas art" userId="0918ea6d71c06c0d" providerId="LiveId" clId="{DCBDB2F4-F6AF-418A-A0C4-7A6B0C42B4AF}" dt="2023-01-02T09:58:45.450" v="111" actId="478"/>
          <ac:spMkLst>
            <pc:docMk/>
            <pc:sldMk cId="3475767361" sldId="460"/>
            <ac:spMk id="4" creationId="{C8A93AA7-0C7E-881F-F0CC-61263A9E7346}"/>
          </ac:spMkLst>
        </pc:spChg>
      </pc:sldChg>
      <pc:sldChg chg="modSp add mod">
        <pc:chgData name="costas art" userId="0918ea6d71c06c0d" providerId="LiveId" clId="{DCBDB2F4-F6AF-418A-A0C4-7A6B0C42B4AF}" dt="2023-01-02T12:08:07.626" v="260" actId="12"/>
        <pc:sldMkLst>
          <pc:docMk/>
          <pc:sldMk cId="693212414" sldId="461"/>
        </pc:sldMkLst>
        <pc:spChg chg="mod">
          <ac:chgData name="costas art" userId="0918ea6d71c06c0d" providerId="LiveId" clId="{DCBDB2F4-F6AF-418A-A0C4-7A6B0C42B4AF}" dt="2023-01-02T12:08:07.626" v="260" actId="12"/>
          <ac:spMkLst>
            <pc:docMk/>
            <pc:sldMk cId="693212414" sldId="461"/>
            <ac:spMk id="3" creationId="{37055325-35A3-4A29-B388-FDCF409FBB3B}"/>
          </ac:spMkLst>
        </pc:spChg>
      </pc:sldChg>
      <pc:sldChg chg="del">
        <pc:chgData name="costas art" userId="0918ea6d71c06c0d" providerId="LiveId" clId="{DCBDB2F4-F6AF-418A-A0C4-7A6B0C42B4AF}" dt="2023-01-02T09:51:42.624" v="39" actId="2696"/>
        <pc:sldMkLst>
          <pc:docMk/>
          <pc:sldMk cId="2719751209" sldId="461"/>
        </pc:sldMkLst>
      </pc:sldChg>
      <pc:sldChg chg="modSp add del mod">
        <pc:chgData name="costas art" userId="0918ea6d71c06c0d" providerId="LiveId" clId="{DCBDB2F4-F6AF-418A-A0C4-7A6B0C42B4AF}" dt="2023-01-02T12:07:34.922" v="258" actId="2696"/>
        <pc:sldMkLst>
          <pc:docMk/>
          <pc:sldMk cId="2221535338" sldId="462"/>
        </pc:sldMkLst>
        <pc:spChg chg="mod">
          <ac:chgData name="costas art" userId="0918ea6d71c06c0d" providerId="LiveId" clId="{DCBDB2F4-F6AF-418A-A0C4-7A6B0C42B4AF}" dt="2023-01-02T12:06:37.751" v="228" actId="21"/>
          <ac:spMkLst>
            <pc:docMk/>
            <pc:sldMk cId="2221535338" sldId="462"/>
            <ac:spMk id="3" creationId="{37055325-35A3-4A29-B388-FDCF409FBB3B}"/>
          </ac:spMkLst>
        </pc:spChg>
      </pc:sldChg>
      <pc:sldChg chg="del">
        <pc:chgData name="costas art" userId="0918ea6d71c06c0d" providerId="LiveId" clId="{DCBDB2F4-F6AF-418A-A0C4-7A6B0C42B4AF}" dt="2023-01-02T09:51:42.624" v="39" actId="2696"/>
        <pc:sldMkLst>
          <pc:docMk/>
          <pc:sldMk cId="4139582220" sldId="462"/>
        </pc:sldMkLst>
      </pc:sldChg>
      <pc:sldChg chg="modSp del mod">
        <pc:chgData name="costas art" userId="0918ea6d71c06c0d" providerId="LiveId" clId="{DCBDB2F4-F6AF-418A-A0C4-7A6B0C42B4AF}" dt="2023-01-02T09:58:21.923" v="106" actId="2696"/>
        <pc:sldMkLst>
          <pc:docMk/>
          <pc:sldMk cId="4096363990" sldId="463"/>
        </pc:sldMkLst>
        <pc:spChg chg="mod">
          <ac:chgData name="costas art" userId="0918ea6d71c06c0d" providerId="LiveId" clId="{DCBDB2F4-F6AF-418A-A0C4-7A6B0C42B4AF}" dt="2023-01-02T09:56:00.796" v="72" actId="20577"/>
          <ac:spMkLst>
            <pc:docMk/>
            <pc:sldMk cId="4096363990" sldId="463"/>
            <ac:spMk id="3" creationId="{37055325-35A3-4A29-B388-FDCF409FBB3B}"/>
          </ac:spMkLst>
        </pc:spChg>
      </pc:sldChg>
      <pc:sldChg chg="del">
        <pc:chgData name="costas art" userId="0918ea6d71c06c0d" providerId="LiveId" clId="{DCBDB2F4-F6AF-418A-A0C4-7A6B0C42B4AF}" dt="2023-01-02T10:00:41.219" v="124" actId="2696"/>
        <pc:sldMkLst>
          <pc:docMk/>
          <pc:sldMk cId="1169520159" sldId="464"/>
        </pc:sldMkLst>
      </pc:sldChg>
      <pc:sldChg chg="add">
        <pc:chgData name="costas art" userId="0918ea6d71c06c0d" providerId="LiveId" clId="{DCBDB2F4-F6AF-418A-A0C4-7A6B0C42B4AF}" dt="2023-01-02T10:00:46.914" v="125"/>
        <pc:sldMkLst>
          <pc:docMk/>
          <pc:sldMk cId="1666205058" sldId="464"/>
        </pc:sldMkLst>
      </pc:sldChg>
      <pc:sldChg chg="modSp add mod">
        <pc:chgData name="costas art" userId="0918ea6d71c06c0d" providerId="LiveId" clId="{DCBDB2F4-F6AF-418A-A0C4-7A6B0C42B4AF}" dt="2023-01-02T12:07:55.992" v="259" actId="12"/>
        <pc:sldMkLst>
          <pc:docMk/>
          <pc:sldMk cId="653201755" sldId="465"/>
        </pc:sldMkLst>
        <pc:spChg chg="mod">
          <ac:chgData name="costas art" userId="0918ea6d71c06c0d" providerId="LiveId" clId="{DCBDB2F4-F6AF-418A-A0C4-7A6B0C42B4AF}" dt="2023-01-02T12:07:55.992" v="259" actId="12"/>
          <ac:spMkLst>
            <pc:docMk/>
            <pc:sldMk cId="653201755" sldId="465"/>
            <ac:spMk id="3" creationId="{852043F6-D994-0ED8-E582-9F57DED24C6D}"/>
          </ac:spMkLst>
        </pc:spChg>
      </pc:sldChg>
    </pc:docChg>
  </pc:docChgLst>
  <pc:docChgLst>
    <pc:chgData name="costas art" userId="0918ea6d71c06c0d" providerId="LiveId" clId="{F3734C20-F964-4C2F-A2DC-EFFAAE505861}"/>
    <pc:docChg chg="undo custSel modSld">
      <pc:chgData name="costas art" userId="0918ea6d71c06c0d" providerId="LiveId" clId="{F3734C20-F964-4C2F-A2DC-EFFAAE505861}" dt="2022-04-29T07:45:10.941" v="271" actId="20577"/>
      <pc:docMkLst>
        <pc:docMk/>
      </pc:docMkLst>
      <pc:sldChg chg="addSp delSp modSp mod">
        <pc:chgData name="costas art" userId="0918ea6d71c06c0d" providerId="LiveId" clId="{F3734C20-F964-4C2F-A2DC-EFFAAE505861}" dt="2022-04-29T07:15:44.568" v="42" actId="338"/>
        <pc:sldMkLst>
          <pc:docMk/>
          <pc:sldMk cId="1527667551" sldId="256"/>
        </pc:sldMkLst>
        <pc:spChg chg="mod">
          <ac:chgData name="costas art" userId="0918ea6d71c06c0d" providerId="LiveId" clId="{F3734C20-F964-4C2F-A2DC-EFFAAE505861}" dt="2022-04-29T07:15:44.568" v="42" actId="338"/>
          <ac:spMkLst>
            <pc:docMk/>
            <pc:sldMk cId="1527667551" sldId="256"/>
            <ac:spMk id="2" creationId="{B5367C87-3E43-4268-802E-2329F322CE3A}"/>
          </ac:spMkLst>
        </pc:spChg>
        <pc:spChg chg="mod">
          <ac:chgData name="costas art" userId="0918ea6d71c06c0d" providerId="LiveId" clId="{F3734C20-F964-4C2F-A2DC-EFFAAE505861}" dt="2022-04-29T07:15:44.568" v="42" actId="338"/>
          <ac:spMkLst>
            <pc:docMk/>
            <pc:sldMk cId="1527667551" sldId="256"/>
            <ac:spMk id="3" creationId="{D5BEAE9D-9E22-4C03-BC4A-49919510B76B}"/>
          </ac:spMkLst>
        </pc:spChg>
        <pc:spChg chg="mod">
          <ac:chgData name="costas art" userId="0918ea6d71c06c0d" providerId="LiveId" clId="{F3734C20-F964-4C2F-A2DC-EFFAAE505861}" dt="2022-04-29T07:15:44.568" v="42" actId="338"/>
          <ac:spMkLst>
            <pc:docMk/>
            <pc:sldMk cId="1527667551" sldId="256"/>
            <ac:spMk id="7" creationId="{B4B2056F-05DA-491A-87DF-7B647F346C93}"/>
          </ac:spMkLst>
        </pc:spChg>
        <pc:grpChg chg="mod">
          <ac:chgData name="costas art" userId="0918ea6d71c06c0d" providerId="LiveId" clId="{F3734C20-F964-4C2F-A2DC-EFFAAE505861}" dt="2022-04-29T07:15:44.568" v="42" actId="338"/>
          <ac:grpSpMkLst>
            <pc:docMk/>
            <pc:sldMk cId="1527667551" sldId="256"/>
            <ac:grpSpMk id="1" creationId="{00000000-0000-0000-0000-000000000000}"/>
          </ac:grpSpMkLst>
        </pc:grpChg>
        <pc:grpChg chg="mod">
          <ac:chgData name="costas art" userId="0918ea6d71c06c0d" providerId="LiveId" clId="{F3734C20-F964-4C2F-A2DC-EFFAAE505861}" dt="2022-04-29T07:15:44.568" v="42" actId="338"/>
          <ac:grpSpMkLst>
            <pc:docMk/>
            <pc:sldMk cId="1527667551" sldId="256"/>
            <ac:grpSpMk id="6" creationId="{28EA52AC-3038-49AF-8DFA-58362B922624}"/>
          </ac:grpSpMkLst>
        </pc:grpChg>
        <pc:picChg chg="add del mod">
          <ac:chgData name="costas art" userId="0918ea6d71c06c0d" providerId="LiveId" clId="{F3734C20-F964-4C2F-A2DC-EFFAAE505861}" dt="2022-04-29T07:15:44.568" v="42" actId="338"/>
          <ac:picMkLst>
            <pc:docMk/>
            <pc:sldMk cId="1527667551" sldId="256"/>
            <ac:picMk id="5" creationId="{1317B955-48FF-4007-966C-B8A3AC8716DB}"/>
          </ac:picMkLst>
        </pc:picChg>
        <pc:picChg chg="mod">
          <ac:chgData name="costas art" userId="0918ea6d71c06c0d" providerId="LiveId" clId="{F3734C20-F964-4C2F-A2DC-EFFAAE505861}" dt="2022-04-29T07:15:44.568" v="42" actId="338"/>
          <ac:picMkLst>
            <pc:docMk/>
            <pc:sldMk cId="1527667551" sldId="256"/>
            <ac:picMk id="2053" creationId="{43673B78-779E-4CCB-BDBF-93A7768F216C}"/>
          </ac:picMkLst>
        </pc:picChg>
      </pc:sldChg>
      <pc:sldChg chg="modSp mod">
        <pc:chgData name="costas art" userId="0918ea6d71c06c0d" providerId="LiveId" clId="{F3734C20-F964-4C2F-A2DC-EFFAAE505861}" dt="2022-04-29T07:11:48.352" v="17"/>
        <pc:sldMkLst>
          <pc:docMk/>
          <pc:sldMk cId="3173769927" sldId="257"/>
        </pc:sldMkLst>
        <pc:spChg chg="mod">
          <ac:chgData name="costas art" userId="0918ea6d71c06c0d" providerId="LiveId" clId="{F3734C20-F964-4C2F-A2DC-EFFAAE505861}" dt="2022-04-29T07:11:48.352" v="17"/>
          <ac:spMkLst>
            <pc:docMk/>
            <pc:sldMk cId="3173769927" sldId="257"/>
            <ac:spMk id="3" creationId="{5F2B39CD-FA4D-4175-867A-78463C23373E}"/>
          </ac:spMkLst>
        </pc:spChg>
      </pc:sldChg>
      <pc:sldChg chg="addSp delSp modSp mod">
        <pc:chgData name="costas art" userId="0918ea6d71c06c0d" providerId="LiveId" clId="{F3734C20-F964-4C2F-A2DC-EFFAAE505861}" dt="2022-04-29T07:14:50.300" v="37" actId="1076"/>
        <pc:sldMkLst>
          <pc:docMk/>
          <pc:sldMk cId="3103270445" sldId="258"/>
        </pc:sldMkLst>
        <pc:spChg chg="mod">
          <ac:chgData name="costas art" userId="0918ea6d71c06c0d" providerId="LiveId" clId="{F3734C20-F964-4C2F-A2DC-EFFAAE505861}" dt="2022-04-29T07:14:37.864" v="35" actId="338"/>
          <ac:spMkLst>
            <pc:docMk/>
            <pc:sldMk cId="3103270445" sldId="258"/>
            <ac:spMk id="3" creationId="{5F2B39CD-FA4D-4175-867A-78463C23373E}"/>
          </ac:spMkLst>
        </pc:spChg>
        <pc:spChg chg="mod">
          <ac:chgData name="costas art" userId="0918ea6d71c06c0d" providerId="LiveId" clId="{F3734C20-F964-4C2F-A2DC-EFFAAE505861}" dt="2022-04-29T07:14:50.300" v="37" actId="1076"/>
          <ac:spMkLst>
            <pc:docMk/>
            <pc:sldMk cId="3103270445" sldId="258"/>
            <ac:spMk id="6" creationId="{8E83A35B-D0F8-4256-9B1F-C1D6FE7B2C39}"/>
          </ac:spMkLst>
        </pc:spChg>
        <pc:grpChg chg="mod">
          <ac:chgData name="costas art" userId="0918ea6d71c06c0d" providerId="LiveId" clId="{F3734C20-F964-4C2F-A2DC-EFFAAE505861}" dt="2022-04-29T07:14:37.864" v="35" actId="338"/>
          <ac:grpSpMkLst>
            <pc:docMk/>
            <pc:sldMk cId="3103270445" sldId="258"/>
            <ac:grpSpMk id="1" creationId="{00000000-0000-0000-0000-000000000000}"/>
          </ac:grpSpMkLst>
        </pc:grpChg>
        <pc:grpChg chg="mod">
          <ac:chgData name="costas art" userId="0918ea6d71c06c0d" providerId="LiveId" clId="{F3734C20-F964-4C2F-A2DC-EFFAAE505861}" dt="2022-04-29T07:14:50.300" v="37" actId="1076"/>
          <ac:grpSpMkLst>
            <pc:docMk/>
            <pc:sldMk cId="3103270445" sldId="258"/>
            <ac:grpSpMk id="5" creationId="{A79AAF65-5490-477E-9FCF-4A250C70B8B9}"/>
          </ac:grpSpMkLst>
        </pc:grpChg>
        <pc:picChg chg="add del mod">
          <ac:chgData name="costas art" userId="0918ea6d71c06c0d" providerId="LiveId" clId="{F3734C20-F964-4C2F-A2DC-EFFAAE505861}" dt="2022-04-29T07:14:37.864" v="35" actId="338"/>
          <ac:picMkLst>
            <pc:docMk/>
            <pc:sldMk cId="3103270445" sldId="258"/>
            <ac:picMk id="4" creationId="{26F28642-7CBB-439A-A072-13E5B9F4A596}"/>
          </ac:picMkLst>
        </pc:picChg>
        <pc:picChg chg="mod">
          <ac:chgData name="costas art" userId="0918ea6d71c06c0d" providerId="LiveId" clId="{F3734C20-F964-4C2F-A2DC-EFFAAE505861}" dt="2022-04-29T07:14:50.300" v="37" actId="1076"/>
          <ac:picMkLst>
            <pc:docMk/>
            <pc:sldMk cId="3103270445" sldId="258"/>
            <ac:picMk id="1029" creationId="{782422F5-A43D-4DBD-AAAB-2EBC741BB937}"/>
          </ac:picMkLst>
        </pc:picChg>
      </pc:sldChg>
      <pc:sldChg chg="addSp delSp modSp mod">
        <pc:chgData name="costas art" userId="0918ea6d71c06c0d" providerId="LiveId" clId="{F3734C20-F964-4C2F-A2DC-EFFAAE505861}" dt="2022-04-29T07:20:56.458" v="60" actId="14100"/>
        <pc:sldMkLst>
          <pc:docMk/>
          <pc:sldMk cId="2774708317" sldId="259"/>
        </pc:sldMkLst>
        <pc:spChg chg="mod">
          <ac:chgData name="costas art" userId="0918ea6d71c06c0d" providerId="LiveId" clId="{F3734C20-F964-4C2F-A2DC-EFFAAE505861}" dt="2022-04-29T07:20:52.103" v="58" actId="338"/>
          <ac:spMkLst>
            <pc:docMk/>
            <pc:sldMk cId="2774708317" sldId="259"/>
            <ac:spMk id="3" creationId="{5F2B39CD-FA4D-4175-867A-78463C23373E}"/>
          </ac:spMkLst>
        </pc:spChg>
        <pc:spChg chg="add del">
          <ac:chgData name="costas art" userId="0918ea6d71c06c0d" providerId="LiveId" clId="{F3734C20-F964-4C2F-A2DC-EFFAAE505861}" dt="2022-04-29T07:20:38.283" v="55" actId="22"/>
          <ac:spMkLst>
            <pc:docMk/>
            <pc:sldMk cId="2774708317" sldId="259"/>
            <ac:spMk id="4" creationId="{BC9ECBF4-7FE7-48C5-B0D9-BD1D41D97A58}"/>
          </ac:spMkLst>
        </pc:spChg>
        <pc:spChg chg="mod">
          <ac:chgData name="costas art" userId="0918ea6d71c06c0d" providerId="LiveId" clId="{F3734C20-F964-4C2F-A2DC-EFFAAE505861}" dt="2022-04-29T07:20:56.458" v="60" actId="14100"/>
          <ac:spMkLst>
            <pc:docMk/>
            <pc:sldMk cId="2774708317" sldId="259"/>
            <ac:spMk id="8" creationId="{E2166BD2-C3F5-4496-9526-F48D7C552060}"/>
          </ac:spMkLst>
        </pc:spChg>
        <pc:grpChg chg="mod">
          <ac:chgData name="costas art" userId="0918ea6d71c06c0d" providerId="LiveId" clId="{F3734C20-F964-4C2F-A2DC-EFFAAE505861}" dt="2022-04-29T07:20:52.103" v="58" actId="338"/>
          <ac:grpSpMkLst>
            <pc:docMk/>
            <pc:sldMk cId="2774708317" sldId="259"/>
            <ac:grpSpMk id="1" creationId="{00000000-0000-0000-0000-000000000000}"/>
          </ac:grpSpMkLst>
        </pc:grpChg>
        <pc:grpChg chg="mod">
          <ac:chgData name="costas art" userId="0918ea6d71c06c0d" providerId="LiveId" clId="{F3734C20-F964-4C2F-A2DC-EFFAAE505861}" dt="2022-04-29T07:20:56.458" v="60" actId="14100"/>
          <ac:grpSpMkLst>
            <pc:docMk/>
            <pc:sldMk cId="2774708317" sldId="259"/>
            <ac:grpSpMk id="7" creationId="{A9461EDE-493E-4E5F-A5DC-F216C9CE99D4}"/>
          </ac:grpSpMkLst>
        </pc:grpChg>
        <pc:picChg chg="add del mod">
          <ac:chgData name="costas art" userId="0918ea6d71c06c0d" providerId="LiveId" clId="{F3734C20-F964-4C2F-A2DC-EFFAAE505861}" dt="2022-04-29T07:20:52.103" v="58" actId="338"/>
          <ac:picMkLst>
            <pc:docMk/>
            <pc:sldMk cId="2774708317" sldId="259"/>
            <ac:picMk id="6" creationId="{421B85BC-719B-4BFD-93BB-8040C275022F}"/>
          </ac:picMkLst>
        </pc:picChg>
        <pc:picChg chg="mod">
          <ac:chgData name="costas art" userId="0918ea6d71c06c0d" providerId="LiveId" clId="{F3734C20-F964-4C2F-A2DC-EFFAAE505861}" dt="2022-04-29T07:20:56.458" v="60" actId="14100"/>
          <ac:picMkLst>
            <pc:docMk/>
            <pc:sldMk cId="2774708317" sldId="259"/>
            <ac:picMk id="3077" creationId="{641449AF-CAF1-4005-B9E9-752A831D6575}"/>
          </ac:picMkLst>
        </pc:picChg>
      </pc:sldChg>
      <pc:sldChg chg="addSp delSp modSp mod">
        <pc:chgData name="costas art" userId="0918ea6d71c06c0d" providerId="LiveId" clId="{F3734C20-F964-4C2F-A2DC-EFFAAE505861}" dt="2022-04-29T07:21:38.751" v="66" actId="1076"/>
        <pc:sldMkLst>
          <pc:docMk/>
          <pc:sldMk cId="1325808049" sldId="260"/>
        </pc:sldMkLst>
        <pc:spChg chg="mod">
          <ac:chgData name="costas art" userId="0918ea6d71c06c0d" providerId="LiveId" clId="{F3734C20-F964-4C2F-A2DC-EFFAAE505861}" dt="2022-04-29T07:21:32.664" v="63" actId="338"/>
          <ac:spMkLst>
            <pc:docMk/>
            <pc:sldMk cId="1325808049" sldId="260"/>
            <ac:spMk id="3" creationId="{5F2B39CD-FA4D-4175-867A-78463C23373E}"/>
          </ac:spMkLst>
        </pc:spChg>
        <pc:spChg chg="mod">
          <ac:chgData name="costas art" userId="0918ea6d71c06c0d" providerId="LiveId" clId="{F3734C20-F964-4C2F-A2DC-EFFAAE505861}" dt="2022-04-29T07:21:38.751" v="66" actId="1076"/>
          <ac:spMkLst>
            <pc:docMk/>
            <pc:sldMk cId="1325808049" sldId="260"/>
            <ac:spMk id="6" creationId="{1768DC21-D24F-4E48-9C22-69067971DF38}"/>
          </ac:spMkLst>
        </pc:spChg>
        <pc:grpChg chg="mod">
          <ac:chgData name="costas art" userId="0918ea6d71c06c0d" providerId="LiveId" clId="{F3734C20-F964-4C2F-A2DC-EFFAAE505861}" dt="2022-04-29T07:21:32.664" v="63" actId="338"/>
          <ac:grpSpMkLst>
            <pc:docMk/>
            <pc:sldMk cId="1325808049" sldId="260"/>
            <ac:grpSpMk id="1" creationId="{00000000-0000-0000-0000-000000000000}"/>
          </ac:grpSpMkLst>
        </pc:grpChg>
        <pc:grpChg chg="mod">
          <ac:chgData name="costas art" userId="0918ea6d71c06c0d" providerId="LiveId" clId="{F3734C20-F964-4C2F-A2DC-EFFAAE505861}" dt="2022-04-29T07:21:38.751" v="66" actId="1076"/>
          <ac:grpSpMkLst>
            <pc:docMk/>
            <pc:sldMk cId="1325808049" sldId="260"/>
            <ac:grpSpMk id="5" creationId="{49A75FF9-EB17-42B7-9B04-8592AA036A0B}"/>
          </ac:grpSpMkLst>
        </pc:grpChg>
        <pc:picChg chg="add del mod">
          <ac:chgData name="costas art" userId="0918ea6d71c06c0d" providerId="LiveId" clId="{F3734C20-F964-4C2F-A2DC-EFFAAE505861}" dt="2022-04-29T07:21:32.664" v="63" actId="338"/>
          <ac:picMkLst>
            <pc:docMk/>
            <pc:sldMk cId="1325808049" sldId="260"/>
            <ac:picMk id="4" creationId="{1FB68559-AB72-43EF-BCB7-AE58A1EF31D4}"/>
          </ac:picMkLst>
        </pc:picChg>
        <pc:picChg chg="mod">
          <ac:chgData name="costas art" userId="0918ea6d71c06c0d" providerId="LiveId" clId="{F3734C20-F964-4C2F-A2DC-EFFAAE505861}" dt="2022-04-29T07:21:38.751" v="66" actId="1076"/>
          <ac:picMkLst>
            <pc:docMk/>
            <pc:sldMk cId="1325808049" sldId="260"/>
            <ac:picMk id="4101" creationId="{EBFAA258-C712-4275-B5E7-1EF4F7EDC118}"/>
          </ac:picMkLst>
        </pc:picChg>
      </pc:sldChg>
      <pc:sldChg chg="addSp delSp modSp mod">
        <pc:chgData name="costas art" userId="0918ea6d71c06c0d" providerId="LiveId" clId="{F3734C20-F964-4C2F-A2DC-EFFAAE505861}" dt="2022-04-29T07:23:19.877" v="97" actId="14100"/>
        <pc:sldMkLst>
          <pc:docMk/>
          <pc:sldMk cId="4111897891" sldId="261"/>
        </pc:sldMkLst>
        <pc:spChg chg="mod">
          <ac:chgData name="costas art" userId="0918ea6d71c06c0d" providerId="LiveId" clId="{F3734C20-F964-4C2F-A2DC-EFFAAE505861}" dt="2022-04-29T07:23:17.609" v="96" actId="338"/>
          <ac:spMkLst>
            <pc:docMk/>
            <pc:sldMk cId="4111897891" sldId="261"/>
            <ac:spMk id="3" creationId="{5F2B39CD-FA4D-4175-867A-78463C23373E}"/>
          </ac:spMkLst>
        </pc:spChg>
        <pc:spChg chg="mod">
          <ac:chgData name="costas art" userId="0918ea6d71c06c0d" providerId="LiveId" clId="{F3734C20-F964-4C2F-A2DC-EFFAAE505861}" dt="2022-04-29T07:23:19.877" v="97" actId="14100"/>
          <ac:spMkLst>
            <pc:docMk/>
            <pc:sldMk cId="4111897891" sldId="261"/>
            <ac:spMk id="6" creationId="{3A2A8675-A33F-41FD-90A7-EB0ABBF302C7}"/>
          </ac:spMkLst>
        </pc:spChg>
        <pc:grpChg chg="mod">
          <ac:chgData name="costas art" userId="0918ea6d71c06c0d" providerId="LiveId" clId="{F3734C20-F964-4C2F-A2DC-EFFAAE505861}" dt="2022-04-29T07:23:17.609" v="96" actId="338"/>
          <ac:grpSpMkLst>
            <pc:docMk/>
            <pc:sldMk cId="4111897891" sldId="261"/>
            <ac:grpSpMk id="1" creationId="{00000000-0000-0000-0000-000000000000}"/>
          </ac:grpSpMkLst>
        </pc:grpChg>
        <pc:grpChg chg="mod">
          <ac:chgData name="costas art" userId="0918ea6d71c06c0d" providerId="LiveId" clId="{F3734C20-F964-4C2F-A2DC-EFFAAE505861}" dt="2022-04-29T07:23:19.877" v="97" actId="14100"/>
          <ac:grpSpMkLst>
            <pc:docMk/>
            <pc:sldMk cId="4111897891" sldId="261"/>
            <ac:grpSpMk id="5" creationId="{3FB7A4C7-A1C0-4CB0-8AF2-EC7581E571B3}"/>
          </ac:grpSpMkLst>
        </pc:grpChg>
        <pc:picChg chg="add del mod">
          <ac:chgData name="costas art" userId="0918ea6d71c06c0d" providerId="LiveId" clId="{F3734C20-F964-4C2F-A2DC-EFFAAE505861}" dt="2022-04-29T07:23:17.609" v="96" actId="338"/>
          <ac:picMkLst>
            <pc:docMk/>
            <pc:sldMk cId="4111897891" sldId="261"/>
            <ac:picMk id="4" creationId="{8B062FBD-2E32-4DA7-B92F-48B67BD1A7B7}"/>
          </ac:picMkLst>
        </pc:picChg>
        <pc:picChg chg="mod">
          <ac:chgData name="costas art" userId="0918ea6d71c06c0d" providerId="LiveId" clId="{F3734C20-F964-4C2F-A2DC-EFFAAE505861}" dt="2022-04-29T07:23:19.877" v="97" actId="14100"/>
          <ac:picMkLst>
            <pc:docMk/>
            <pc:sldMk cId="4111897891" sldId="261"/>
            <ac:picMk id="5125" creationId="{A6636C7D-9BED-427E-8B5C-F4E8B821D026}"/>
          </ac:picMkLst>
        </pc:picChg>
      </pc:sldChg>
      <pc:sldChg chg="addSp delSp modSp mod">
        <pc:chgData name="costas art" userId="0918ea6d71c06c0d" providerId="LiveId" clId="{F3734C20-F964-4C2F-A2DC-EFFAAE505861}" dt="2022-04-29T07:27:04.413" v="104" actId="338"/>
        <pc:sldMkLst>
          <pc:docMk/>
          <pc:sldMk cId="664946435" sldId="262"/>
        </pc:sldMkLst>
        <pc:spChg chg="mod">
          <ac:chgData name="costas art" userId="0918ea6d71c06c0d" providerId="LiveId" clId="{F3734C20-F964-4C2F-A2DC-EFFAAE505861}" dt="2022-04-29T07:27:04.413" v="104" actId="338"/>
          <ac:spMkLst>
            <pc:docMk/>
            <pc:sldMk cId="664946435" sldId="262"/>
            <ac:spMk id="3" creationId="{5F2B39CD-FA4D-4175-867A-78463C23373E}"/>
          </ac:spMkLst>
        </pc:spChg>
        <pc:spChg chg="mod">
          <ac:chgData name="costas art" userId="0918ea6d71c06c0d" providerId="LiveId" clId="{F3734C20-F964-4C2F-A2DC-EFFAAE505861}" dt="2022-04-29T07:27:04.413" v="104" actId="338"/>
          <ac:spMkLst>
            <pc:docMk/>
            <pc:sldMk cId="664946435" sldId="262"/>
            <ac:spMk id="6" creationId="{CADF34AB-F59D-4DA0-9857-CA387DB9220E}"/>
          </ac:spMkLst>
        </pc:spChg>
        <pc:grpChg chg="mod">
          <ac:chgData name="costas art" userId="0918ea6d71c06c0d" providerId="LiveId" clId="{F3734C20-F964-4C2F-A2DC-EFFAAE505861}" dt="2022-04-29T07:27:04.413" v="104" actId="338"/>
          <ac:grpSpMkLst>
            <pc:docMk/>
            <pc:sldMk cId="664946435" sldId="262"/>
            <ac:grpSpMk id="1" creationId="{00000000-0000-0000-0000-000000000000}"/>
          </ac:grpSpMkLst>
        </pc:grpChg>
        <pc:grpChg chg="mod">
          <ac:chgData name="costas art" userId="0918ea6d71c06c0d" providerId="LiveId" clId="{F3734C20-F964-4C2F-A2DC-EFFAAE505861}" dt="2022-04-29T07:27:04.413" v="104" actId="338"/>
          <ac:grpSpMkLst>
            <pc:docMk/>
            <pc:sldMk cId="664946435" sldId="262"/>
            <ac:grpSpMk id="5" creationId="{DDA4B0A9-CFF0-41AB-B892-982D5EAEEC0A}"/>
          </ac:grpSpMkLst>
        </pc:grpChg>
        <pc:picChg chg="add del mod">
          <ac:chgData name="costas art" userId="0918ea6d71c06c0d" providerId="LiveId" clId="{F3734C20-F964-4C2F-A2DC-EFFAAE505861}" dt="2022-04-29T07:27:04.413" v="104" actId="338"/>
          <ac:picMkLst>
            <pc:docMk/>
            <pc:sldMk cId="664946435" sldId="262"/>
            <ac:picMk id="4" creationId="{A782B058-48DD-4736-B73E-A61A488ACC15}"/>
          </ac:picMkLst>
        </pc:picChg>
        <pc:picChg chg="mod">
          <ac:chgData name="costas art" userId="0918ea6d71c06c0d" providerId="LiveId" clId="{F3734C20-F964-4C2F-A2DC-EFFAAE505861}" dt="2022-04-29T07:27:04.413" v="104" actId="338"/>
          <ac:picMkLst>
            <pc:docMk/>
            <pc:sldMk cId="664946435" sldId="262"/>
            <ac:picMk id="6149" creationId="{01B5E531-C125-441F-8722-C24A73C44187}"/>
          </ac:picMkLst>
        </pc:picChg>
      </pc:sldChg>
      <pc:sldChg chg="addSp delSp modSp mod">
        <pc:chgData name="costas art" userId="0918ea6d71c06c0d" providerId="LiveId" clId="{F3734C20-F964-4C2F-A2DC-EFFAAE505861}" dt="2022-04-29T07:29:30.290" v="117" actId="20577"/>
        <pc:sldMkLst>
          <pc:docMk/>
          <pc:sldMk cId="1099216635" sldId="263"/>
        </pc:sldMkLst>
        <pc:spChg chg="mod">
          <ac:chgData name="costas art" userId="0918ea6d71c06c0d" providerId="LiveId" clId="{F3734C20-F964-4C2F-A2DC-EFFAAE505861}" dt="2022-04-29T07:29:30.290" v="117" actId="20577"/>
          <ac:spMkLst>
            <pc:docMk/>
            <pc:sldMk cId="1099216635" sldId="263"/>
            <ac:spMk id="3" creationId="{5F2B39CD-FA4D-4175-867A-78463C23373E}"/>
          </ac:spMkLst>
        </pc:spChg>
        <pc:spChg chg="mod">
          <ac:chgData name="costas art" userId="0918ea6d71c06c0d" providerId="LiveId" clId="{F3734C20-F964-4C2F-A2DC-EFFAAE505861}" dt="2022-04-29T07:29:25.467" v="116" actId="338"/>
          <ac:spMkLst>
            <pc:docMk/>
            <pc:sldMk cId="1099216635" sldId="263"/>
            <ac:spMk id="6" creationId="{CE66A732-8499-4297-AFA8-841BEE104346}"/>
          </ac:spMkLst>
        </pc:spChg>
        <pc:grpChg chg="mod">
          <ac:chgData name="costas art" userId="0918ea6d71c06c0d" providerId="LiveId" clId="{F3734C20-F964-4C2F-A2DC-EFFAAE505861}" dt="2022-04-29T07:29:25.467" v="116" actId="338"/>
          <ac:grpSpMkLst>
            <pc:docMk/>
            <pc:sldMk cId="1099216635" sldId="263"/>
            <ac:grpSpMk id="1" creationId="{00000000-0000-0000-0000-000000000000}"/>
          </ac:grpSpMkLst>
        </pc:grpChg>
        <pc:grpChg chg="mod">
          <ac:chgData name="costas art" userId="0918ea6d71c06c0d" providerId="LiveId" clId="{F3734C20-F964-4C2F-A2DC-EFFAAE505861}" dt="2022-04-29T07:29:25.467" v="116" actId="338"/>
          <ac:grpSpMkLst>
            <pc:docMk/>
            <pc:sldMk cId="1099216635" sldId="263"/>
            <ac:grpSpMk id="5" creationId="{697AF2A1-F174-4485-808A-B46C114E4BAD}"/>
          </ac:grpSpMkLst>
        </pc:grpChg>
        <pc:picChg chg="add del mod">
          <ac:chgData name="costas art" userId="0918ea6d71c06c0d" providerId="LiveId" clId="{F3734C20-F964-4C2F-A2DC-EFFAAE505861}" dt="2022-04-29T07:29:25.467" v="116" actId="338"/>
          <ac:picMkLst>
            <pc:docMk/>
            <pc:sldMk cId="1099216635" sldId="263"/>
            <ac:picMk id="4" creationId="{65423EC9-203F-403A-8429-265832D9C43E}"/>
          </ac:picMkLst>
        </pc:picChg>
        <pc:picChg chg="mod">
          <ac:chgData name="costas art" userId="0918ea6d71c06c0d" providerId="LiveId" clId="{F3734C20-F964-4C2F-A2DC-EFFAAE505861}" dt="2022-04-29T07:29:25.467" v="116" actId="338"/>
          <ac:picMkLst>
            <pc:docMk/>
            <pc:sldMk cId="1099216635" sldId="263"/>
            <ac:picMk id="7173" creationId="{3968D507-9015-4DC8-87D5-727C45512B65}"/>
          </ac:picMkLst>
        </pc:picChg>
      </pc:sldChg>
      <pc:sldChg chg="modSp mod">
        <pc:chgData name="costas art" userId="0918ea6d71c06c0d" providerId="LiveId" clId="{F3734C20-F964-4C2F-A2DC-EFFAAE505861}" dt="2022-04-29T07:31:39.834" v="131"/>
        <pc:sldMkLst>
          <pc:docMk/>
          <pc:sldMk cId="2022558045" sldId="264"/>
        </pc:sldMkLst>
        <pc:spChg chg="mod">
          <ac:chgData name="costas art" userId="0918ea6d71c06c0d" providerId="LiveId" clId="{F3734C20-F964-4C2F-A2DC-EFFAAE505861}" dt="2022-04-29T07:31:39.834" v="131"/>
          <ac:spMkLst>
            <pc:docMk/>
            <pc:sldMk cId="2022558045" sldId="264"/>
            <ac:spMk id="3" creationId="{5F2B39CD-FA4D-4175-867A-78463C23373E}"/>
          </ac:spMkLst>
        </pc:spChg>
      </pc:sldChg>
      <pc:sldChg chg="addSp delSp modSp mod">
        <pc:chgData name="costas art" userId="0918ea6d71c06c0d" providerId="LiveId" clId="{F3734C20-F964-4C2F-A2DC-EFFAAE505861}" dt="2022-04-29T07:33:02.169" v="150" actId="1076"/>
        <pc:sldMkLst>
          <pc:docMk/>
          <pc:sldMk cId="1831998054" sldId="265"/>
        </pc:sldMkLst>
        <pc:spChg chg="mod">
          <ac:chgData name="costas art" userId="0918ea6d71c06c0d" providerId="LiveId" clId="{F3734C20-F964-4C2F-A2DC-EFFAAE505861}" dt="2022-04-29T07:32:56.343" v="149" actId="20577"/>
          <ac:spMkLst>
            <pc:docMk/>
            <pc:sldMk cId="1831998054" sldId="265"/>
            <ac:spMk id="3" creationId="{5F2B39CD-FA4D-4175-867A-78463C23373E}"/>
          </ac:spMkLst>
        </pc:spChg>
        <pc:spChg chg="mod">
          <ac:chgData name="costas art" userId="0918ea6d71c06c0d" providerId="LiveId" clId="{F3734C20-F964-4C2F-A2DC-EFFAAE505861}" dt="2022-04-29T07:33:02.169" v="150" actId="1076"/>
          <ac:spMkLst>
            <pc:docMk/>
            <pc:sldMk cId="1831998054" sldId="265"/>
            <ac:spMk id="6" creationId="{0B49F892-AC1A-457E-AC17-86962B57E097}"/>
          </ac:spMkLst>
        </pc:spChg>
        <pc:grpChg chg="mod">
          <ac:chgData name="costas art" userId="0918ea6d71c06c0d" providerId="LiveId" clId="{F3734C20-F964-4C2F-A2DC-EFFAAE505861}" dt="2022-04-29T07:32:45.102" v="139" actId="338"/>
          <ac:grpSpMkLst>
            <pc:docMk/>
            <pc:sldMk cId="1831998054" sldId="265"/>
            <ac:grpSpMk id="1" creationId="{00000000-0000-0000-0000-000000000000}"/>
          </ac:grpSpMkLst>
        </pc:grpChg>
        <pc:grpChg chg="mod">
          <ac:chgData name="costas art" userId="0918ea6d71c06c0d" providerId="LiveId" clId="{F3734C20-F964-4C2F-A2DC-EFFAAE505861}" dt="2022-04-29T07:33:02.169" v="150" actId="1076"/>
          <ac:grpSpMkLst>
            <pc:docMk/>
            <pc:sldMk cId="1831998054" sldId="265"/>
            <ac:grpSpMk id="5" creationId="{78F11796-4D4B-4FFD-8AEC-424034785813}"/>
          </ac:grpSpMkLst>
        </pc:grpChg>
        <pc:picChg chg="add del mod">
          <ac:chgData name="costas art" userId="0918ea6d71c06c0d" providerId="LiveId" clId="{F3734C20-F964-4C2F-A2DC-EFFAAE505861}" dt="2022-04-29T07:32:45.102" v="139" actId="338"/>
          <ac:picMkLst>
            <pc:docMk/>
            <pc:sldMk cId="1831998054" sldId="265"/>
            <ac:picMk id="4" creationId="{CF51A727-3D3B-4B99-8E73-080CBB62C206}"/>
          </ac:picMkLst>
        </pc:picChg>
        <pc:picChg chg="mod">
          <ac:chgData name="costas art" userId="0918ea6d71c06c0d" providerId="LiveId" clId="{F3734C20-F964-4C2F-A2DC-EFFAAE505861}" dt="2022-04-29T07:33:02.169" v="150" actId="1076"/>
          <ac:picMkLst>
            <pc:docMk/>
            <pc:sldMk cId="1831998054" sldId="265"/>
            <ac:picMk id="8197" creationId="{437330B5-FF45-489E-8943-7164110704DA}"/>
          </ac:picMkLst>
        </pc:picChg>
      </pc:sldChg>
      <pc:sldChg chg="addSp delSp modSp mod">
        <pc:chgData name="costas art" userId="0918ea6d71c06c0d" providerId="LiveId" clId="{F3734C20-F964-4C2F-A2DC-EFFAAE505861}" dt="2022-04-29T07:35:12.752" v="161" actId="14100"/>
        <pc:sldMkLst>
          <pc:docMk/>
          <pc:sldMk cId="141613842" sldId="266"/>
        </pc:sldMkLst>
        <pc:spChg chg="mod">
          <ac:chgData name="costas art" userId="0918ea6d71c06c0d" providerId="LiveId" clId="{F3734C20-F964-4C2F-A2DC-EFFAAE505861}" dt="2022-04-29T07:35:10.791" v="160" actId="338"/>
          <ac:spMkLst>
            <pc:docMk/>
            <pc:sldMk cId="141613842" sldId="266"/>
            <ac:spMk id="3" creationId="{5F2B39CD-FA4D-4175-867A-78463C23373E}"/>
          </ac:spMkLst>
        </pc:spChg>
        <pc:spChg chg="mod">
          <ac:chgData name="costas art" userId="0918ea6d71c06c0d" providerId="LiveId" clId="{F3734C20-F964-4C2F-A2DC-EFFAAE505861}" dt="2022-04-29T07:35:12.752" v="161" actId="14100"/>
          <ac:spMkLst>
            <pc:docMk/>
            <pc:sldMk cId="141613842" sldId="266"/>
            <ac:spMk id="6" creationId="{5C8DF23B-C094-48F8-BA36-4FB7E61564A9}"/>
          </ac:spMkLst>
        </pc:spChg>
        <pc:grpChg chg="mod">
          <ac:chgData name="costas art" userId="0918ea6d71c06c0d" providerId="LiveId" clId="{F3734C20-F964-4C2F-A2DC-EFFAAE505861}" dt="2022-04-29T07:35:10.791" v="160" actId="338"/>
          <ac:grpSpMkLst>
            <pc:docMk/>
            <pc:sldMk cId="141613842" sldId="266"/>
            <ac:grpSpMk id="1" creationId="{00000000-0000-0000-0000-000000000000}"/>
          </ac:grpSpMkLst>
        </pc:grpChg>
        <pc:grpChg chg="mod">
          <ac:chgData name="costas art" userId="0918ea6d71c06c0d" providerId="LiveId" clId="{F3734C20-F964-4C2F-A2DC-EFFAAE505861}" dt="2022-04-29T07:35:12.752" v="161" actId="14100"/>
          <ac:grpSpMkLst>
            <pc:docMk/>
            <pc:sldMk cId="141613842" sldId="266"/>
            <ac:grpSpMk id="5" creationId="{019A155C-EE60-4ED2-9C94-0B7189EAF9FE}"/>
          </ac:grpSpMkLst>
        </pc:grpChg>
        <pc:picChg chg="add del mod">
          <ac:chgData name="costas art" userId="0918ea6d71c06c0d" providerId="LiveId" clId="{F3734C20-F964-4C2F-A2DC-EFFAAE505861}" dt="2022-04-29T07:35:10.791" v="160" actId="338"/>
          <ac:picMkLst>
            <pc:docMk/>
            <pc:sldMk cId="141613842" sldId="266"/>
            <ac:picMk id="4" creationId="{3C7A13A8-178B-4013-A9A4-78F0FDBC1A85}"/>
          </ac:picMkLst>
        </pc:picChg>
        <pc:picChg chg="mod">
          <ac:chgData name="costas art" userId="0918ea6d71c06c0d" providerId="LiveId" clId="{F3734C20-F964-4C2F-A2DC-EFFAAE505861}" dt="2022-04-29T07:35:12.752" v="161" actId="14100"/>
          <ac:picMkLst>
            <pc:docMk/>
            <pc:sldMk cId="141613842" sldId="266"/>
            <ac:picMk id="9221" creationId="{CC08B227-C053-4D78-B5C7-64EB3FF819A0}"/>
          </ac:picMkLst>
        </pc:picChg>
      </pc:sldChg>
      <pc:sldChg chg="modSp mod">
        <pc:chgData name="costas art" userId="0918ea6d71c06c0d" providerId="LiveId" clId="{F3734C20-F964-4C2F-A2DC-EFFAAE505861}" dt="2022-04-29T07:38:17.279" v="175" actId="21"/>
        <pc:sldMkLst>
          <pc:docMk/>
          <pc:sldMk cId="2676948672" sldId="267"/>
        </pc:sldMkLst>
        <pc:spChg chg="mod">
          <ac:chgData name="costas art" userId="0918ea6d71c06c0d" providerId="LiveId" clId="{F3734C20-F964-4C2F-A2DC-EFFAAE505861}" dt="2022-04-29T07:38:17.279" v="175" actId="21"/>
          <ac:spMkLst>
            <pc:docMk/>
            <pc:sldMk cId="2676948672" sldId="267"/>
            <ac:spMk id="3" creationId="{5F2B39CD-FA4D-4175-867A-78463C23373E}"/>
          </ac:spMkLst>
        </pc:spChg>
      </pc:sldChg>
      <pc:sldChg chg="addSp delSp modSp mod">
        <pc:chgData name="costas art" userId="0918ea6d71c06c0d" providerId="LiveId" clId="{F3734C20-F964-4C2F-A2DC-EFFAAE505861}" dt="2022-04-29T07:41:09.511" v="233" actId="14100"/>
        <pc:sldMkLst>
          <pc:docMk/>
          <pc:sldMk cId="2081035284" sldId="268"/>
        </pc:sldMkLst>
        <pc:spChg chg="mod">
          <ac:chgData name="costas art" userId="0918ea6d71c06c0d" providerId="LiveId" clId="{F3734C20-F964-4C2F-A2DC-EFFAAE505861}" dt="2022-04-29T07:40:52.692" v="227" actId="27636"/>
          <ac:spMkLst>
            <pc:docMk/>
            <pc:sldMk cId="2081035284" sldId="268"/>
            <ac:spMk id="3" creationId="{5F2B39CD-FA4D-4175-867A-78463C23373E}"/>
          </ac:spMkLst>
        </pc:spChg>
        <pc:spChg chg="mod">
          <ac:chgData name="costas art" userId="0918ea6d71c06c0d" providerId="LiveId" clId="{F3734C20-F964-4C2F-A2DC-EFFAAE505861}" dt="2022-04-29T07:41:06.411" v="232" actId="1076"/>
          <ac:spMkLst>
            <pc:docMk/>
            <pc:sldMk cId="2081035284" sldId="268"/>
            <ac:spMk id="6" creationId="{6D69327F-42D3-4F6D-B83F-C515B8DDD43B}"/>
          </ac:spMkLst>
        </pc:spChg>
        <pc:spChg chg="mod">
          <ac:chgData name="costas art" userId="0918ea6d71c06c0d" providerId="LiveId" clId="{F3734C20-F964-4C2F-A2DC-EFFAAE505861}" dt="2022-04-29T07:40:59.633" v="229" actId="1076"/>
          <ac:spMkLst>
            <pc:docMk/>
            <pc:sldMk cId="2081035284" sldId="268"/>
            <ac:spMk id="10" creationId="{1D22BFF4-2B87-4D26-A2E1-9FDA40457859}"/>
          </ac:spMkLst>
        </pc:spChg>
        <pc:spChg chg="mod">
          <ac:chgData name="costas art" userId="0918ea6d71c06c0d" providerId="LiveId" clId="{F3734C20-F964-4C2F-A2DC-EFFAAE505861}" dt="2022-04-29T07:41:09.511" v="233" actId="14100"/>
          <ac:spMkLst>
            <pc:docMk/>
            <pc:sldMk cId="2081035284" sldId="268"/>
            <ac:spMk id="14" creationId="{B075A7AD-CCA2-4061-929E-B5555B24134A}"/>
          </ac:spMkLst>
        </pc:spChg>
        <pc:grpChg chg="mod">
          <ac:chgData name="costas art" userId="0918ea6d71c06c0d" providerId="LiveId" clId="{F3734C20-F964-4C2F-A2DC-EFFAAE505861}" dt="2022-04-29T07:39:19.225" v="185" actId="338"/>
          <ac:grpSpMkLst>
            <pc:docMk/>
            <pc:sldMk cId="2081035284" sldId="268"/>
            <ac:grpSpMk id="1" creationId="{00000000-0000-0000-0000-000000000000}"/>
          </ac:grpSpMkLst>
        </pc:grpChg>
        <pc:grpChg chg="mod">
          <ac:chgData name="costas art" userId="0918ea6d71c06c0d" providerId="LiveId" clId="{F3734C20-F964-4C2F-A2DC-EFFAAE505861}" dt="2022-04-29T07:41:06.411" v="232" actId="1076"/>
          <ac:grpSpMkLst>
            <pc:docMk/>
            <pc:sldMk cId="2081035284" sldId="268"/>
            <ac:grpSpMk id="5" creationId="{BCE9E899-387A-4A2E-A173-09C367166663}"/>
          </ac:grpSpMkLst>
        </pc:grpChg>
        <pc:grpChg chg="mod">
          <ac:chgData name="costas art" userId="0918ea6d71c06c0d" providerId="LiveId" clId="{F3734C20-F964-4C2F-A2DC-EFFAAE505861}" dt="2022-04-29T07:40:59.633" v="229" actId="1076"/>
          <ac:grpSpMkLst>
            <pc:docMk/>
            <pc:sldMk cId="2081035284" sldId="268"/>
            <ac:grpSpMk id="9" creationId="{1ED8035C-9641-4A70-9AF0-B7BDA6E5C26A}"/>
          </ac:grpSpMkLst>
        </pc:grpChg>
        <pc:grpChg chg="mod">
          <ac:chgData name="costas art" userId="0918ea6d71c06c0d" providerId="LiveId" clId="{F3734C20-F964-4C2F-A2DC-EFFAAE505861}" dt="2022-04-29T07:41:09.511" v="233" actId="14100"/>
          <ac:grpSpMkLst>
            <pc:docMk/>
            <pc:sldMk cId="2081035284" sldId="268"/>
            <ac:grpSpMk id="13" creationId="{A8CD3177-F696-4E73-8978-04598A367465}"/>
          </ac:grpSpMkLst>
        </pc:grpChg>
        <pc:picChg chg="add del mod">
          <ac:chgData name="costas art" userId="0918ea6d71c06c0d" providerId="LiveId" clId="{F3734C20-F964-4C2F-A2DC-EFFAAE505861}" dt="2022-04-29T07:38:42.147" v="179" actId="338"/>
          <ac:picMkLst>
            <pc:docMk/>
            <pc:sldMk cId="2081035284" sldId="268"/>
            <ac:picMk id="4" creationId="{4B2A3523-430B-4917-9FE8-CA6589046BCF}"/>
          </ac:picMkLst>
        </pc:picChg>
        <pc:picChg chg="add del mod">
          <ac:chgData name="costas art" userId="0918ea6d71c06c0d" providerId="LiveId" clId="{F3734C20-F964-4C2F-A2DC-EFFAAE505861}" dt="2022-04-29T07:39:00.586" v="182" actId="338"/>
          <ac:picMkLst>
            <pc:docMk/>
            <pc:sldMk cId="2081035284" sldId="268"/>
            <ac:picMk id="8" creationId="{76683056-D77F-4A44-93BB-1ACA0AEC58F6}"/>
          </ac:picMkLst>
        </pc:picChg>
        <pc:picChg chg="add del mod">
          <ac:chgData name="costas art" userId="0918ea6d71c06c0d" providerId="LiveId" clId="{F3734C20-F964-4C2F-A2DC-EFFAAE505861}" dt="2022-04-29T07:39:19.225" v="185" actId="338"/>
          <ac:picMkLst>
            <pc:docMk/>
            <pc:sldMk cId="2081035284" sldId="268"/>
            <ac:picMk id="12" creationId="{A39019A2-A2A6-4AE9-BD9F-902D441E3E4C}"/>
          </ac:picMkLst>
        </pc:picChg>
        <pc:picChg chg="mod">
          <ac:chgData name="costas art" userId="0918ea6d71c06c0d" providerId="LiveId" clId="{F3734C20-F964-4C2F-A2DC-EFFAAE505861}" dt="2022-04-29T07:41:06.411" v="232" actId="1076"/>
          <ac:picMkLst>
            <pc:docMk/>
            <pc:sldMk cId="2081035284" sldId="268"/>
            <ac:picMk id="10245" creationId="{7C936592-2A71-4A7F-9D6C-E21EA34A9966}"/>
          </ac:picMkLst>
        </pc:picChg>
        <pc:picChg chg="mod">
          <ac:chgData name="costas art" userId="0918ea6d71c06c0d" providerId="LiveId" clId="{F3734C20-F964-4C2F-A2DC-EFFAAE505861}" dt="2022-04-29T07:40:59.633" v="229" actId="1076"/>
          <ac:picMkLst>
            <pc:docMk/>
            <pc:sldMk cId="2081035284" sldId="268"/>
            <ac:picMk id="10249" creationId="{87CA54DE-DF2A-4D20-8D42-5E878B17F253}"/>
          </ac:picMkLst>
        </pc:picChg>
        <pc:picChg chg="mod">
          <ac:chgData name="costas art" userId="0918ea6d71c06c0d" providerId="LiveId" clId="{F3734C20-F964-4C2F-A2DC-EFFAAE505861}" dt="2022-04-29T07:41:09.511" v="233" actId="14100"/>
          <ac:picMkLst>
            <pc:docMk/>
            <pc:sldMk cId="2081035284" sldId="268"/>
            <ac:picMk id="10253" creationId="{8C9BFED6-A79C-437A-AA47-F5A1BC5B4265}"/>
          </ac:picMkLst>
        </pc:picChg>
      </pc:sldChg>
      <pc:sldChg chg="modSp mod">
        <pc:chgData name="costas art" userId="0918ea6d71c06c0d" providerId="LiveId" clId="{F3734C20-F964-4C2F-A2DC-EFFAAE505861}" dt="2022-04-29T07:44:08.312" v="254" actId="20577"/>
        <pc:sldMkLst>
          <pc:docMk/>
          <pc:sldMk cId="1952335086" sldId="269"/>
        </pc:sldMkLst>
        <pc:spChg chg="mod">
          <ac:chgData name="costas art" userId="0918ea6d71c06c0d" providerId="LiveId" clId="{F3734C20-F964-4C2F-A2DC-EFFAAE505861}" dt="2022-04-29T07:44:08.312" v="254" actId="20577"/>
          <ac:spMkLst>
            <pc:docMk/>
            <pc:sldMk cId="1952335086" sldId="269"/>
            <ac:spMk id="3" creationId="{5F2B39CD-FA4D-4175-867A-78463C23373E}"/>
          </ac:spMkLst>
        </pc:spChg>
      </pc:sldChg>
      <pc:sldChg chg="modSp mod">
        <pc:chgData name="costas art" userId="0918ea6d71c06c0d" providerId="LiveId" clId="{F3734C20-F964-4C2F-A2DC-EFFAAE505861}" dt="2022-04-29T07:44:30.010" v="264" actId="20577"/>
        <pc:sldMkLst>
          <pc:docMk/>
          <pc:sldMk cId="2970059154" sldId="270"/>
        </pc:sldMkLst>
        <pc:spChg chg="mod">
          <ac:chgData name="costas art" userId="0918ea6d71c06c0d" providerId="LiveId" clId="{F3734C20-F964-4C2F-A2DC-EFFAAE505861}" dt="2022-04-29T07:44:30.010" v="264" actId="20577"/>
          <ac:spMkLst>
            <pc:docMk/>
            <pc:sldMk cId="2970059154" sldId="270"/>
            <ac:spMk id="3" creationId="{5F2B39CD-FA4D-4175-867A-78463C23373E}"/>
          </ac:spMkLst>
        </pc:spChg>
      </pc:sldChg>
      <pc:sldChg chg="modSp mod">
        <pc:chgData name="costas art" userId="0918ea6d71c06c0d" providerId="LiveId" clId="{F3734C20-F964-4C2F-A2DC-EFFAAE505861}" dt="2022-04-29T07:45:10.941" v="271" actId="20577"/>
        <pc:sldMkLst>
          <pc:docMk/>
          <pc:sldMk cId="1535422751" sldId="271"/>
        </pc:sldMkLst>
        <pc:spChg chg="mod">
          <ac:chgData name="costas art" userId="0918ea6d71c06c0d" providerId="LiveId" clId="{F3734C20-F964-4C2F-A2DC-EFFAAE505861}" dt="2022-04-29T07:45:10.941" v="271" actId="20577"/>
          <ac:spMkLst>
            <pc:docMk/>
            <pc:sldMk cId="1535422751" sldId="271"/>
            <ac:spMk id="3" creationId="{5F2B39CD-FA4D-4175-867A-78463C23373E}"/>
          </ac:spMkLst>
        </pc:spChg>
      </pc:sldChg>
    </pc:docChg>
  </pc:docChgLst>
  <pc:docChgLst>
    <pc:chgData name="costas art" userId="0918ea6d71c06c0d" providerId="LiveId" clId="{78A0D38D-A2AD-4DC0-8830-ECCD89C23E72}"/>
    <pc:docChg chg="modSld">
      <pc:chgData name="costas art" userId="0918ea6d71c06c0d" providerId="LiveId" clId="{78A0D38D-A2AD-4DC0-8830-ECCD89C23E72}" dt="2022-07-02T14:47:43.508" v="2" actId="20577"/>
      <pc:docMkLst>
        <pc:docMk/>
      </pc:docMkLst>
      <pc:sldChg chg="modSp mod">
        <pc:chgData name="costas art" userId="0918ea6d71c06c0d" providerId="LiveId" clId="{78A0D38D-A2AD-4DC0-8830-ECCD89C23E72}" dt="2022-07-02T14:47:43.508" v="2" actId="20577"/>
        <pc:sldMkLst>
          <pc:docMk/>
          <pc:sldMk cId="2022558045" sldId="264"/>
        </pc:sldMkLst>
        <pc:spChg chg="mod">
          <ac:chgData name="costas art" userId="0918ea6d71c06c0d" providerId="LiveId" clId="{78A0D38D-A2AD-4DC0-8830-ECCD89C23E72}" dt="2022-07-02T14:47:43.508" v="2" actId="20577"/>
          <ac:spMkLst>
            <pc:docMk/>
            <pc:sldMk cId="2022558045" sldId="264"/>
            <ac:spMk id="3" creationId="{5F2B39CD-FA4D-4175-867A-78463C23373E}"/>
          </ac:spMkLst>
        </pc:spChg>
      </pc:sldChg>
    </pc:docChg>
  </pc:docChgLst>
  <pc:docChgLst>
    <pc:chgData name="costas art" userId="0918ea6d71c06c0d" providerId="LiveId" clId="{383E2C77-F837-46F5-AA30-E985D24B3365}"/>
    <pc:docChg chg="undo custSel addSld delSld modSld">
      <pc:chgData name="costas art" userId="0918ea6d71c06c0d" providerId="LiveId" clId="{383E2C77-F837-46F5-AA30-E985D24B3365}" dt="2022-06-12T13:06:51.208" v="1693" actId="2696"/>
      <pc:docMkLst>
        <pc:docMk/>
      </pc:docMkLst>
      <pc:sldChg chg="addSp delSp modSp mod">
        <pc:chgData name="costas art" userId="0918ea6d71c06c0d" providerId="LiveId" clId="{383E2C77-F837-46F5-AA30-E985D24B3365}" dt="2022-06-09T13:51:17.639" v="69" actId="1076"/>
        <pc:sldMkLst>
          <pc:docMk/>
          <pc:sldMk cId="1527667551" sldId="256"/>
        </pc:sldMkLst>
        <pc:spChg chg="mod">
          <ac:chgData name="costas art" userId="0918ea6d71c06c0d" providerId="LiveId" clId="{383E2C77-F837-46F5-AA30-E985D24B3365}" dt="2022-06-09T13:51:17.639" v="69" actId="1076"/>
          <ac:spMkLst>
            <pc:docMk/>
            <pc:sldMk cId="1527667551" sldId="256"/>
            <ac:spMk id="2" creationId="{B5367C87-3E43-4268-802E-2329F322CE3A}"/>
          </ac:spMkLst>
        </pc:spChg>
        <pc:spChg chg="del">
          <ac:chgData name="costas art" userId="0918ea6d71c06c0d" providerId="LiveId" clId="{383E2C77-F837-46F5-AA30-E985D24B3365}" dt="2022-06-09T13:50:58.785" v="64" actId="478"/>
          <ac:spMkLst>
            <pc:docMk/>
            <pc:sldMk cId="1527667551" sldId="256"/>
            <ac:spMk id="3" creationId="{D5BEAE9D-9E22-4C03-BC4A-49919510B76B}"/>
          </ac:spMkLst>
        </pc:spChg>
        <pc:spChg chg="add del mod">
          <ac:chgData name="costas art" userId="0918ea6d71c06c0d" providerId="LiveId" clId="{383E2C77-F837-46F5-AA30-E985D24B3365}" dt="2022-06-09T13:51:00.187" v="65" actId="478"/>
          <ac:spMkLst>
            <pc:docMk/>
            <pc:sldMk cId="1527667551" sldId="256"/>
            <ac:spMk id="5" creationId="{733673FB-56DA-9751-AB4F-352A00CD42FA}"/>
          </ac:spMkLst>
        </pc:spChg>
        <pc:spChg chg="mod">
          <ac:chgData name="costas art" userId="0918ea6d71c06c0d" providerId="LiveId" clId="{383E2C77-F837-46F5-AA30-E985D24B3365}" dt="2022-06-09T13:50:56.317" v="62" actId="1076"/>
          <ac:spMkLst>
            <pc:docMk/>
            <pc:sldMk cId="1527667551" sldId="256"/>
            <ac:spMk id="7" creationId="{B4B2056F-05DA-491A-87DF-7B647F346C93}"/>
          </ac:spMkLst>
        </pc:spChg>
        <pc:grpChg chg="del mod">
          <ac:chgData name="costas art" userId="0918ea6d71c06c0d" providerId="LiveId" clId="{383E2C77-F837-46F5-AA30-E985D24B3365}" dt="2022-06-09T13:50:56.775" v="63" actId="478"/>
          <ac:grpSpMkLst>
            <pc:docMk/>
            <pc:sldMk cId="1527667551" sldId="256"/>
            <ac:grpSpMk id="6" creationId="{28EA52AC-3038-49AF-8DFA-58362B922624}"/>
          </ac:grpSpMkLst>
        </pc:grpChg>
        <pc:picChg chg="mod">
          <ac:chgData name="costas art" userId="0918ea6d71c06c0d" providerId="LiveId" clId="{383E2C77-F837-46F5-AA30-E985D24B3365}" dt="2022-06-09T13:50:56.317" v="62" actId="1076"/>
          <ac:picMkLst>
            <pc:docMk/>
            <pc:sldMk cId="1527667551" sldId="256"/>
            <ac:picMk id="2053" creationId="{43673B78-779E-4CCB-BDBF-93A7768F216C}"/>
          </ac:picMkLst>
        </pc:picChg>
      </pc:sldChg>
      <pc:sldChg chg="addSp modSp mod">
        <pc:chgData name="costas art" userId="0918ea6d71c06c0d" providerId="LiveId" clId="{383E2C77-F837-46F5-AA30-E985D24B3365}" dt="2022-06-09T15:18:32.255" v="1292" actId="20577"/>
        <pc:sldMkLst>
          <pc:docMk/>
          <pc:sldMk cId="3173769927" sldId="257"/>
        </pc:sldMkLst>
        <pc:spChg chg="add mod">
          <ac:chgData name="costas art" userId="0918ea6d71c06c0d" providerId="LiveId" clId="{383E2C77-F837-46F5-AA30-E985D24B3365}" dt="2022-06-09T13:59:57.414" v="233" actId="1036"/>
          <ac:spMkLst>
            <pc:docMk/>
            <pc:sldMk cId="3173769927" sldId="257"/>
            <ac:spMk id="2" creationId="{2B636613-41C0-214A-377A-051DA0E51F41}"/>
          </ac:spMkLst>
        </pc:spChg>
        <pc:spChg chg="mod">
          <ac:chgData name="costas art" userId="0918ea6d71c06c0d" providerId="LiveId" clId="{383E2C77-F837-46F5-AA30-E985D24B3365}" dt="2022-06-09T15:18:32.255" v="1292" actId="20577"/>
          <ac:spMkLst>
            <pc:docMk/>
            <pc:sldMk cId="3173769927" sldId="257"/>
            <ac:spMk id="3" creationId="{5F2B39CD-FA4D-4175-867A-78463C23373E}"/>
          </ac:spMkLst>
        </pc:spChg>
      </pc:sldChg>
      <pc:sldChg chg="delSp modSp mod">
        <pc:chgData name="costas art" userId="0918ea6d71c06c0d" providerId="LiveId" clId="{383E2C77-F837-46F5-AA30-E985D24B3365}" dt="2022-06-09T14:00:52.147" v="246" actId="20577"/>
        <pc:sldMkLst>
          <pc:docMk/>
          <pc:sldMk cId="3103270445" sldId="258"/>
        </pc:sldMkLst>
        <pc:spChg chg="mod">
          <ac:chgData name="costas art" userId="0918ea6d71c06c0d" providerId="LiveId" clId="{383E2C77-F837-46F5-AA30-E985D24B3365}" dt="2022-06-09T14:00:52.147" v="246" actId="20577"/>
          <ac:spMkLst>
            <pc:docMk/>
            <pc:sldMk cId="3103270445" sldId="258"/>
            <ac:spMk id="3" creationId="{5F2B39CD-FA4D-4175-867A-78463C23373E}"/>
          </ac:spMkLst>
        </pc:spChg>
        <pc:grpChg chg="del">
          <ac:chgData name="costas art" userId="0918ea6d71c06c0d" providerId="LiveId" clId="{383E2C77-F837-46F5-AA30-E985D24B3365}" dt="2022-06-09T14:00:40.528" v="238" actId="478"/>
          <ac:grpSpMkLst>
            <pc:docMk/>
            <pc:sldMk cId="3103270445" sldId="258"/>
            <ac:grpSpMk id="5" creationId="{A79AAF65-5490-477E-9FCF-4A250C70B8B9}"/>
          </ac:grpSpMkLst>
        </pc:grpChg>
      </pc:sldChg>
      <pc:sldChg chg="modSp mod">
        <pc:chgData name="costas art" userId="0918ea6d71c06c0d" providerId="LiveId" clId="{383E2C77-F837-46F5-AA30-E985D24B3365}" dt="2022-06-09T14:12:16.130" v="365" actId="1076"/>
        <pc:sldMkLst>
          <pc:docMk/>
          <pc:sldMk cId="2774708317" sldId="259"/>
        </pc:sldMkLst>
        <pc:spChg chg="mod">
          <ac:chgData name="costas art" userId="0918ea6d71c06c0d" providerId="LiveId" clId="{383E2C77-F837-46F5-AA30-E985D24B3365}" dt="2022-06-09T14:12:09.869" v="364" actId="20577"/>
          <ac:spMkLst>
            <pc:docMk/>
            <pc:sldMk cId="2774708317" sldId="259"/>
            <ac:spMk id="3" creationId="{5F2B39CD-FA4D-4175-867A-78463C23373E}"/>
          </ac:spMkLst>
        </pc:spChg>
        <pc:spChg chg="mod">
          <ac:chgData name="costas art" userId="0918ea6d71c06c0d" providerId="LiveId" clId="{383E2C77-F837-46F5-AA30-E985D24B3365}" dt="2022-06-09T14:12:16.130" v="365" actId="1076"/>
          <ac:spMkLst>
            <pc:docMk/>
            <pc:sldMk cId="2774708317" sldId="259"/>
            <ac:spMk id="8" creationId="{E2166BD2-C3F5-4496-9526-F48D7C552060}"/>
          </ac:spMkLst>
        </pc:spChg>
        <pc:grpChg chg="mod">
          <ac:chgData name="costas art" userId="0918ea6d71c06c0d" providerId="LiveId" clId="{383E2C77-F837-46F5-AA30-E985D24B3365}" dt="2022-06-09T14:12:16.130" v="365" actId="1076"/>
          <ac:grpSpMkLst>
            <pc:docMk/>
            <pc:sldMk cId="2774708317" sldId="259"/>
            <ac:grpSpMk id="7" creationId="{A9461EDE-493E-4E5F-A5DC-F216C9CE99D4}"/>
          </ac:grpSpMkLst>
        </pc:grpChg>
        <pc:picChg chg="mod">
          <ac:chgData name="costas art" userId="0918ea6d71c06c0d" providerId="LiveId" clId="{383E2C77-F837-46F5-AA30-E985D24B3365}" dt="2022-06-09T14:12:16.130" v="365" actId="1076"/>
          <ac:picMkLst>
            <pc:docMk/>
            <pc:sldMk cId="2774708317" sldId="259"/>
            <ac:picMk id="3077" creationId="{641449AF-CAF1-4005-B9E9-752A831D6575}"/>
          </ac:picMkLst>
        </pc:picChg>
      </pc:sldChg>
      <pc:sldChg chg="addSp delSp modSp mod">
        <pc:chgData name="costas art" userId="0918ea6d71c06c0d" providerId="LiveId" clId="{383E2C77-F837-46F5-AA30-E985D24B3365}" dt="2022-06-10T08:05:49.456" v="1684" actId="21"/>
        <pc:sldMkLst>
          <pc:docMk/>
          <pc:sldMk cId="1325808049" sldId="260"/>
        </pc:sldMkLst>
        <pc:spChg chg="mod">
          <ac:chgData name="costas art" userId="0918ea6d71c06c0d" providerId="LiveId" clId="{383E2C77-F837-46F5-AA30-E985D24B3365}" dt="2022-06-09T14:14:10.768" v="386" actId="113"/>
          <ac:spMkLst>
            <pc:docMk/>
            <pc:sldMk cId="1325808049" sldId="260"/>
            <ac:spMk id="3" creationId="{5F2B39CD-FA4D-4175-867A-78463C23373E}"/>
          </ac:spMkLst>
        </pc:spChg>
        <pc:spChg chg="mod">
          <ac:chgData name="costas art" userId="0918ea6d71c06c0d" providerId="LiveId" clId="{383E2C77-F837-46F5-AA30-E985D24B3365}" dt="2022-06-09T14:23:21.807" v="418" actId="14100"/>
          <ac:spMkLst>
            <pc:docMk/>
            <pc:sldMk cId="1325808049" sldId="260"/>
            <ac:spMk id="6" creationId="{1768DC21-D24F-4E48-9C22-69067971DF38}"/>
          </ac:spMkLst>
        </pc:spChg>
        <pc:grpChg chg="del mod">
          <ac:chgData name="costas art" userId="0918ea6d71c06c0d" providerId="LiveId" clId="{383E2C77-F837-46F5-AA30-E985D24B3365}" dt="2022-06-10T08:05:49.456" v="1684" actId="21"/>
          <ac:grpSpMkLst>
            <pc:docMk/>
            <pc:sldMk cId="1325808049" sldId="260"/>
            <ac:grpSpMk id="5" creationId="{49A75FF9-EB17-42B7-9B04-8592AA036A0B}"/>
          </ac:grpSpMkLst>
        </pc:grpChg>
        <pc:graphicFrameChg chg="add mod modGraphic">
          <ac:chgData name="costas art" userId="0918ea6d71c06c0d" providerId="LiveId" clId="{383E2C77-F837-46F5-AA30-E985D24B3365}" dt="2022-06-09T14:23:16.261" v="417" actId="122"/>
          <ac:graphicFrameMkLst>
            <pc:docMk/>
            <pc:sldMk cId="1325808049" sldId="260"/>
            <ac:graphicFrameMk id="4" creationId="{CA5D4743-24C4-028C-EE44-33B85A5A9333}"/>
          </ac:graphicFrameMkLst>
        </pc:graphicFrameChg>
        <pc:picChg chg="add del mod">
          <ac:chgData name="costas art" userId="0918ea6d71c06c0d" providerId="LiveId" clId="{383E2C77-F837-46F5-AA30-E985D24B3365}" dt="2022-06-09T14:22:08.046" v="392" actId="478"/>
          <ac:picMkLst>
            <pc:docMk/>
            <pc:sldMk cId="1325808049" sldId="260"/>
            <ac:picMk id="2" creationId="{FB43F99C-5A43-BABF-1CB0-986B897D90F3}"/>
          </ac:picMkLst>
        </pc:picChg>
        <pc:picChg chg="mod">
          <ac:chgData name="costas art" userId="0918ea6d71c06c0d" providerId="LiveId" clId="{383E2C77-F837-46F5-AA30-E985D24B3365}" dt="2022-06-09T14:23:21.807" v="418" actId="14100"/>
          <ac:picMkLst>
            <pc:docMk/>
            <pc:sldMk cId="1325808049" sldId="260"/>
            <ac:picMk id="4101" creationId="{EBFAA258-C712-4275-B5E7-1EF4F7EDC118}"/>
          </ac:picMkLst>
        </pc:picChg>
      </pc:sldChg>
      <pc:sldChg chg="modSp mod">
        <pc:chgData name="costas art" userId="0918ea6d71c06c0d" providerId="LiveId" clId="{383E2C77-F837-46F5-AA30-E985D24B3365}" dt="2022-06-09T14:25:53.621" v="460" actId="20577"/>
        <pc:sldMkLst>
          <pc:docMk/>
          <pc:sldMk cId="4111897891" sldId="261"/>
        </pc:sldMkLst>
        <pc:spChg chg="mod">
          <ac:chgData name="costas art" userId="0918ea6d71c06c0d" providerId="LiveId" clId="{383E2C77-F837-46F5-AA30-E985D24B3365}" dt="2022-06-09T14:25:53.621" v="460" actId="20577"/>
          <ac:spMkLst>
            <pc:docMk/>
            <pc:sldMk cId="4111897891" sldId="261"/>
            <ac:spMk id="3" creationId="{5F2B39CD-FA4D-4175-867A-78463C23373E}"/>
          </ac:spMkLst>
        </pc:spChg>
        <pc:spChg chg="mod">
          <ac:chgData name="costas art" userId="0918ea6d71c06c0d" providerId="LiveId" clId="{383E2C77-F837-46F5-AA30-E985D24B3365}" dt="2022-06-09T14:24:14.653" v="441" actId="1038"/>
          <ac:spMkLst>
            <pc:docMk/>
            <pc:sldMk cId="4111897891" sldId="261"/>
            <ac:spMk id="6" creationId="{3A2A8675-A33F-41FD-90A7-EB0ABBF302C7}"/>
          </ac:spMkLst>
        </pc:spChg>
        <pc:grpChg chg="mod">
          <ac:chgData name="costas art" userId="0918ea6d71c06c0d" providerId="LiveId" clId="{383E2C77-F837-46F5-AA30-E985D24B3365}" dt="2022-06-09T14:24:14.653" v="441" actId="1038"/>
          <ac:grpSpMkLst>
            <pc:docMk/>
            <pc:sldMk cId="4111897891" sldId="261"/>
            <ac:grpSpMk id="5" creationId="{3FB7A4C7-A1C0-4CB0-8AF2-EC7581E571B3}"/>
          </ac:grpSpMkLst>
        </pc:grpChg>
        <pc:picChg chg="mod">
          <ac:chgData name="costas art" userId="0918ea6d71c06c0d" providerId="LiveId" clId="{383E2C77-F837-46F5-AA30-E985D24B3365}" dt="2022-06-09T14:24:14.653" v="441" actId="1038"/>
          <ac:picMkLst>
            <pc:docMk/>
            <pc:sldMk cId="4111897891" sldId="261"/>
            <ac:picMk id="5125" creationId="{A6636C7D-9BED-427E-8B5C-F4E8B821D026}"/>
          </ac:picMkLst>
        </pc:picChg>
      </pc:sldChg>
      <pc:sldChg chg="addSp delSp modSp mod">
        <pc:chgData name="costas art" userId="0918ea6d71c06c0d" providerId="LiveId" clId="{383E2C77-F837-46F5-AA30-E985D24B3365}" dt="2022-06-09T14:33:26.666" v="551" actId="14100"/>
        <pc:sldMkLst>
          <pc:docMk/>
          <pc:sldMk cId="664946435" sldId="262"/>
        </pc:sldMkLst>
        <pc:spChg chg="add mod">
          <ac:chgData name="costas art" userId="0918ea6d71c06c0d" providerId="LiveId" clId="{383E2C77-F837-46F5-AA30-E985D24B3365}" dt="2022-06-09T14:33:26.666" v="551" actId="14100"/>
          <ac:spMkLst>
            <pc:docMk/>
            <pc:sldMk cId="664946435" sldId="262"/>
            <ac:spMk id="2" creationId="{DDC590D6-B369-2C8D-E524-F2ACE383BDF7}"/>
          </ac:spMkLst>
        </pc:spChg>
        <pc:spChg chg="mod">
          <ac:chgData name="costas art" userId="0918ea6d71c06c0d" providerId="LiveId" clId="{383E2C77-F837-46F5-AA30-E985D24B3365}" dt="2022-06-09T14:32:33.691" v="533" actId="21"/>
          <ac:spMkLst>
            <pc:docMk/>
            <pc:sldMk cId="664946435" sldId="262"/>
            <ac:spMk id="3" creationId="{5F2B39CD-FA4D-4175-867A-78463C23373E}"/>
          </ac:spMkLst>
        </pc:spChg>
        <pc:spChg chg="add mod">
          <ac:chgData name="costas art" userId="0918ea6d71c06c0d" providerId="LiveId" clId="{383E2C77-F837-46F5-AA30-E985D24B3365}" dt="2022-06-09T14:33:13.769" v="547" actId="1076"/>
          <ac:spMkLst>
            <pc:docMk/>
            <pc:sldMk cId="664946435" sldId="262"/>
            <ac:spMk id="4" creationId="{60185148-8E62-5A2B-48AB-0ED82CE2D7B6}"/>
          </ac:spMkLst>
        </pc:spChg>
        <pc:spChg chg="mod">
          <ac:chgData name="costas art" userId="0918ea6d71c06c0d" providerId="LiveId" clId="{383E2C77-F837-46F5-AA30-E985D24B3365}" dt="2022-06-09T14:33:19.147" v="549" actId="1076"/>
          <ac:spMkLst>
            <pc:docMk/>
            <pc:sldMk cId="664946435" sldId="262"/>
            <ac:spMk id="8" creationId="{95E0CDC0-261B-AF07-FCB2-DC4E1F680D6A}"/>
          </ac:spMkLst>
        </pc:spChg>
        <pc:grpChg chg="del">
          <ac:chgData name="costas art" userId="0918ea6d71c06c0d" providerId="LiveId" clId="{383E2C77-F837-46F5-AA30-E985D24B3365}" dt="2022-06-09T14:27:01.987" v="470" actId="478"/>
          <ac:grpSpMkLst>
            <pc:docMk/>
            <pc:sldMk cId="664946435" sldId="262"/>
            <ac:grpSpMk id="5" creationId="{DDA4B0A9-CFF0-41AB-B892-982D5EAEEC0A}"/>
          </ac:grpSpMkLst>
        </pc:grpChg>
        <pc:grpChg chg="add mod">
          <ac:chgData name="costas art" userId="0918ea6d71c06c0d" providerId="LiveId" clId="{383E2C77-F837-46F5-AA30-E985D24B3365}" dt="2022-06-09T14:33:19.147" v="549" actId="1076"/>
          <ac:grpSpMkLst>
            <pc:docMk/>
            <pc:sldMk cId="664946435" sldId="262"/>
            <ac:grpSpMk id="7" creationId="{FAC5E761-0DFE-8E9E-D851-1563E9DC321C}"/>
          </ac:grpSpMkLst>
        </pc:grpChg>
        <pc:picChg chg="mod">
          <ac:chgData name="costas art" userId="0918ea6d71c06c0d" providerId="LiveId" clId="{383E2C77-F837-46F5-AA30-E985D24B3365}" dt="2022-06-09T14:33:19.147" v="549" actId="1076"/>
          <ac:picMkLst>
            <pc:docMk/>
            <pc:sldMk cId="664946435" sldId="262"/>
            <ac:picMk id="9" creationId="{1666BD98-522C-681F-C415-233D9F742A04}"/>
          </ac:picMkLst>
        </pc:picChg>
      </pc:sldChg>
      <pc:sldChg chg="addSp modSp mod">
        <pc:chgData name="costas art" userId="0918ea6d71c06c0d" providerId="LiveId" clId="{383E2C77-F837-46F5-AA30-E985D24B3365}" dt="2022-06-09T14:37:10.703" v="624" actId="1076"/>
        <pc:sldMkLst>
          <pc:docMk/>
          <pc:sldMk cId="1099216635" sldId="263"/>
        </pc:sldMkLst>
        <pc:spChg chg="add mod">
          <ac:chgData name="costas art" userId="0918ea6d71c06c0d" providerId="LiveId" clId="{383E2C77-F837-46F5-AA30-E985D24B3365}" dt="2022-06-09T14:36:39.522" v="616" actId="20577"/>
          <ac:spMkLst>
            <pc:docMk/>
            <pc:sldMk cId="1099216635" sldId="263"/>
            <ac:spMk id="2" creationId="{FD1815EE-4623-AE08-DB5A-182B1BC85C3E}"/>
          </ac:spMkLst>
        </pc:spChg>
        <pc:spChg chg="mod">
          <ac:chgData name="costas art" userId="0918ea6d71c06c0d" providerId="LiveId" clId="{383E2C77-F837-46F5-AA30-E985D24B3365}" dt="2022-06-09T14:37:01.847" v="622" actId="14100"/>
          <ac:spMkLst>
            <pc:docMk/>
            <pc:sldMk cId="1099216635" sldId="263"/>
            <ac:spMk id="3" creationId="{5F2B39CD-FA4D-4175-867A-78463C23373E}"/>
          </ac:spMkLst>
        </pc:spChg>
        <pc:spChg chg="mod">
          <ac:chgData name="costas art" userId="0918ea6d71c06c0d" providerId="LiveId" clId="{383E2C77-F837-46F5-AA30-E985D24B3365}" dt="2022-06-09T14:37:10.703" v="624" actId="1076"/>
          <ac:spMkLst>
            <pc:docMk/>
            <pc:sldMk cId="1099216635" sldId="263"/>
            <ac:spMk id="6" creationId="{CE66A732-8499-4297-AFA8-841BEE104346}"/>
          </ac:spMkLst>
        </pc:spChg>
        <pc:grpChg chg="mod">
          <ac:chgData name="costas art" userId="0918ea6d71c06c0d" providerId="LiveId" clId="{383E2C77-F837-46F5-AA30-E985D24B3365}" dt="2022-06-09T14:37:10.703" v="624" actId="1076"/>
          <ac:grpSpMkLst>
            <pc:docMk/>
            <pc:sldMk cId="1099216635" sldId="263"/>
            <ac:grpSpMk id="5" creationId="{697AF2A1-F174-4485-808A-B46C114E4BAD}"/>
          </ac:grpSpMkLst>
        </pc:grpChg>
        <pc:picChg chg="mod">
          <ac:chgData name="costas art" userId="0918ea6d71c06c0d" providerId="LiveId" clId="{383E2C77-F837-46F5-AA30-E985D24B3365}" dt="2022-06-09T14:37:10.703" v="624" actId="1076"/>
          <ac:picMkLst>
            <pc:docMk/>
            <pc:sldMk cId="1099216635" sldId="263"/>
            <ac:picMk id="7173" creationId="{3968D507-9015-4DC8-87D5-727C45512B65}"/>
          </ac:picMkLst>
        </pc:picChg>
      </pc:sldChg>
      <pc:sldChg chg="modSp mod">
        <pc:chgData name="costas art" userId="0918ea6d71c06c0d" providerId="LiveId" clId="{383E2C77-F837-46F5-AA30-E985D24B3365}" dt="2022-06-09T14:44:49.136" v="710" actId="20577"/>
        <pc:sldMkLst>
          <pc:docMk/>
          <pc:sldMk cId="2022558045" sldId="264"/>
        </pc:sldMkLst>
        <pc:spChg chg="mod">
          <ac:chgData name="costas art" userId="0918ea6d71c06c0d" providerId="LiveId" clId="{383E2C77-F837-46F5-AA30-E985D24B3365}" dt="2022-06-09T14:44:49.136" v="710" actId="20577"/>
          <ac:spMkLst>
            <pc:docMk/>
            <pc:sldMk cId="2022558045" sldId="264"/>
            <ac:spMk id="3" creationId="{5F2B39CD-FA4D-4175-867A-78463C23373E}"/>
          </ac:spMkLst>
        </pc:spChg>
      </pc:sldChg>
      <pc:sldChg chg="addSp delSp modSp mod">
        <pc:chgData name="costas art" userId="0918ea6d71c06c0d" providerId="LiveId" clId="{383E2C77-F837-46F5-AA30-E985D24B3365}" dt="2022-06-09T14:53:17.406" v="966" actId="1076"/>
        <pc:sldMkLst>
          <pc:docMk/>
          <pc:sldMk cId="1831998054" sldId="265"/>
        </pc:sldMkLst>
        <pc:spChg chg="add mod">
          <ac:chgData name="costas art" userId="0918ea6d71c06c0d" providerId="LiveId" clId="{383E2C77-F837-46F5-AA30-E985D24B3365}" dt="2022-06-09T14:47:24.944" v="902" actId="338"/>
          <ac:spMkLst>
            <pc:docMk/>
            <pc:sldMk cId="1831998054" sldId="265"/>
            <ac:spMk id="2" creationId="{7181C3C3-2554-B9CD-BC8F-9591958D49AE}"/>
          </ac:spMkLst>
        </pc:spChg>
        <pc:spChg chg="mod">
          <ac:chgData name="costas art" userId="0918ea6d71c06c0d" providerId="LiveId" clId="{383E2C77-F837-46F5-AA30-E985D24B3365}" dt="2022-06-09T14:47:37.897" v="905" actId="21"/>
          <ac:spMkLst>
            <pc:docMk/>
            <pc:sldMk cId="1831998054" sldId="265"/>
            <ac:spMk id="3" creationId="{5F2B39CD-FA4D-4175-867A-78463C23373E}"/>
          </ac:spMkLst>
        </pc:spChg>
        <pc:spChg chg="mod">
          <ac:chgData name="costas art" userId="0918ea6d71c06c0d" providerId="LiveId" clId="{383E2C77-F837-46F5-AA30-E985D24B3365}" dt="2022-06-09T14:46:57.347" v="899" actId="14100"/>
          <ac:spMkLst>
            <pc:docMk/>
            <pc:sldMk cId="1831998054" sldId="265"/>
            <ac:spMk id="6" creationId="{0B49F892-AC1A-457E-AC17-86962B57E097}"/>
          </ac:spMkLst>
        </pc:spChg>
        <pc:spChg chg="mod">
          <ac:chgData name="costas art" userId="0918ea6d71c06c0d" providerId="LiveId" clId="{383E2C77-F837-46F5-AA30-E985D24B3365}" dt="2022-06-09T14:47:45.138" v="908" actId="14100"/>
          <ac:spMkLst>
            <pc:docMk/>
            <pc:sldMk cId="1831998054" sldId="265"/>
            <ac:spMk id="9" creationId="{CBA4C3B9-57E3-BB62-FB2E-50BC10B7C458}"/>
          </ac:spMkLst>
        </pc:spChg>
        <pc:spChg chg="add mod">
          <ac:chgData name="costas art" userId="0918ea6d71c06c0d" providerId="LiveId" clId="{383E2C77-F837-46F5-AA30-E985D24B3365}" dt="2022-06-09T14:48:03.093" v="913" actId="1076"/>
          <ac:spMkLst>
            <pc:docMk/>
            <pc:sldMk cId="1831998054" sldId="265"/>
            <ac:spMk id="10" creationId="{A73742D8-8F76-17A7-32AD-0EFD774F3ACB}"/>
          </ac:spMkLst>
        </pc:spChg>
        <pc:grpChg chg="mod">
          <ac:chgData name="costas art" userId="0918ea6d71c06c0d" providerId="LiveId" clId="{383E2C77-F837-46F5-AA30-E985D24B3365}" dt="2022-06-09T14:47:24.944" v="902" actId="338"/>
          <ac:grpSpMkLst>
            <pc:docMk/>
            <pc:sldMk cId="1831998054" sldId="265"/>
            <ac:grpSpMk id="1" creationId="{00000000-0000-0000-0000-000000000000}"/>
          </ac:grpSpMkLst>
        </pc:grpChg>
        <pc:grpChg chg="del mod">
          <ac:chgData name="costas art" userId="0918ea6d71c06c0d" providerId="LiveId" clId="{383E2C77-F837-46F5-AA30-E985D24B3365}" dt="2022-06-09T14:47:00.951" v="900" actId="478"/>
          <ac:grpSpMkLst>
            <pc:docMk/>
            <pc:sldMk cId="1831998054" sldId="265"/>
            <ac:grpSpMk id="5" creationId="{78F11796-4D4B-4FFD-8AEC-424034785813}"/>
          </ac:grpSpMkLst>
        </pc:grpChg>
        <pc:grpChg chg="del mod">
          <ac:chgData name="costas art" userId="0918ea6d71c06c0d" providerId="LiveId" clId="{383E2C77-F837-46F5-AA30-E985D24B3365}" dt="2022-06-09T14:51:59.463" v="950" actId="478"/>
          <ac:grpSpMkLst>
            <pc:docMk/>
            <pc:sldMk cId="1831998054" sldId="265"/>
            <ac:grpSpMk id="8" creationId="{D226247F-0ACD-D1BA-9053-96134C30B57E}"/>
          </ac:grpSpMkLst>
        </pc:grpChg>
        <pc:graphicFrameChg chg="add mod modGraphic">
          <ac:chgData name="costas art" userId="0918ea6d71c06c0d" providerId="LiveId" clId="{383E2C77-F837-46F5-AA30-E985D24B3365}" dt="2022-06-09T14:53:17.406" v="966" actId="1076"/>
          <ac:graphicFrameMkLst>
            <pc:docMk/>
            <pc:sldMk cId="1831998054" sldId="265"/>
            <ac:graphicFrameMk id="13" creationId="{5003CBB5-B4AE-BB30-D907-7C54001D2172}"/>
          </ac:graphicFrameMkLst>
        </pc:graphicFrameChg>
        <pc:picChg chg="add del mod">
          <ac:chgData name="costas art" userId="0918ea6d71c06c0d" providerId="LiveId" clId="{383E2C77-F837-46F5-AA30-E985D24B3365}" dt="2022-06-09T14:47:24.944" v="902" actId="338"/>
          <ac:picMkLst>
            <pc:docMk/>
            <pc:sldMk cId="1831998054" sldId="265"/>
            <ac:picMk id="7" creationId="{CBAD6E49-0326-754C-C4E6-19D30220B379}"/>
          </ac:picMkLst>
        </pc:picChg>
        <pc:picChg chg="mod">
          <ac:chgData name="costas art" userId="0918ea6d71c06c0d" providerId="LiveId" clId="{383E2C77-F837-46F5-AA30-E985D24B3365}" dt="2022-06-09T14:47:45.138" v="908" actId="14100"/>
          <ac:picMkLst>
            <pc:docMk/>
            <pc:sldMk cId="1831998054" sldId="265"/>
            <ac:picMk id="2053" creationId="{762FB407-4B9B-39C5-F2FC-A26D43423D92}"/>
          </ac:picMkLst>
        </pc:picChg>
        <pc:picChg chg="mod">
          <ac:chgData name="costas art" userId="0918ea6d71c06c0d" providerId="LiveId" clId="{383E2C77-F837-46F5-AA30-E985D24B3365}" dt="2022-06-09T14:46:57.347" v="899" actId="14100"/>
          <ac:picMkLst>
            <pc:docMk/>
            <pc:sldMk cId="1831998054" sldId="265"/>
            <ac:picMk id="8197" creationId="{437330B5-FF45-489E-8943-7164110704DA}"/>
          </ac:picMkLst>
        </pc:picChg>
      </pc:sldChg>
      <pc:sldChg chg="addSp modSp mod">
        <pc:chgData name="costas art" userId="0918ea6d71c06c0d" providerId="LiveId" clId="{383E2C77-F837-46F5-AA30-E985D24B3365}" dt="2022-06-09T14:56:48.620" v="1048" actId="14100"/>
        <pc:sldMkLst>
          <pc:docMk/>
          <pc:sldMk cId="141613842" sldId="266"/>
        </pc:sldMkLst>
        <pc:spChg chg="add mod">
          <ac:chgData name="costas art" userId="0918ea6d71c06c0d" providerId="LiveId" clId="{383E2C77-F837-46F5-AA30-E985D24B3365}" dt="2022-06-09T14:56:43.251" v="1045" actId="14100"/>
          <ac:spMkLst>
            <pc:docMk/>
            <pc:sldMk cId="141613842" sldId="266"/>
            <ac:spMk id="2" creationId="{4A38F37A-5AEE-3B81-4F64-AF1E0B8FA8D4}"/>
          </ac:spMkLst>
        </pc:spChg>
        <pc:spChg chg="mod">
          <ac:chgData name="costas art" userId="0918ea6d71c06c0d" providerId="LiveId" clId="{383E2C77-F837-46F5-AA30-E985D24B3365}" dt="2022-06-09T14:55:24.596" v="1020" actId="1036"/>
          <ac:spMkLst>
            <pc:docMk/>
            <pc:sldMk cId="141613842" sldId="266"/>
            <ac:spMk id="3" creationId="{5F2B39CD-FA4D-4175-867A-78463C23373E}"/>
          </ac:spMkLst>
        </pc:spChg>
        <pc:spChg chg="mod">
          <ac:chgData name="costas art" userId="0918ea6d71c06c0d" providerId="LiveId" clId="{383E2C77-F837-46F5-AA30-E985D24B3365}" dt="2022-06-09T14:56:48.620" v="1048" actId="14100"/>
          <ac:spMkLst>
            <pc:docMk/>
            <pc:sldMk cId="141613842" sldId="266"/>
            <ac:spMk id="6" creationId="{5C8DF23B-C094-48F8-BA36-4FB7E61564A9}"/>
          </ac:spMkLst>
        </pc:spChg>
        <pc:grpChg chg="mod">
          <ac:chgData name="costas art" userId="0918ea6d71c06c0d" providerId="LiveId" clId="{383E2C77-F837-46F5-AA30-E985D24B3365}" dt="2022-06-09T14:56:48.620" v="1048" actId="14100"/>
          <ac:grpSpMkLst>
            <pc:docMk/>
            <pc:sldMk cId="141613842" sldId="266"/>
            <ac:grpSpMk id="5" creationId="{019A155C-EE60-4ED2-9C94-0B7189EAF9FE}"/>
          </ac:grpSpMkLst>
        </pc:grpChg>
        <pc:picChg chg="mod">
          <ac:chgData name="costas art" userId="0918ea6d71c06c0d" providerId="LiveId" clId="{383E2C77-F837-46F5-AA30-E985D24B3365}" dt="2022-06-09T14:56:48.620" v="1048" actId="14100"/>
          <ac:picMkLst>
            <pc:docMk/>
            <pc:sldMk cId="141613842" sldId="266"/>
            <ac:picMk id="9221" creationId="{CC08B227-C053-4D78-B5C7-64EB3FF819A0}"/>
          </ac:picMkLst>
        </pc:picChg>
      </pc:sldChg>
      <pc:sldChg chg="modSp mod">
        <pc:chgData name="costas art" userId="0918ea6d71c06c0d" providerId="LiveId" clId="{383E2C77-F837-46F5-AA30-E985D24B3365}" dt="2022-06-09T15:04:43.979" v="1057" actId="20577"/>
        <pc:sldMkLst>
          <pc:docMk/>
          <pc:sldMk cId="2676948672" sldId="267"/>
        </pc:sldMkLst>
        <pc:spChg chg="mod">
          <ac:chgData name="costas art" userId="0918ea6d71c06c0d" providerId="LiveId" clId="{383E2C77-F837-46F5-AA30-E985D24B3365}" dt="2022-06-09T15:04:43.979" v="1057" actId="20577"/>
          <ac:spMkLst>
            <pc:docMk/>
            <pc:sldMk cId="2676948672" sldId="267"/>
            <ac:spMk id="3" creationId="{5F2B39CD-FA4D-4175-867A-78463C23373E}"/>
          </ac:spMkLst>
        </pc:spChg>
      </pc:sldChg>
      <pc:sldChg chg="modSp mod">
        <pc:chgData name="costas art" userId="0918ea6d71c06c0d" providerId="LiveId" clId="{383E2C77-F837-46F5-AA30-E985D24B3365}" dt="2022-06-09T15:06:29.265" v="1106" actId="14100"/>
        <pc:sldMkLst>
          <pc:docMk/>
          <pc:sldMk cId="2081035284" sldId="268"/>
        </pc:sldMkLst>
        <pc:spChg chg="mod">
          <ac:chgData name="costas art" userId="0918ea6d71c06c0d" providerId="LiveId" clId="{383E2C77-F837-46F5-AA30-E985D24B3365}" dt="2022-06-09T15:06:15.620" v="1090" actId="113"/>
          <ac:spMkLst>
            <pc:docMk/>
            <pc:sldMk cId="2081035284" sldId="268"/>
            <ac:spMk id="3" creationId="{5F2B39CD-FA4D-4175-867A-78463C23373E}"/>
          </ac:spMkLst>
        </pc:spChg>
        <pc:spChg chg="mod">
          <ac:chgData name="costas art" userId="0918ea6d71c06c0d" providerId="LiveId" clId="{383E2C77-F837-46F5-AA30-E985D24B3365}" dt="2022-06-09T15:06:29.265" v="1106" actId="14100"/>
          <ac:spMkLst>
            <pc:docMk/>
            <pc:sldMk cId="2081035284" sldId="268"/>
            <ac:spMk id="6" creationId="{6D69327F-42D3-4F6D-B83F-C515B8DDD43B}"/>
          </ac:spMkLst>
        </pc:spChg>
        <pc:spChg chg="mod">
          <ac:chgData name="costas art" userId="0918ea6d71c06c0d" providerId="LiveId" clId="{383E2C77-F837-46F5-AA30-E985D24B3365}" dt="2022-06-09T15:06:25.805" v="1105" actId="14100"/>
          <ac:spMkLst>
            <pc:docMk/>
            <pc:sldMk cId="2081035284" sldId="268"/>
            <ac:spMk id="10" creationId="{1D22BFF4-2B87-4D26-A2E1-9FDA40457859}"/>
          </ac:spMkLst>
        </pc:spChg>
        <pc:spChg chg="mod">
          <ac:chgData name="costas art" userId="0918ea6d71c06c0d" providerId="LiveId" clId="{383E2C77-F837-46F5-AA30-E985D24B3365}" dt="2022-06-09T15:05:48.381" v="1074" actId="14100"/>
          <ac:spMkLst>
            <pc:docMk/>
            <pc:sldMk cId="2081035284" sldId="268"/>
            <ac:spMk id="14" creationId="{B075A7AD-CCA2-4061-929E-B5555B24134A}"/>
          </ac:spMkLst>
        </pc:spChg>
        <pc:grpChg chg="mod">
          <ac:chgData name="costas art" userId="0918ea6d71c06c0d" providerId="LiveId" clId="{383E2C77-F837-46F5-AA30-E985D24B3365}" dt="2022-06-09T15:06:29.265" v="1106" actId="14100"/>
          <ac:grpSpMkLst>
            <pc:docMk/>
            <pc:sldMk cId="2081035284" sldId="268"/>
            <ac:grpSpMk id="5" creationId="{BCE9E899-387A-4A2E-A173-09C367166663}"/>
          </ac:grpSpMkLst>
        </pc:grpChg>
        <pc:grpChg chg="mod">
          <ac:chgData name="costas art" userId="0918ea6d71c06c0d" providerId="LiveId" clId="{383E2C77-F837-46F5-AA30-E985D24B3365}" dt="2022-06-09T15:06:25.805" v="1105" actId="14100"/>
          <ac:grpSpMkLst>
            <pc:docMk/>
            <pc:sldMk cId="2081035284" sldId="268"/>
            <ac:grpSpMk id="9" creationId="{1ED8035C-9641-4A70-9AF0-B7BDA6E5C26A}"/>
          </ac:grpSpMkLst>
        </pc:grpChg>
        <pc:grpChg chg="mod">
          <ac:chgData name="costas art" userId="0918ea6d71c06c0d" providerId="LiveId" clId="{383E2C77-F837-46F5-AA30-E985D24B3365}" dt="2022-06-09T15:05:48.381" v="1074" actId="14100"/>
          <ac:grpSpMkLst>
            <pc:docMk/>
            <pc:sldMk cId="2081035284" sldId="268"/>
            <ac:grpSpMk id="13" creationId="{A8CD3177-F696-4E73-8978-04598A367465}"/>
          </ac:grpSpMkLst>
        </pc:grpChg>
        <pc:picChg chg="mod">
          <ac:chgData name="costas art" userId="0918ea6d71c06c0d" providerId="LiveId" clId="{383E2C77-F837-46F5-AA30-E985D24B3365}" dt="2022-06-09T15:06:29.265" v="1106" actId="14100"/>
          <ac:picMkLst>
            <pc:docMk/>
            <pc:sldMk cId="2081035284" sldId="268"/>
            <ac:picMk id="10245" creationId="{7C936592-2A71-4A7F-9D6C-E21EA34A9966}"/>
          </ac:picMkLst>
        </pc:picChg>
        <pc:picChg chg="mod">
          <ac:chgData name="costas art" userId="0918ea6d71c06c0d" providerId="LiveId" clId="{383E2C77-F837-46F5-AA30-E985D24B3365}" dt="2022-06-09T15:06:25.805" v="1105" actId="14100"/>
          <ac:picMkLst>
            <pc:docMk/>
            <pc:sldMk cId="2081035284" sldId="268"/>
            <ac:picMk id="10249" creationId="{87CA54DE-DF2A-4D20-8D42-5E878B17F253}"/>
          </ac:picMkLst>
        </pc:picChg>
        <pc:picChg chg="mod">
          <ac:chgData name="costas art" userId="0918ea6d71c06c0d" providerId="LiveId" clId="{383E2C77-F837-46F5-AA30-E985D24B3365}" dt="2022-06-09T15:05:48.381" v="1074" actId="14100"/>
          <ac:picMkLst>
            <pc:docMk/>
            <pc:sldMk cId="2081035284" sldId="268"/>
            <ac:picMk id="10253" creationId="{8C9BFED6-A79C-437A-AA47-F5A1BC5B4265}"/>
          </ac:picMkLst>
        </pc:picChg>
      </pc:sldChg>
      <pc:sldChg chg="modSp mod">
        <pc:chgData name="costas art" userId="0918ea6d71c06c0d" providerId="LiveId" clId="{383E2C77-F837-46F5-AA30-E985D24B3365}" dt="2022-06-09T15:09:40.703" v="1191" actId="207"/>
        <pc:sldMkLst>
          <pc:docMk/>
          <pc:sldMk cId="1952335086" sldId="269"/>
        </pc:sldMkLst>
        <pc:spChg chg="mod">
          <ac:chgData name="costas art" userId="0918ea6d71c06c0d" providerId="LiveId" clId="{383E2C77-F837-46F5-AA30-E985D24B3365}" dt="2022-06-09T15:09:40.703" v="1191" actId="207"/>
          <ac:spMkLst>
            <pc:docMk/>
            <pc:sldMk cId="1952335086" sldId="269"/>
            <ac:spMk id="3" creationId="{5F2B39CD-FA4D-4175-867A-78463C23373E}"/>
          </ac:spMkLst>
        </pc:spChg>
      </pc:sldChg>
      <pc:sldChg chg="modSp mod">
        <pc:chgData name="costas art" userId="0918ea6d71c06c0d" providerId="LiveId" clId="{383E2C77-F837-46F5-AA30-E985D24B3365}" dt="2022-06-09T15:10:56.119" v="1223" actId="113"/>
        <pc:sldMkLst>
          <pc:docMk/>
          <pc:sldMk cId="2970059154" sldId="270"/>
        </pc:sldMkLst>
        <pc:spChg chg="mod">
          <ac:chgData name="costas art" userId="0918ea6d71c06c0d" providerId="LiveId" clId="{383E2C77-F837-46F5-AA30-E985D24B3365}" dt="2022-06-09T15:10:56.119" v="1223" actId="113"/>
          <ac:spMkLst>
            <pc:docMk/>
            <pc:sldMk cId="2970059154" sldId="270"/>
            <ac:spMk id="3" creationId="{5F2B39CD-FA4D-4175-867A-78463C23373E}"/>
          </ac:spMkLst>
        </pc:spChg>
      </pc:sldChg>
      <pc:sldChg chg="modSp mod">
        <pc:chgData name="costas art" userId="0918ea6d71c06c0d" providerId="LiveId" clId="{383E2C77-F837-46F5-AA30-E985D24B3365}" dt="2022-06-09T15:12:55.245" v="1256" actId="20577"/>
        <pc:sldMkLst>
          <pc:docMk/>
          <pc:sldMk cId="1535422751" sldId="271"/>
        </pc:sldMkLst>
        <pc:spChg chg="mod">
          <ac:chgData name="costas art" userId="0918ea6d71c06c0d" providerId="LiveId" clId="{383E2C77-F837-46F5-AA30-E985D24B3365}" dt="2022-06-09T15:12:55.245" v="1256" actId="20577"/>
          <ac:spMkLst>
            <pc:docMk/>
            <pc:sldMk cId="1535422751" sldId="271"/>
            <ac:spMk id="3" creationId="{5F2B39CD-FA4D-4175-867A-78463C23373E}"/>
          </ac:spMkLst>
        </pc:spChg>
      </pc:sldChg>
      <pc:sldChg chg="delSp modSp add mod">
        <pc:chgData name="costas art" userId="0918ea6d71c06c0d" providerId="LiveId" clId="{383E2C77-F837-46F5-AA30-E985D24B3365}" dt="2022-06-09T13:52:38.268" v="94" actId="1076"/>
        <pc:sldMkLst>
          <pc:docMk/>
          <pc:sldMk cId="2021537276" sldId="272"/>
        </pc:sldMkLst>
        <pc:spChg chg="mod">
          <ac:chgData name="costas art" userId="0918ea6d71c06c0d" providerId="LiveId" clId="{383E2C77-F837-46F5-AA30-E985D24B3365}" dt="2022-06-09T13:52:31.921" v="93" actId="1076"/>
          <ac:spMkLst>
            <pc:docMk/>
            <pc:sldMk cId="2021537276" sldId="272"/>
            <ac:spMk id="2" creationId="{B5367C87-3E43-4268-802E-2329F322CE3A}"/>
          </ac:spMkLst>
        </pc:spChg>
        <pc:spChg chg="del mod">
          <ac:chgData name="costas art" userId="0918ea6d71c06c0d" providerId="LiveId" clId="{383E2C77-F837-46F5-AA30-E985D24B3365}" dt="2022-06-09T13:52:12.512" v="87" actId="478"/>
          <ac:spMkLst>
            <pc:docMk/>
            <pc:sldMk cId="2021537276" sldId="272"/>
            <ac:spMk id="3" creationId="{D5BEAE9D-9E22-4C03-BC4A-49919510B76B}"/>
          </ac:spMkLst>
        </pc:spChg>
        <pc:spChg chg="mod">
          <ac:chgData name="costas art" userId="0918ea6d71c06c0d" providerId="LiveId" clId="{383E2C77-F837-46F5-AA30-E985D24B3365}" dt="2022-06-09T13:52:38.268" v="94" actId="1076"/>
          <ac:spMkLst>
            <pc:docMk/>
            <pc:sldMk cId="2021537276" sldId="272"/>
            <ac:spMk id="7" creationId="{B4B2056F-05DA-491A-87DF-7B647F346C93}"/>
          </ac:spMkLst>
        </pc:spChg>
        <pc:grpChg chg="mod">
          <ac:chgData name="costas art" userId="0918ea6d71c06c0d" providerId="LiveId" clId="{383E2C77-F837-46F5-AA30-E985D24B3365}" dt="2022-06-09T13:52:38.268" v="94" actId="1076"/>
          <ac:grpSpMkLst>
            <pc:docMk/>
            <pc:sldMk cId="2021537276" sldId="272"/>
            <ac:grpSpMk id="6" creationId="{28EA52AC-3038-49AF-8DFA-58362B922624}"/>
          </ac:grpSpMkLst>
        </pc:grpChg>
        <pc:picChg chg="mod">
          <ac:chgData name="costas art" userId="0918ea6d71c06c0d" providerId="LiveId" clId="{383E2C77-F837-46F5-AA30-E985D24B3365}" dt="2022-06-09T13:52:38.268" v="94" actId="1076"/>
          <ac:picMkLst>
            <pc:docMk/>
            <pc:sldMk cId="2021537276" sldId="272"/>
            <ac:picMk id="2053" creationId="{43673B78-779E-4CCB-BDBF-93A7768F216C}"/>
          </ac:picMkLst>
        </pc:picChg>
      </pc:sldChg>
      <pc:sldChg chg="del">
        <pc:chgData name="costas art" userId="0918ea6d71c06c0d" providerId="LiveId" clId="{383E2C77-F837-46F5-AA30-E985D24B3365}" dt="2022-06-08T13:04:10.192" v="0" actId="2696"/>
        <pc:sldMkLst>
          <pc:docMk/>
          <pc:sldMk cId="2388707516" sldId="272"/>
        </pc:sldMkLst>
      </pc:sldChg>
      <pc:sldChg chg="del">
        <pc:chgData name="costas art" userId="0918ea6d71c06c0d" providerId="LiveId" clId="{383E2C77-F837-46F5-AA30-E985D24B3365}" dt="2022-06-08T13:04:10.192" v="0" actId="2696"/>
        <pc:sldMkLst>
          <pc:docMk/>
          <pc:sldMk cId="1011128480" sldId="273"/>
        </pc:sldMkLst>
      </pc:sldChg>
      <pc:sldChg chg="modSp add mod">
        <pc:chgData name="costas art" userId="0918ea6d71c06c0d" providerId="LiveId" clId="{383E2C77-F837-46F5-AA30-E985D24B3365}" dt="2022-06-09T13:59:25.724" v="217" actId="20577"/>
        <pc:sldMkLst>
          <pc:docMk/>
          <pc:sldMk cId="3999575526" sldId="273"/>
        </pc:sldMkLst>
        <pc:spChg chg="mod">
          <ac:chgData name="costas art" userId="0918ea6d71c06c0d" providerId="LiveId" clId="{383E2C77-F837-46F5-AA30-E985D24B3365}" dt="2022-06-09T13:59:25.724" v="217" actId="20577"/>
          <ac:spMkLst>
            <pc:docMk/>
            <pc:sldMk cId="3999575526" sldId="273"/>
            <ac:spMk id="3" creationId="{5F2B39CD-FA4D-4175-867A-78463C23373E}"/>
          </ac:spMkLst>
        </pc:spChg>
      </pc:sldChg>
      <pc:sldChg chg="addSp delSp modSp add mod">
        <pc:chgData name="costas art" userId="0918ea6d71c06c0d" providerId="LiveId" clId="{383E2C77-F837-46F5-AA30-E985D24B3365}" dt="2022-06-10T08:05:20.364" v="1675" actId="1036"/>
        <pc:sldMkLst>
          <pc:docMk/>
          <pc:sldMk cId="1965583722" sldId="274"/>
        </pc:sldMkLst>
        <pc:spChg chg="add mod">
          <ac:chgData name="costas art" userId="0918ea6d71c06c0d" providerId="LiveId" clId="{383E2C77-F837-46F5-AA30-E985D24B3365}" dt="2022-06-10T08:05:11.451" v="1642" actId="1035"/>
          <ac:spMkLst>
            <pc:docMk/>
            <pc:sldMk cId="1965583722" sldId="274"/>
            <ac:spMk id="2" creationId="{67189305-D7FD-30DE-182A-6D76A1285546}"/>
          </ac:spMkLst>
        </pc:spChg>
        <pc:spChg chg="mod">
          <ac:chgData name="costas art" userId="0918ea6d71c06c0d" providerId="LiveId" clId="{383E2C77-F837-46F5-AA30-E985D24B3365}" dt="2022-06-10T08:04:52.811" v="1563" actId="20577"/>
          <ac:spMkLst>
            <pc:docMk/>
            <pc:sldMk cId="1965583722" sldId="274"/>
            <ac:spMk id="3" creationId="{5F2B39CD-FA4D-4175-867A-78463C23373E}"/>
          </ac:spMkLst>
        </pc:spChg>
        <pc:spChg chg="add mod">
          <ac:chgData name="costas art" userId="0918ea6d71c06c0d" providerId="LiveId" clId="{383E2C77-F837-46F5-AA30-E985D24B3365}" dt="2022-06-10T08:05:01.578" v="1596" actId="1035"/>
          <ac:spMkLst>
            <pc:docMk/>
            <pc:sldMk cId="1965583722" sldId="274"/>
            <ac:spMk id="4" creationId="{4F023E9D-124A-2AFA-5D4D-458F936518D8}"/>
          </ac:spMkLst>
        </pc:spChg>
        <pc:spChg chg="mod">
          <ac:chgData name="costas art" userId="0918ea6d71c06c0d" providerId="LiveId" clId="{383E2C77-F837-46F5-AA30-E985D24B3365}" dt="2022-06-09T14:11:35.525" v="360" actId="1076"/>
          <ac:spMkLst>
            <pc:docMk/>
            <pc:sldMk cId="1965583722" sldId="274"/>
            <ac:spMk id="6" creationId="{8E83A35B-D0F8-4256-9B1F-C1D6FE7B2C39}"/>
          </ac:spMkLst>
        </pc:spChg>
        <pc:spChg chg="mod">
          <ac:chgData name="costas art" userId="0918ea6d71c06c0d" providerId="LiveId" clId="{383E2C77-F837-46F5-AA30-E985D24B3365}" dt="2022-06-10T08:05:01.578" v="1596" actId="1035"/>
          <ac:spMkLst>
            <pc:docMk/>
            <pc:sldMk cId="1965583722" sldId="274"/>
            <ac:spMk id="8" creationId="{7B7A23AF-DFE1-2519-A1A9-9A81EB2B790B}"/>
          </ac:spMkLst>
        </pc:spChg>
        <pc:spChg chg="add mod">
          <ac:chgData name="costas art" userId="0918ea6d71c06c0d" providerId="LiveId" clId="{383E2C77-F837-46F5-AA30-E985D24B3365}" dt="2022-06-10T08:05:20.364" v="1675" actId="1036"/>
          <ac:spMkLst>
            <pc:docMk/>
            <pc:sldMk cId="1965583722" sldId="274"/>
            <ac:spMk id="10" creationId="{876B384B-27DB-9837-9EEC-311DBB35BE15}"/>
          </ac:spMkLst>
        </pc:spChg>
        <pc:spChg chg="add mod">
          <ac:chgData name="costas art" userId="0918ea6d71c06c0d" providerId="LiveId" clId="{383E2C77-F837-46F5-AA30-E985D24B3365}" dt="2022-06-10T08:05:01.578" v="1596" actId="1035"/>
          <ac:spMkLst>
            <pc:docMk/>
            <pc:sldMk cId="1965583722" sldId="274"/>
            <ac:spMk id="11" creationId="{CBCB2F44-13B1-B084-45FA-2BAABC7B70B6}"/>
          </ac:spMkLst>
        </pc:spChg>
        <pc:spChg chg="add mod">
          <ac:chgData name="costas art" userId="0918ea6d71c06c0d" providerId="LiveId" clId="{383E2C77-F837-46F5-AA30-E985D24B3365}" dt="2022-06-10T08:05:01.578" v="1596" actId="1035"/>
          <ac:spMkLst>
            <pc:docMk/>
            <pc:sldMk cId="1965583722" sldId="274"/>
            <ac:spMk id="13" creationId="{CFDA9128-9865-EEB1-CFDC-5BBF49DF9CAF}"/>
          </ac:spMkLst>
        </pc:spChg>
        <pc:grpChg chg="del mod">
          <ac:chgData name="costas art" userId="0918ea6d71c06c0d" providerId="LiveId" clId="{383E2C77-F837-46F5-AA30-E985D24B3365}" dt="2022-06-10T08:04:48.308" v="1561" actId="21"/>
          <ac:grpSpMkLst>
            <pc:docMk/>
            <pc:sldMk cId="1965583722" sldId="274"/>
            <ac:grpSpMk id="5" creationId="{A79AAF65-5490-477E-9FCF-4A250C70B8B9}"/>
          </ac:grpSpMkLst>
        </pc:grpChg>
        <pc:grpChg chg="add mod">
          <ac:chgData name="costas art" userId="0918ea6d71c06c0d" providerId="LiveId" clId="{383E2C77-F837-46F5-AA30-E985D24B3365}" dt="2022-06-10T08:05:01.578" v="1596" actId="1035"/>
          <ac:grpSpMkLst>
            <pc:docMk/>
            <pc:sldMk cId="1965583722" sldId="274"/>
            <ac:grpSpMk id="7" creationId="{74C64A47-0AA6-D909-8EB7-651FF0E18505}"/>
          </ac:grpSpMkLst>
        </pc:grpChg>
        <pc:picChg chg="mod">
          <ac:chgData name="costas art" userId="0918ea6d71c06c0d" providerId="LiveId" clId="{383E2C77-F837-46F5-AA30-E985D24B3365}" dt="2022-06-10T08:05:01.578" v="1596" actId="1035"/>
          <ac:picMkLst>
            <pc:docMk/>
            <pc:sldMk cId="1965583722" sldId="274"/>
            <ac:picMk id="9" creationId="{831B1012-4681-2D3F-616B-3C34C94D3634}"/>
          </ac:picMkLst>
        </pc:picChg>
        <pc:picChg chg="mod">
          <ac:chgData name="costas art" userId="0918ea6d71c06c0d" providerId="LiveId" clId="{383E2C77-F837-46F5-AA30-E985D24B3365}" dt="2022-06-09T14:11:35.525" v="360" actId="1076"/>
          <ac:picMkLst>
            <pc:docMk/>
            <pc:sldMk cId="1965583722" sldId="274"/>
            <ac:picMk id="1029" creationId="{782422F5-A43D-4DBD-AAAB-2EBC741BB937}"/>
          </ac:picMkLst>
        </pc:picChg>
      </pc:sldChg>
      <pc:sldChg chg="del">
        <pc:chgData name="costas art" userId="0918ea6d71c06c0d" providerId="LiveId" clId="{383E2C77-F837-46F5-AA30-E985D24B3365}" dt="2022-06-08T13:04:10.192" v="0" actId="2696"/>
        <pc:sldMkLst>
          <pc:docMk/>
          <pc:sldMk cId="3392189566" sldId="274"/>
        </pc:sldMkLst>
      </pc:sldChg>
      <pc:sldChg chg="modSp add mod">
        <pc:chgData name="costas art" userId="0918ea6d71c06c0d" providerId="LiveId" clId="{383E2C77-F837-46F5-AA30-E985D24B3365}" dt="2022-06-09T14:44:57.669" v="714" actId="20577"/>
        <pc:sldMkLst>
          <pc:docMk/>
          <pc:sldMk cId="1425590872" sldId="275"/>
        </pc:sldMkLst>
        <pc:spChg chg="mod">
          <ac:chgData name="costas art" userId="0918ea6d71c06c0d" providerId="LiveId" clId="{383E2C77-F837-46F5-AA30-E985D24B3365}" dt="2022-06-09T14:44:57.669" v="714" actId="20577"/>
          <ac:spMkLst>
            <pc:docMk/>
            <pc:sldMk cId="1425590872" sldId="275"/>
            <ac:spMk id="3" creationId="{5F2B39CD-FA4D-4175-867A-78463C23373E}"/>
          </ac:spMkLst>
        </pc:spChg>
      </pc:sldChg>
      <pc:sldChg chg="del">
        <pc:chgData name="costas art" userId="0918ea6d71c06c0d" providerId="LiveId" clId="{383E2C77-F837-46F5-AA30-E985D24B3365}" dt="2022-06-08T13:04:10.192" v="0" actId="2696"/>
        <pc:sldMkLst>
          <pc:docMk/>
          <pc:sldMk cId="2542380544" sldId="275"/>
        </pc:sldMkLst>
      </pc:sldChg>
      <pc:sldChg chg="modSp add del mod">
        <pc:chgData name="costas art" userId="0918ea6d71c06c0d" providerId="LiveId" clId="{383E2C77-F837-46F5-AA30-E985D24B3365}" dt="2022-06-09T14:33:38.923" v="552" actId="2696"/>
        <pc:sldMkLst>
          <pc:docMk/>
          <pc:sldMk cId="3605477627" sldId="275"/>
        </pc:sldMkLst>
        <pc:spChg chg="mod">
          <ac:chgData name="costas art" userId="0918ea6d71c06c0d" providerId="LiveId" clId="{383E2C77-F837-46F5-AA30-E985D24B3365}" dt="2022-06-09T14:27:32.346" v="477" actId="5793"/>
          <ac:spMkLst>
            <pc:docMk/>
            <pc:sldMk cId="3605477627" sldId="275"/>
            <ac:spMk id="3" creationId="{5F2B39CD-FA4D-4175-867A-78463C23373E}"/>
          </ac:spMkLst>
        </pc:spChg>
        <pc:spChg chg="mod">
          <ac:chgData name="costas art" userId="0918ea6d71c06c0d" providerId="LiveId" clId="{383E2C77-F837-46F5-AA30-E985D24B3365}" dt="2022-06-09T14:26:36.204" v="469" actId="1076"/>
          <ac:spMkLst>
            <pc:docMk/>
            <pc:sldMk cId="3605477627" sldId="275"/>
            <ac:spMk id="6" creationId="{CADF34AB-F59D-4DA0-9857-CA387DB9220E}"/>
          </ac:spMkLst>
        </pc:spChg>
        <pc:grpChg chg="mod">
          <ac:chgData name="costas art" userId="0918ea6d71c06c0d" providerId="LiveId" clId="{383E2C77-F837-46F5-AA30-E985D24B3365}" dt="2022-06-09T14:26:36.204" v="469" actId="1076"/>
          <ac:grpSpMkLst>
            <pc:docMk/>
            <pc:sldMk cId="3605477627" sldId="275"/>
            <ac:grpSpMk id="5" creationId="{DDA4B0A9-CFF0-41AB-B892-982D5EAEEC0A}"/>
          </ac:grpSpMkLst>
        </pc:grpChg>
        <pc:picChg chg="mod">
          <ac:chgData name="costas art" userId="0918ea6d71c06c0d" providerId="LiveId" clId="{383E2C77-F837-46F5-AA30-E985D24B3365}" dt="2022-06-09T14:26:36.204" v="469" actId="1076"/>
          <ac:picMkLst>
            <pc:docMk/>
            <pc:sldMk cId="3605477627" sldId="275"/>
            <ac:picMk id="6149" creationId="{01B5E531-C125-441F-8722-C24A73C44187}"/>
          </ac:picMkLst>
        </pc:picChg>
      </pc:sldChg>
      <pc:sldChg chg="addSp delSp modSp new mod">
        <pc:chgData name="costas art" userId="0918ea6d71c06c0d" providerId="LiveId" clId="{383E2C77-F837-46F5-AA30-E985D24B3365}" dt="2022-06-09T14:53:25.828" v="970" actId="14100"/>
        <pc:sldMkLst>
          <pc:docMk/>
          <pc:sldMk cId="215242554" sldId="276"/>
        </pc:sldMkLst>
        <pc:spChg chg="del mod">
          <ac:chgData name="costas art" userId="0918ea6d71c06c0d" providerId="LiveId" clId="{383E2C77-F837-46F5-AA30-E985D24B3365}" dt="2022-06-09T14:48:25.243" v="916" actId="478"/>
          <ac:spMkLst>
            <pc:docMk/>
            <pc:sldMk cId="215242554" sldId="276"/>
            <ac:spMk id="2" creationId="{6FA8F188-C57B-AD7B-1B2E-1850B8AB17AB}"/>
          </ac:spMkLst>
        </pc:spChg>
        <pc:spChg chg="del">
          <ac:chgData name="costas art" userId="0918ea6d71c06c0d" providerId="LiveId" clId="{383E2C77-F837-46F5-AA30-E985D24B3365}" dt="2022-06-09T14:48:26.448" v="917" actId="478"/>
          <ac:spMkLst>
            <pc:docMk/>
            <pc:sldMk cId="215242554" sldId="276"/>
            <ac:spMk id="3" creationId="{B5723FDE-F76A-4C2A-B4F0-1B2233E5F414}"/>
          </ac:spMkLst>
        </pc:spChg>
        <pc:spChg chg="mod">
          <ac:chgData name="costas art" userId="0918ea6d71c06c0d" providerId="LiveId" clId="{383E2C77-F837-46F5-AA30-E985D24B3365}" dt="2022-06-09T14:53:25.828" v="970" actId="14100"/>
          <ac:spMkLst>
            <pc:docMk/>
            <pc:sldMk cId="215242554" sldId="276"/>
            <ac:spMk id="5" creationId="{BE51C353-8FF4-8000-35F0-F74F872D6CA7}"/>
          </ac:spMkLst>
        </pc:spChg>
        <pc:spChg chg="add del mod">
          <ac:chgData name="costas art" userId="0918ea6d71c06c0d" providerId="LiveId" clId="{383E2C77-F837-46F5-AA30-E985D24B3365}" dt="2022-06-09T14:53:21.492" v="967" actId="478"/>
          <ac:spMkLst>
            <pc:docMk/>
            <pc:sldMk cId="215242554" sldId="276"/>
            <ac:spMk id="7" creationId="{F58ED06E-28E1-C522-52DE-3F7C3F1D5A4E}"/>
          </ac:spMkLst>
        </pc:spChg>
        <pc:grpChg chg="add mod">
          <ac:chgData name="costas art" userId="0918ea6d71c06c0d" providerId="LiveId" clId="{383E2C77-F837-46F5-AA30-E985D24B3365}" dt="2022-06-09T14:53:25.828" v="970" actId="14100"/>
          <ac:grpSpMkLst>
            <pc:docMk/>
            <pc:sldMk cId="215242554" sldId="276"/>
            <ac:grpSpMk id="4" creationId="{D9C16B54-A4A0-7F60-CBA6-469CF82FE7A0}"/>
          </ac:grpSpMkLst>
        </pc:grpChg>
        <pc:graphicFrameChg chg="add del">
          <ac:chgData name="costas art" userId="0918ea6d71c06c0d" providerId="LiveId" clId="{383E2C77-F837-46F5-AA30-E985D24B3365}" dt="2022-06-09T14:50:27.907" v="928" actId="478"/>
          <ac:graphicFrameMkLst>
            <pc:docMk/>
            <pc:sldMk cId="215242554" sldId="276"/>
            <ac:graphicFrameMk id="8" creationId="{CD139D26-82E8-9153-BAAF-1C291DB41E15}"/>
          </ac:graphicFrameMkLst>
        </pc:graphicFrameChg>
        <pc:graphicFrameChg chg="add del mod modGraphic">
          <ac:chgData name="costas art" userId="0918ea6d71c06c0d" providerId="LiveId" clId="{383E2C77-F837-46F5-AA30-E985D24B3365}" dt="2022-06-09T14:51:57.103" v="949" actId="21"/>
          <ac:graphicFrameMkLst>
            <pc:docMk/>
            <pc:sldMk cId="215242554" sldId="276"/>
            <ac:graphicFrameMk id="9" creationId="{D0929354-91E3-CFC9-C7BE-637D1F9756DF}"/>
          </ac:graphicFrameMkLst>
        </pc:graphicFrameChg>
        <pc:picChg chg="mod">
          <ac:chgData name="costas art" userId="0918ea6d71c06c0d" providerId="LiveId" clId="{383E2C77-F837-46F5-AA30-E985D24B3365}" dt="2022-06-09T14:53:25.828" v="970" actId="14100"/>
          <ac:picMkLst>
            <pc:docMk/>
            <pc:sldMk cId="215242554" sldId="276"/>
            <ac:picMk id="6" creationId="{6CBA027C-E56A-A6EE-F070-8E64C8F6B8E8}"/>
          </ac:picMkLst>
        </pc:picChg>
      </pc:sldChg>
      <pc:sldChg chg="delSp modSp add mod">
        <pc:chgData name="costas art" userId="0918ea6d71c06c0d" providerId="LiveId" clId="{383E2C77-F837-46F5-AA30-E985D24B3365}" dt="2022-06-09T15:07:11.726" v="1144" actId="20577"/>
        <pc:sldMkLst>
          <pc:docMk/>
          <pc:sldMk cId="3432064426" sldId="277"/>
        </pc:sldMkLst>
        <pc:spChg chg="mod">
          <ac:chgData name="costas art" userId="0918ea6d71c06c0d" providerId="LiveId" clId="{383E2C77-F837-46F5-AA30-E985D24B3365}" dt="2022-06-09T15:07:11.726" v="1144" actId="20577"/>
          <ac:spMkLst>
            <pc:docMk/>
            <pc:sldMk cId="3432064426" sldId="277"/>
            <ac:spMk id="3" creationId="{5F2B39CD-FA4D-4175-867A-78463C23373E}"/>
          </ac:spMkLst>
        </pc:spChg>
        <pc:grpChg chg="del">
          <ac:chgData name="costas art" userId="0918ea6d71c06c0d" providerId="LiveId" clId="{383E2C77-F837-46F5-AA30-E985D24B3365}" dt="2022-06-09T15:06:36.983" v="1108" actId="478"/>
          <ac:grpSpMkLst>
            <pc:docMk/>
            <pc:sldMk cId="3432064426" sldId="277"/>
            <ac:grpSpMk id="5" creationId="{BCE9E899-387A-4A2E-A173-09C367166663}"/>
          </ac:grpSpMkLst>
        </pc:grpChg>
        <pc:grpChg chg="del">
          <ac:chgData name="costas art" userId="0918ea6d71c06c0d" providerId="LiveId" clId="{383E2C77-F837-46F5-AA30-E985D24B3365}" dt="2022-06-09T15:06:36.409" v="1107" actId="478"/>
          <ac:grpSpMkLst>
            <pc:docMk/>
            <pc:sldMk cId="3432064426" sldId="277"/>
            <ac:grpSpMk id="9" creationId="{1ED8035C-9641-4A70-9AF0-B7BDA6E5C26A}"/>
          </ac:grpSpMkLst>
        </pc:grpChg>
        <pc:grpChg chg="del">
          <ac:chgData name="costas art" userId="0918ea6d71c06c0d" providerId="LiveId" clId="{383E2C77-F837-46F5-AA30-E985D24B3365}" dt="2022-06-09T15:06:37.458" v="1109" actId="478"/>
          <ac:grpSpMkLst>
            <pc:docMk/>
            <pc:sldMk cId="3432064426" sldId="277"/>
            <ac:grpSpMk id="13" creationId="{A8CD3177-F696-4E73-8978-04598A367465}"/>
          </ac:grpSpMkLst>
        </pc:grpChg>
      </pc:sldChg>
      <pc:sldChg chg="modSp add mod">
        <pc:chgData name="costas art" userId="0918ea6d71c06c0d" providerId="LiveId" clId="{383E2C77-F837-46F5-AA30-E985D24B3365}" dt="2022-06-09T15:25:50.789" v="1386" actId="20577"/>
        <pc:sldMkLst>
          <pc:docMk/>
          <pc:sldMk cId="0" sldId="280"/>
        </pc:sldMkLst>
        <pc:spChg chg="mod">
          <ac:chgData name="costas art" userId="0918ea6d71c06c0d" providerId="LiveId" clId="{383E2C77-F837-46F5-AA30-E985D24B3365}" dt="2022-06-09T15:25:50.789" v="1386" actId="20577"/>
          <ac:spMkLst>
            <pc:docMk/>
            <pc:sldMk cId="0" sldId="280"/>
            <ac:spMk id="3" creationId="{00000000-0000-0000-0000-000000000000}"/>
          </ac:spMkLst>
        </pc:spChg>
      </pc:sldChg>
      <pc:sldChg chg="modSp add mod">
        <pc:chgData name="costas art" userId="0918ea6d71c06c0d" providerId="LiveId" clId="{383E2C77-F837-46F5-AA30-E985D24B3365}" dt="2022-06-09T15:25:54.074" v="1389" actId="20577"/>
        <pc:sldMkLst>
          <pc:docMk/>
          <pc:sldMk cId="0" sldId="284"/>
        </pc:sldMkLst>
        <pc:spChg chg="mod">
          <ac:chgData name="costas art" userId="0918ea6d71c06c0d" providerId="LiveId" clId="{383E2C77-F837-46F5-AA30-E985D24B3365}" dt="2022-06-09T15:25:54.074" v="1389" actId="20577"/>
          <ac:spMkLst>
            <pc:docMk/>
            <pc:sldMk cId="0" sldId="284"/>
            <ac:spMk id="3" creationId="{00000000-0000-0000-0000-000000000000}"/>
          </ac:spMkLst>
        </pc:spChg>
      </pc:sldChg>
      <pc:sldChg chg="modSp add mod">
        <pc:chgData name="costas art" userId="0918ea6d71c06c0d" providerId="LiveId" clId="{383E2C77-F837-46F5-AA30-E985D24B3365}" dt="2022-06-09T15:28:19.526" v="1458" actId="1076"/>
        <pc:sldMkLst>
          <pc:docMk/>
          <pc:sldMk cId="3706252026" sldId="285"/>
        </pc:sldMkLst>
        <pc:spChg chg="mod">
          <ac:chgData name="costas art" userId="0918ea6d71c06c0d" providerId="LiveId" clId="{383E2C77-F837-46F5-AA30-E985D24B3365}" dt="2022-06-09T15:28:15.620" v="1457" actId="20577"/>
          <ac:spMkLst>
            <pc:docMk/>
            <pc:sldMk cId="3706252026" sldId="285"/>
            <ac:spMk id="3" creationId="{E98CEEC6-F27F-468C-AB7D-6D0E411A2BEB}"/>
          </ac:spMkLst>
        </pc:spChg>
        <pc:spChg chg="mod">
          <ac:chgData name="costas art" userId="0918ea6d71c06c0d" providerId="LiveId" clId="{383E2C77-F837-46F5-AA30-E985D24B3365}" dt="2022-06-09T15:28:19.526" v="1458" actId="1076"/>
          <ac:spMkLst>
            <pc:docMk/>
            <pc:sldMk cId="3706252026" sldId="285"/>
            <ac:spMk id="5" creationId="{EFCE4568-4915-4168-A15F-56DFF517355C}"/>
          </ac:spMkLst>
        </pc:spChg>
        <pc:spChg chg="mod">
          <ac:chgData name="costas art" userId="0918ea6d71c06c0d" providerId="LiveId" clId="{383E2C77-F837-46F5-AA30-E985D24B3365}" dt="2022-06-09T15:28:13.294" v="1454" actId="1076"/>
          <ac:spMkLst>
            <pc:docMk/>
            <pc:sldMk cId="3706252026" sldId="285"/>
            <ac:spMk id="9" creationId="{9981A071-83AE-402B-9675-45E6A891C3BF}"/>
          </ac:spMkLst>
        </pc:spChg>
        <pc:grpChg chg="mod">
          <ac:chgData name="costas art" userId="0918ea6d71c06c0d" providerId="LiveId" clId="{383E2C77-F837-46F5-AA30-E985D24B3365}" dt="2022-06-09T15:28:19.526" v="1458" actId="1076"/>
          <ac:grpSpMkLst>
            <pc:docMk/>
            <pc:sldMk cId="3706252026" sldId="285"/>
            <ac:grpSpMk id="2" creationId="{7B578292-8658-4BA2-BD5B-D6A9232F1F34}"/>
          </ac:grpSpMkLst>
        </pc:grpChg>
        <pc:grpChg chg="mod">
          <ac:chgData name="costas art" userId="0918ea6d71c06c0d" providerId="LiveId" clId="{383E2C77-F837-46F5-AA30-E985D24B3365}" dt="2022-06-09T15:28:13.294" v="1454" actId="1076"/>
          <ac:grpSpMkLst>
            <pc:docMk/>
            <pc:sldMk cId="3706252026" sldId="285"/>
            <ac:grpSpMk id="7" creationId="{22953490-17CC-40DC-90B2-64903F1ADC7F}"/>
          </ac:grpSpMkLst>
        </pc:grpChg>
        <pc:picChg chg="mod">
          <ac:chgData name="costas art" userId="0918ea6d71c06c0d" providerId="LiveId" clId="{383E2C77-F837-46F5-AA30-E985D24B3365}" dt="2022-06-09T15:28:19.526" v="1458" actId="1076"/>
          <ac:picMkLst>
            <pc:docMk/>
            <pc:sldMk cId="3706252026" sldId="285"/>
            <ac:picMk id="9221" creationId="{97942229-D9B7-4324-A8B4-07AF1F57C8B6}"/>
          </ac:picMkLst>
        </pc:picChg>
        <pc:picChg chg="mod">
          <ac:chgData name="costas art" userId="0918ea6d71c06c0d" providerId="LiveId" clId="{383E2C77-F837-46F5-AA30-E985D24B3365}" dt="2022-06-09T15:28:13.294" v="1454" actId="1076"/>
          <ac:picMkLst>
            <pc:docMk/>
            <pc:sldMk cId="3706252026" sldId="285"/>
            <ac:picMk id="9225" creationId="{34A7FBD3-15AE-4D2C-BC47-F1A0ACB74A69}"/>
          </ac:picMkLst>
        </pc:picChg>
      </pc:sldChg>
      <pc:sldChg chg="modSp add mod">
        <pc:chgData name="costas art" userId="0918ea6d71c06c0d" providerId="LiveId" clId="{383E2C77-F837-46F5-AA30-E985D24B3365}" dt="2022-06-09T15:25:56.976" v="1392" actId="20577"/>
        <pc:sldMkLst>
          <pc:docMk/>
          <pc:sldMk cId="0" sldId="286"/>
        </pc:sldMkLst>
        <pc:spChg chg="mod">
          <ac:chgData name="costas art" userId="0918ea6d71c06c0d" providerId="LiveId" clId="{383E2C77-F837-46F5-AA30-E985D24B3365}" dt="2022-06-09T15:25:56.976" v="1392" actId="20577"/>
          <ac:spMkLst>
            <pc:docMk/>
            <pc:sldMk cId="0" sldId="286"/>
            <ac:spMk id="3" creationId="{00000000-0000-0000-0000-000000000000}"/>
          </ac:spMkLst>
        </pc:spChg>
      </pc:sldChg>
      <pc:sldChg chg="modSp add mod">
        <pc:chgData name="costas art" userId="0918ea6d71c06c0d" providerId="LiveId" clId="{383E2C77-F837-46F5-AA30-E985D24B3365}" dt="2022-06-09T15:29:10.090" v="1494" actId="20577"/>
        <pc:sldMkLst>
          <pc:docMk/>
          <pc:sldMk cId="949816332" sldId="287"/>
        </pc:sldMkLst>
        <pc:spChg chg="mod">
          <ac:chgData name="costas art" userId="0918ea6d71c06c0d" providerId="LiveId" clId="{383E2C77-F837-46F5-AA30-E985D24B3365}" dt="2022-06-09T15:29:10.090" v="1494" actId="20577"/>
          <ac:spMkLst>
            <pc:docMk/>
            <pc:sldMk cId="949816332" sldId="287"/>
            <ac:spMk id="3" creationId="{E98CEEC6-F27F-468C-AB7D-6D0E411A2BEB}"/>
          </ac:spMkLst>
        </pc:spChg>
        <pc:spChg chg="mod">
          <ac:chgData name="costas art" userId="0918ea6d71c06c0d" providerId="LiveId" clId="{383E2C77-F837-46F5-AA30-E985D24B3365}" dt="2022-06-09T15:28:59.995" v="1491" actId="1035"/>
          <ac:spMkLst>
            <pc:docMk/>
            <pc:sldMk cId="949816332" sldId="287"/>
            <ac:spMk id="5" creationId="{2259FD70-36B6-49BF-A16C-744832869F75}"/>
          </ac:spMkLst>
        </pc:spChg>
        <pc:spChg chg="mod">
          <ac:chgData name="costas art" userId="0918ea6d71c06c0d" providerId="LiveId" clId="{383E2C77-F837-46F5-AA30-E985D24B3365}" dt="2022-06-09T15:28:59.995" v="1491" actId="1035"/>
          <ac:spMkLst>
            <pc:docMk/>
            <pc:sldMk cId="949816332" sldId="287"/>
            <ac:spMk id="13" creationId="{F37B0FE1-F9DA-4D33-8175-50406F5084BA}"/>
          </ac:spMkLst>
        </pc:spChg>
        <pc:spChg chg="mod">
          <ac:chgData name="costas art" userId="0918ea6d71c06c0d" providerId="LiveId" clId="{383E2C77-F837-46F5-AA30-E985D24B3365}" dt="2022-06-09T15:28:54.266" v="1483" actId="1035"/>
          <ac:spMkLst>
            <pc:docMk/>
            <pc:sldMk cId="949816332" sldId="287"/>
            <ac:spMk id="17" creationId="{C3B0AA70-7DBF-4593-AB57-1E6612D730EE}"/>
          </ac:spMkLst>
        </pc:spChg>
        <pc:spChg chg="mod">
          <ac:chgData name="costas art" userId="0918ea6d71c06c0d" providerId="LiveId" clId="{383E2C77-F837-46F5-AA30-E985D24B3365}" dt="2022-06-09T15:28:54.266" v="1483" actId="1035"/>
          <ac:spMkLst>
            <pc:docMk/>
            <pc:sldMk cId="949816332" sldId="287"/>
            <ac:spMk id="21" creationId="{A08EF831-AF05-4930-8AD1-4242A771808B}"/>
          </ac:spMkLst>
        </pc:spChg>
        <pc:grpChg chg="mod">
          <ac:chgData name="costas art" userId="0918ea6d71c06c0d" providerId="LiveId" clId="{383E2C77-F837-46F5-AA30-E985D24B3365}" dt="2022-06-09T15:28:59.995" v="1491" actId="1035"/>
          <ac:grpSpMkLst>
            <pc:docMk/>
            <pc:sldMk cId="949816332" sldId="287"/>
            <ac:grpSpMk id="2" creationId="{3B269216-27E3-4F39-8958-637834D24E05}"/>
          </ac:grpSpMkLst>
        </pc:grpChg>
        <pc:grpChg chg="mod">
          <ac:chgData name="costas art" userId="0918ea6d71c06c0d" providerId="LiveId" clId="{383E2C77-F837-46F5-AA30-E985D24B3365}" dt="2022-06-09T15:28:59.995" v="1491" actId="1035"/>
          <ac:grpSpMkLst>
            <pc:docMk/>
            <pc:sldMk cId="949816332" sldId="287"/>
            <ac:grpSpMk id="11" creationId="{6ED19A34-F6F2-45EA-B58C-65BF31121F54}"/>
          </ac:grpSpMkLst>
        </pc:grpChg>
        <pc:grpChg chg="mod">
          <ac:chgData name="costas art" userId="0918ea6d71c06c0d" providerId="LiveId" clId="{383E2C77-F837-46F5-AA30-E985D24B3365}" dt="2022-06-09T15:28:54.266" v="1483" actId="1035"/>
          <ac:grpSpMkLst>
            <pc:docMk/>
            <pc:sldMk cId="949816332" sldId="287"/>
            <ac:grpSpMk id="15" creationId="{37A95A54-0714-4CC3-AE2F-35C276A5AE96}"/>
          </ac:grpSpMkLst>
        </pc:grpChg>
        <pc:grpChg chg="mod">
          <ac:chgData name="costas art" userId="0918ea6d71c06c0d" providerId="LiveId" clId="{383E2C77-F837-46F5-AA30-E985D24B3365}" dt="2022-06-09T15:28:54.266" v="1483" actId="1035"/>
          <ac:grpSpMkLst>
            <pc:docMk/>
            <pc:sldMk cId="949816332" sldId="287"/>
            <ac:grpSpMk id="19" creationId="{714EB529-9611-4B1E-A537-EE5235D7484F}"/>
          </ac:grpSpMkLst>
        </pc:grpChg>
        <pc:picChg chg="mod">
          <ac:chgData name="costas art" userId="0918ea6d71c06c0d" providerId="LiveId" clId="{383E2C77-F837-46F5-AA30-E985D24B3365}" dt="2022-06-09T15:28:59.995" v="1491" actId="1035"/>
          <ac:picMkLst>
            <pc:docMk/>
            <pc:sldMk cId="949816332" sldId="287"/>
            <ac:picMk id="11269" creationId="{94A0FEC6-3AEE-4984-9CC7-330EA9FD8232}"/>
          </ac:picMkLst>
        </pc:picChg>
        <pc:picChg chg="mod">
          <ac:chgData name="costas art" userId="0918ea6d71c06c0d" providerId="LiveId" clId="{383E2C77-F837-46F5-AA30-E985D24B3365}" dt="2022-06-09T15:28:59.995" v="1491" actId="1035"/>
          <ac:picMkLst>
            <pc:docMk/>
            <pc:sldMk cId="949816332" sldId="287"/>
            <ac:picMk id="11277" creationId="{CCC9F787-AB17-4405-801E-6724706EFB00}"/>
          </ac:picMkLst>
        </pc:picChg>
        <pc:picChg chg="mod">
          <ac:chgData name="costas art" userId="0918ea6d71c06c0d" providerId="LiveId" clId="{383E2C77-F837-46F5-AA30-E985D24B3365}" dt="2022-06-09T15:28:54.266" v="1483" actId="1035"/>
          <ac:picMkLst>
            <pc:docMk/>
            <pc:sldMk cId="949816332" sldId="287"/>
            <ac:picMk id="11281" creationId="{BD39BA03-34B1-4007-8C62-701929F9DAA3}"/>
          </ac:picMkLst>
        </pc:picChg>
        <pc:picChg chg="mod">
          <ac:chgData name="costas art" userId="0918ea6d71c06c0d" providerId="LiveId" clId="{383E2C77-F837-46F5-AA30-E985D24B3365}" dt="2022-06-09T15:28:54.266" v="1483" actId="1035"/>
          <ac:picMkLst>
            <pc:docMk/>
            <pc:sldMk cId="949816332" sldId="287"/>
            <ac:picMk id="11285" creationId="{CACD5359-AFBA-45D6-9160-907E716DB3A4}"/>
          </ac:picMkLst>
        </pc:picChg>
      </pc:sldChg>
      <pc:sldChg chg="modSp add mod">
        <pc:chgData name="costas art" userId="0918ea6d71c06c0d" providerId="LiveId" clId="{383E2C77-F837-46F5-AA30-E985D24B3365}" dt="2022-06-09T15:26:01.821" v="1395" actId="20577"/>
        <pc:sldMkLst>
          <pc:docMk/>
          <pc:sldMk cId="0" sldId="290"/>
        </pc:sldMkLst>
        <pc:spChg chg="mod">
          <ac:chgData name="costas art" userId="0918ea6d71c06c0d" providerId="LiveId" clId="{383E2C77-F837-46F5-AA30-E985D24B3365}" dt="2022-06-09T15:26:01.821" v="1395" actId="20577"/>
          <ac:spMkLst>
            <pc:docMk/>
            <pc:sldMk cId="0" sldId="290"/>
            <ac:spMk id="3" creationId="{00000000-0000-0000-0000-000000000000}"/>
          </ac:spMkLst>
        </pc:spChg>
      </pc:sldChg>
      <pc:sldChg chg="modSp add mod">
        <pc:chgData name="costas art" userId="0918ea6d71c06c0d" providerId="LiveId" clId="{383E2C77-F837-46F5-AA30-E985D24B3365}" dt="2022-06-10T08:06:35.210" v="1692" actId="20577"/>
        <pc:sldMkLst>
          <pc:docMk/>
          <pc:sldMk cId="0" sldId="296"/>
        </pc:sldMkLst>
        <pc:spChg chg="mod">
          <ac:chgData name="costas art" userId="0918ea6d71c06c0d" providerId="LiveId" clId="{383E2C77-F837-46F5-AA30-E985D24B3365}" dt="2022-06-10T08:06:35.210" v="1692" actId="20577"/>
          <ac:spMkLst>
            <pc:docMk/>
            <pc:sldMk cId="0" sldId="296"/>
            <ac:spMk id="3" creationId="{00000000-0000-0000-0000-000000000000}"/>
          </ac:spMkLst>
        </pc:spChg>
      </pc:sldChg>
      <pc:sldChg chg="modSp add mod">
        <pc:chgData name="costas art" userId="0918ea6d71c06c0d" providerId="LiveId" clId="{383E2C77-F837-46F5-AA30-E985D24B3365}" dt="2022-06-09T15:26:08.890" v="1399" actId="20577"/>
        <pc:sldMkLst>
          <pc:docMk/>
          <pc:sldMk cId="0" sldId="297"/>
        </pc:sldMkLst>
        <pc:spChg chg="mod">
          <ac:chgData name="costas art" userId="0918ea6d71c06c0d" providerId="LiveId" clId="{383E2C77-F837-46F5-AA30-E985D24B3365}" dt="2022-06-09T15:26:08.890" v="1399" actId="20577"/>
          <ac:spMkLst>
            <pc:docMk/>
            <pc:sldMk cId="0" sldId="297"/>
            <ac:spMk id="3" creationId="{00000000-0000-0000-0000-000000000000}"/>
          </ac:spMkLst>
        </pc:spChg>
      </pc:sldChg>
      <pc:sldChg chg="add">
        <pc:chgData name="costas art" userId="0918ea6d71c06c0d" providerId="LiveId" clId="{383E2C77-F837-46F5-AA30-E985D24B3365}" dt="2022-06-09T15:25:05.573" v="1365"/>
        <pc:sldMkLst>
          <pc:docMk/>
          <pc:sldMk cId="4045226844" sldId="301"/>
        </pc:sldMkLst>
      </pc:sldChg>
      <pc:sldChg chg="modSp add mod">
        <pc:chgData name="costas art" userId="0918ea6d71c06c0d" providerId="LiveId" clId="{383E2C77-F837-46F5-AA30-E985D24B3365}" dt="2022-06-09T15:26:19.861" v="1401" actId="20577"/>
        <pc:sldMkLst>
          <pc:docMk/>
          <pc:sldMk cId="512204769" sldId="303"/>
        </pc:sldMkLst>
        <pc:spChg chg="mod">
          <ac:chgData name="costas art" userId="0918ea6d71c06c0d" providerId="LiveId" clId="{383E2C77-F837-46F5-AA30-E985D24B3365}" dt="2022-06-09T15:26:19.861" v="1401" actId="20577"/>
          <ac:spMkLst>
            <pc:docMk/>
            <pc:sldMk cId="512204769" sldId="303"/>
            <ac:spMk id="3" creationId="{00000000-0000-0000-0000-000000000000}"/>
          </ac:spMkLst>
        </pc:spChg>
      </pc:sldChg>
      <pc:sldChg chg="add del">
        <pc:chgData name="costas art" userId="0918ea6d71c06c0d" providerId="LiveId" clId="{383E2C77-F837-46F5-AA30-E985D24B3365}" dt="2022-06-09T15:26:26.538" v="1402" actId="2696"/>
        <pc:sldMkLst>
          <pc:docMk/>
          <pc:sldMk cId="0" sldId="306"/>
        </pc:sldMkLst>
      </pc:sldChg>
      <pc:sldChg chg="addSp modSp add mod">
        <pc:chgData name="costas art" userId="0918ea6d71c06c0d" providerId="LiveId" clId="{383E2C77-F837-46F5-AA30-E985D24B3365}" dt="2022-06-09T15:27:39.927" v="1447" actId="1076"/>
        <pc:sldMkLst>
          <pc:docMk/>
          <pc:sldMk cId="779697242" sldId="309"/>
        </pc:sldMkLst>
        <pc:spChg chg="mod">
          <ac:chgData name="costas art" userId="0918ea6d71c06c0d" providerId="LiveId" clId="{383E2C77-F837-46F5-AA30-E985D24B3365}" dt="2022-06-09T15:27:04.077" v="1437" actId="1076"/>
          <ac:spMkLst>
            <pc:docMk/>
            <pc:sldMk cId="779697242" sldId="309"/>
            <ac:spMk id="2" creationId="{4380100E-48FA-41F2-B7E7-868796B0DDE7}"/>
          </ac:spMkLst>
        </pc:spChg>
        <pc:spChg chg="mod">
          <ac:chgData name="costas art" userId="0918ea6d71c06c0d" providerId="LiveId" clId="{383E2C77-F837-46F5-AA30-E985D24B3365}" dt="2022-06-09T15:27:39.927" v="1447" actId="1076"/>
          <ac:spMkLst>
            <pc:docMk/>
            <pc:sldMk cId="779697242" sldId="309"/>
            <ac:spMk id="3" creationId="{00000000-0000-0000-0000-000000000000}"/>
          </ac:spMkLst>
        </pc:spChg>
        <pc:spChg chg="mod">
          <ac:chgData name="costas art" userId="0918ea6d71c06c0d" providerId="LiveId" clId="{383E2C77-F837-46F5-AA30-E985D24B3365}" dt="2022-06-09T15:27:24.713" v="1443" actId="1076"/>
          <ac:spMkLst>
            <pc:docMk/>
            <pc:sldMk cId="779697242" sldId="309"/>
            <ac:spMk id="5" creationId="{62F88E3B-EC6B-48E8-A906-DB71D8F48317}"/>
          </ac:spMkLst>
        </pc:spChg>
        <pc:spChg chg="add mod">
          <ac:chgData name="costas art" userId="0918ea6d71c06c0d" providerId="LiveId" clId="{383E2C77-F837-46F5-AA30-E985D24B3365}" dt="2022-06-09T15:27:17.215" v="1442" actId="1037"/>
          <ac:spMkLst>
            <pc:docMk/>
            <pc:sldMk cId="779697242" sldId="309"/>
            <ac:spMk id="6" creationId="{EEB3E935-5176-5242-012C-4567FE1EA8EC}"/>
          </ac:spMkLst>
        </pc:spChg>
        <pc:picChg chg="mod">
          <ac:chgData name="costas art" userId="0918ea6d71c06c0d" providerId="LiveId" clId="{383E2C77-F837-46F5-AA30-E985D24B3365}" dt="2022-06-09T15:27:07.755" v="1438" actId="14100"/>
          <ac:picMkLst>
            <pc:docMk/>
            <pc:sldMk cId="779697242" sldId="309"/>
            <ac:picMk id="4098" creationId="{00000000-0000-0000-0000-000000000000}"/>
          </ac:picMkLst>
        </pc:picChg>
      </pc:sldChg>
      <pc:sldChg chg="modSp add mod">
        <pc:chgData name="costas art" userId="0918ea6d71c06c0d" providerId="LiveId" clId="{383E2C77-F837-46F5-AA30-E985D24B3365}" dt="2022-06-09T15:27:54.944" v="1450" actId="14100"/>
        <pc:sldMkLst>
          <pc:docMk/>
          <pc:sldMk cId="4031856696" sldId="313"/>
        </pc:sldMkLst>
        <pc:picChg chg="mod">
          <ac:chgData name="costas art" userId="0918ea6d71c06c0d" providerId="LiveId" clId="{383E2C77-F837-46F5-AA30-E985D24B3365}" dt="2022-06-09T15:27:54.944" v="1450" actId="14100"/>
          <ac:picMkLst>
            <pc:docMk/>
            <pc:sldMk cId="4031856696" sldId="313"/>
            <ac:picMk id="66562" creationId="{00000000-0000-0000-0000-000000000000}"/>
          </ac:picMkLst>
        </pc:picChg>
      </pc:sldChg>
      <pc:sldChg chg="modSp add mod">
        <pc:chgData name="costas art" userId="0918ea6d71c06c0d" providerId="LiveId" clId="{383E2C77-F837-46F5-AA30-E985D24B3365}" dt="2022-06-09T15:28:46.172" v="1465" actId="1076"/>
        <pc:sldMkLst>
          <pc:docMk/>
          <pc:sldMk cId="2542523112" sldId="337"/>
        </pc:sldMkLst>
        <pc:spChg chg="mod">
          <ac:chgData name="costas art" userId="0918ea6d71c06c0d" providerId="LiveId" clId="{383E2C77-F837-46F5-AA30-E985D24B3365}" dt="2022-06-09T15:28:41.997" v="1463" actId="20577"/>
          <ac:spMkLst>
            <pc:docMk/>
            <pc:sldMk cId="2542523112" sldId="337"/>
            <ac:spMk id="3" creationId="{E98CEEC6-F27F-468C-AB7D-6D0E411A2BEB}"/>
          </ac:spMkLst>
        </pc:spChg>
        <pc:spChg chg="mod">
          <ac:chgData name="costas art" userId="0918ea6d71c06c0d" providerId="LiveId" clId="{383E2C77-F837-46F5-AA30-E985D24B3365}" dt="2022-06-09T15:28:46.172" v="1465" actId="1076"/>
          <ac:spMkLst>
            <pc:docMk/>
            <pc:sldMk cId="2542523112" sldId="337"/>
            <ac:spMk id="5" creationId="{D07BFC44-D65D-49A4-A606-460E4BCB33F7}"/>
          </ac:spMkLst>
        </pc:spChg>
        <pc:spChg chg="mod">
          <ac:chgData name="costas art" userId="0918ea6d71c06c0d" providerId="LiveId" clId="{383E2C77-F837-46F5-AA30-E985D24B3365}" dt="2022-06-09T15:28:44.146" v="1464" actId="1076"/>
          <ac:spMkLst>
            <pc:docMk/>
            <pc:sldMk cId="2542523112" sldId="337"/>
            <ac:spMk id="8" creationId="{439FE250-4F9C-4062-978A-D208A3DB0ECD}"/>
          </ac:spMkLst>
        </pc:spChg>
        <pc:grpChg chg="mod">
          <ac:chgData name="costas art" userId="0918ea6d71c06c0d" providerId="LiveId" clId="{383E2C77-F837-46F5-AA30-E985D24B3365}" dt="2022-06-09T15:28:46.172" v="1465" actId="1076"/>
          <ac:grpSpMkLst>
            <pc:docMk/>
            <pc:sldMk cId="2542523112" sldId="337"/>
            <ac:grpSpMk id="2" creationId="{FF10ECBF-A81A-4BEF-A5D6-DF4C3FC27CDD}"/>
          </ac:grpSpMkLst>
        </pc:grpChg>
        <pc:grpChg chg="mod">
          <ac:chgData name="costas art" userId="0918ea6d71c06c0d" providerId="LiveId" clId="{383E2C77-F837-46F5-AA30-E985D24B3365}" dt="2022-06-09T15:28:44.146" v="1464" actId="1076"/>
          <ac:grpSpMkLst>
            <pc:docMk/>
            <pc:sldMk cId="2542523112" sldId="337"/>
            <ac:grpSpMk id="7" creationId="{E6B82553-E9B7-49DB-A7B4-35D9E0065521}"/>
          </ac:grpSpMkLst>
        </pc:grpChg>
        <pc:picChg chg="mod">
          <ac:chgData name="costas art" userId="0918ea6d71c06c0d" providerId="LiveId" clId="{383E2C77-F837-46F5-AA30-E985D24B3365}" dt="2022-06-09T15:28:46.172" v="1465" actId="1076"/>
          <ac:picMkLst>
            <pc:docMk/>
            <pc:sldMk cId="2542523112" sldId="337"/>
            <ac:picMk id="10245" creationId="{EF30CAE7-3AFF-4D5D-8805-A16F9958DC09}"/>
          </ac:picMkLst>
        </pc:picChg>
        <pc:picChg chg="mod">
          <ac:chgData name="costas art" userId="0918ea6d71c06c0d" providerId="LiveId" clId="{383E2C77-F837-46F5-AA30-E985D24B3365}" dt="2022-06-09T15:28:44.146" v="1464" actId="1076"/>
          <ac:picMkLst>
            <pc:docMk/>
            <pc:sldMk cId="2542523112" sldId="337"/>
            <ac:picMk id="10249" creationId="{A0855E21-F731-4C3E-878F-DDE5EF660417}"/>
          </ac:picMkLst>
        </pc:picChg>
      </pc:sldChg>
      <pc:sldChg chg="add del">
        <pc:chgData name="costas art" userId="0918ea6d71c06c0d" providerId="LiveId" clId="{383E2C77-F837-46F5-AA30-E985D24B3365}" dt="2022-06-12T13:06:51.208" v="1693" actId="2696"/>
        <pc:sldMkLst>
          <pc:docMk/>
          <pc:sldMk cId="788966055" sldId="404"/>
        </pc:sldMkLst>
      </pc:sldChg>
      <pc:sldChg chg="modSp add mod">
        <pc:chgData name="costas art" userId="0918ea6d71c06c0d" providerId="LiveId" clId="{383E2C77-F837-46F5-AA30-E985D24B3365}" dt="2022-06-09T15:16:52.695" v="1271" actId="14100"/>
        <pc:sldMkLst>
          <pc:docMk/>
          <pc:sldMk cId="0" sldId="422"/>
        </pc:sldMkLst>
        <pc:spChg chg="mod">
          <ac:chgData name="costas art" userId="0918ea6d71c06c0d" providerId="LiveId" clId="{383E2C77-F837-46F5-AA30-E985D24B3365}" dt="2022-06-09T15:16:52.695" v="1271" actId="14100"/>
          <ac:spMkLst>
            <pc:docMk/>
            <pc:sldMk cId="0" sldId="422"/>
            <ac:spMk id="3" creationId="{00000000-0000-0000-0000-000000000000}"/>
          </ac:spMkLst>
        </pc:spChg>
      </pc:sldChg>
      <pc:sldChg chg="modSp add mod">
        <pc:chgData name="costas art" userId="0918ea6d71c06c0d" providerId="LiveId" clId="{383E2C77-F837-46F5-AA30-E985D24B3365}" dt="2022-06-09T15:17:15.571" v="1283" actId="20577"/>
        <pc:sldMkLst>
          <pc:docMk/>
          <pc:sldMk cId="0" sldId="427"/>
        </pc:sldMkLst>
        <pc:spChg chg="mod">
          <ac:chgData name="costas art" userId="0918ea6d71c06c0d" providerId="LiveId" clId="{383E2C77-F837-46F5-AA30-E985D24B3365}" dt="2022-06-09T15:17:15.571" v="1283" actId="20577"/>
          <ac:spMkLst>
            <pc:docMk/>
            <pc:sldMk cId="0" sldId="427"/>
            <ac:spMk id="3" creationId="{00000000-0000-0000-0000-000000000000}"/>
          </ac:spMkLst>
        </pc:spChg>
      </pc:sldChg>
      <pc:sldChg chg="modSp add mod">
        <pc:chgData name="costas art" userId="0918ea6d71c06c0d" providerId="LiveId" clId="{383E2C77-F837-46F5-AA30-E985D24B3365}" dt="2022-06-09T15:19:38.035" v="1317" actId="20577"/>
        <pc:sldMkLst>
          <pc:docMk/>
          <pc:sldMk cId="0" sldId="428"/>
        </pc:sldMkLst>
        <pc:spChg chg="mod">
          <ac:chgData name="costas art" userId="0918ea6d71c06c0d" providerId="LiveId" clId="{383E2C77-F837-46F5-AA30-E985D24B3365}" dt="2022-06-09T15:19:38.035" v="1317" actId="20577"/>
          <ac:spMkLst>
            <pc:docMk/>
            <pc:sldMk cId="0" sldId="428"/>
            <ac:spMk id="3" creationId="{00000000-0000-0000-0000-000000000000}"/>
          </ac:spMkLst>
        </pc:spChg>
      </pc:sldChg>
      <pc:sldChg chg="modSp add mod">
        <pc:chgData name="costas art" userId="0918ea6d71c06c0d" providerId="LiveId" clId="{383E2C77-F837-46F5-AA30-E985D24B3365}" dt="2022-06-09T15:16:47.632" v="1270" actId="14100"/>
        <pc:sldMkLst>
          <pc:docMk/>
          <pc:sldMk cId="0" sldId="432"/>
        </pc:sldMkLst>
        <pc:spChg chg="mod">
          <ac:chgData name="costas art" userId="0918ea6d71c06c0d" providerId="LiveId" clId="{383E2C77-F837-46F5-AA30-E985D24B3365}" dt="2022-06-09T15:16:47.632" v="1270" actId="14100"/>
          <ac:spMkLst>
            <pc:docMk/>
            <pc:sldMk cId="0" sldId="432"/>
            <ac:spMk id="3" creationId="{00000000-0000-0000-0000-000000000000}"/>
          </ac:spMkLst>
        </pc:spChg>
      </pc:sldChg>
      <pc:sldChg chg="modSp add mod">
        <pc:chgData name="costas art" userId="0918ea6d71c06c0d" providerId="LiveId" clId="{383E2C77-F837-46F5-AA30-E985D24B3365}" dt="2022-06-09T15:21:04.260" v="1341" actId="20577"/>
        <pc:sldMkLst>
          <pc:docMk/>
          <pc:sldMk cId="0" sldId="439"/>
        </pc:sldMkLst>
        <pc:spChg chg="mod">
          <ac:chgData name="costas art" userId="0918ea6d71c06c0d" providerId="LiveId" clId="{383E2C77-F837-46F5-AA30-E985D24B3365}" dt="2022-06-09T15:21:04.260" v="1341" actId="20577"/>
          <ac:spMkLst>
            <pc:docMk/>
            <pc:sldMk cId="0" sldId="439"/>
            <ac:spMk id="3" creationId="{00000000-0000-0000-0000-000000000000}"/>
          </ac:spMkLst>
        </pc:spChg>
      </pc:sldChg>
      <pc:sldChg chg="modSp add mod">
        <pc:chgData name="costas art" userId="0918ea6d71c06c0d" providerId="LiveId" clId="{383E2C77-F837-46F5-AA30-E985D24B3365}" dt="2022-06-09T15:24:03.560" v="1364" actId="20577"/>
        <pc:sldMkLst>
          <pc:docMk/>
          <pc:sldMk cId="2113843698" sldId="446"/>
        </pc:sldMkLst>
        <pc:spChg chg="mod">
          <ac:chgData name="costas art" userId="0918ea6d71c06c0d" providerId="LiveId" clId="{383E2C77-F837-46F5-AA30-E985D24B3365}" dt="2022-06-09T15:24:03.560" v="1364" actId="20577"/>
          <ac:spMkLst>
            <pc:docMk/>
            <pc:sldMk cId="2113843698" sldId="446"/>
            <ac:spMk id="3" creationId="{00000000-0000-0000-0000-000000000000}"/>
          </ac:spMkLst>
        </pc:spChg>
      </pc:sldChg>
      <pc:sldChg chg="modSp add mod">
        <pc:chgData name="costas art" userId="0918ea6d71c06c0d" providerId="LiveId" clId="{383E2C77-F837-46F5-AA30-E985D24B3365}" dt="2022-06-09T15:22:05.603" v="1347" actId="20577"/>
        <pc:sldMkLst>
          <pc:docMk/>
          <pc:sldMk cId="225703382" sldId="449"/>
        </pc:sldMkLst>
        <pc:spChg chg="mod">
          <ac:chgData name="costas art" userId="0918ea6d71c06c0d" providerId="LiveId" clId="{383E2C77-F837-46F5-AA30-E985D24B3365}" dt="2022-06-09T15:22:05.603" v="1347" actId="20577"/>
          <ac:spMkLst>
            <pc:docMk/>
            <pc:sldMk cId="225703382" sldId="449"/>
            <ac:spMk id="3" creationId="{00000000-0000-0000-0000-000000000000}"/>
          </ac:spMkLst>
        </pc:spChg>
      </pc:sldChg>
      <pc:sldChg chg="modSp add mod">
        <pc:chgData name="costas art" userId="0918ea6d71c06c0d" providerId="LiveId" clId="{383E2C77-F837-46F5-AA30-E985D24B3365}" dt="2022-06-09T15:25:45.926" v="1384" actId="20577"/>
        <pc:sldMkLst>
          <pc:docMk/>
          <pc:sldMk cId="0" sldId="450"/>
        </pc:sldMkLst>
        <pc:spChg chg="mod">
          <ac:chgData name="costas art" userId="0918ea6d71c06c0d" providerId="LiveId" clId="{383E2C77-F837-46F5-AA30-E985D24B3365}" dt="2022-06-09T15:25:45.926" v="1384" actId="20577"/>
          <ac:spMkLst>
            <pc:docMk/>
            <pc:sldMk cId="0" sldId="450"/>
            <ac:spMk id="3" creationId="{00000000-0000-0000-0000-000000000000}"/>
          </ac:spMkLst>
        </pc:spChg>
      </pc:sldChg>
      <pc:sldChg chg="modSp add mod">
        <pc:chgData name="costas art" userId="0918ea6d71c06c0d" providerId="LiveId" clId="{383E2C77-F837-46F5-AA30-E985D24B3365}" dt="2022-06-09T15:25:42.379" v="1382" actId="20577"/>
        <pc:sldMkLst>
          <pc:docMk/>
          <pc:sldMk cId="0" sldId="451"/>
        </pc:sldMkLst>
        <pc:spChg chg="mod">
          <ac:chgData name="costas art" userId="0918ea6d71c06c0d" providerId="LiveId" clId="{383E2C77-F837-46F5-AA30-E985D24B3365}" dt="2022-06-09T15:25:42.379" v="1382" actId="20577"/>
          <ac:spMkLst>
            <pc:docMk/>
            <pc:sldMk cId="0" sldId="451"/>
            <ac:spMk id="3" creationId="{00000000-0000-0000-0000-000000000000}"/>
          </ac:spMkLst>
        </pc:spChg>
      </pc:sldChg>
      <pc:sldChg chg="modSp add mod">
        <pc:chgData name="costas art" userId="0918ea6d71c06c0d" providerId="LiveId" clId="{383E2C77-F837-46F5-AA30-E985D24B3365}" dt="2022-06-09T15:25:37.055" v="1378" actId="20577"/>
        <pc:sldMkLst>
          <pc:docMk/>
          <pc:sldMk cId="0" sldId="452"/>
        </pc:sldMkLst>
        <pc:spChg chg="mod">
          <ac:chgData name="costas art" userId="0918ea6d71c06c0d" providerId="LiveId" clId="{383E2C77-F837-46F5-AA30-E985D24B3365}" dt="2022-06-09T15:25:37.055" v="1378" actId="20577"/>
          <ac:spMkLst>
            <pc:docMk/>
            <pc:sldMk cId="0" sldId="452"/>
            <ac:spMk id="3" creationId="{00000000-0000-0000-0000-000000000000}"/>
          </ac:spMkLst>
        </pc:spChg>
      </pc:sldChg>
      <pc:sldChg chg="modSp add mod">
        <pc:chgData name="costas art" userId="0918ea6d71c06c0d" providerId="LiveId" clId="{383E2C77-F837-46F5-AA30-E985D24B3365}" dt="2022-06-09T15:25:39.153" v="1380" actId="20577"/>
        <pc:sldMkLst>
          <pc:docMk/>
          <pc:sldMk cId="0" sldId="453"/>
        </pc:sldMkLst>
        <pc:spChg chg="mod">
          <ac:chgData name="costas art" userId="0918ea6d71c06c0d" providerId="LiveId" clId="{383E2C77-F837-46F5-AA30-E985D24B3365}" dt="2022-06-09T15:25:39.153" v="1380" actId="20577"/>
          <ac:spMkLst>
            <pc:docMk/>
            <pc:sldMk cId="0" sldId="453"/>
            <ac:spMk id="3" creationId="{00000000-0000-0000-0000-000000000000}"/>
          </ac:spMkLst>
        </pc:spChg>
      </pc:sldChg>
      <pc:sldChg chg="modSp add mod">
        <pc:chgData name="costas art" userId="0918ea6d71c06c0d" providerId="LiveId" clId="{383E2C77-F837-46F5-AA30-E985D24B3365}" dt="2022-06-09T15:25:34.419" v="1376" actId="20577"/>
        <pc:sldMkLst>
          <pc:docMk/>
          <pc:sldMk cId="0" sldId="454"/>
        </pc:sldMkLst>
        <pc:spChg chg="mod">
          <ac:chgData name="costas art" userId="0918ea6d71c06c0d" providerId="LiveId" clId="{383E2C77-F837-46F5-AA30-E985D24B3365}" dt="2022-06-09T15:25:34.419" v="1376" actId="20577"/>
          <ac:spMkLst>
            <pc:docMk/>
            <pc:sldMk cId="0" sldId="454"/>
            <ac:spMk id="3" creationId="{00000000-0000-0000-0000-000000000000}"/>
          </ac:spMkLst>
        </pc:spChg>
      </pc:sldChg>
      <pc:sldChg chg="delSp modSp new mod">
        <pc:chgData name="costas art" userId="0918ea6d71c06c0d" providerId="LiveId" clId="{383E2C77-F837-46F5-AA30-E985D24B3365}" dt="2022-06-09T15:35:59.677" v="1559" actId="1076"/>
        <pc:sldMkLst>
          <pc:docMk/>
          <pc:sldMk cId="3595326646" sldId="455"/>
        </pc:sldMkLst>
        <pc:spChg chg="del">
          <ac:chgData name="costas art" userId="0918ea6d71c06c0d" providerId="LiveId" clId="{383E2C77-F837-46F5-AA30-E985D24B3365}" dt="2022-06-09T15:30:16.247" v="1496" actId="478"/>
          <ac:spMkLst>
            <pc:docMk/>
            <pc:sldMk cId="3595326646" sldId="455"/>
            <ac:spMk id="2" creationId="{EC9B3F45-CCD4-AA1F-4068-C28B4F3D0BA1}"/>
          </ac:spMkLst>
        </pc:spChg>
        <pc:spChg chg="mod">
          <ac:chgData name="costas art" userId="0918ea6d71c06c0d" providerId="LiveId" clId="{383E2C77-F837-46F5-AA30-E985D24B3365}" dt="2022-06-09T15:35:59.677" v="1559" actId="1076"/>
          <ac:spMkLst>
            <pc:docMk/>
            <pc:sldMk cId="3595326646" sldId="455"/>
            <ac:spMk id="3" creationId="{BE526345-B27A-3687-64CB-8C39E54CF7C5}"/>
          </ac:spMkLst>
        </pc:spChg>
      </pc:sldChg>
      <pc:sldChg chg="addSp delSp modSp new mod">
        <pc:chgData name="costas art" userId="0918ea6d71c06c0d" providerId="LiveId" clId="{383E2C77-F837-46F5-AA30-E985D24B3365}" dt="2022-06-10T08:05:38.797" v="1682" actId="1076"/>
        <pc:sldMkLst>
          <pc:docMk/>
          <pc:sldMk cId="3403830104" sldId="456"/>
        </pc:sldMkLst>
        <pc:spChg chg="del">
          <ac:chgData name="costas art" userId="0918ea6d71c06c0d" providerId="LiveId" clId="{383E2C77-F837-46F5-AA30-E985D24B3365}" dt="2022-06-10T08:05:31.873" v="1677" actId="478"/>
          <ac:spMkLst>
            <pc:docMk/>
            <pc:sldMk cId="3403830104" sldId="456"/>
            <ac:spMk id="2" creationId="{5F257751-0C31-6762-7738-A33ABEFE4DBF}"/>
          </ac:spMkLst>
        </pc:spChg>
        <pc:spChg chg="del">
          <ac:chgData name="costas art" userId="0918ea6d71c06c0d" providerId="LiveId" clId="{383E2C77-F837-46F5-AA30-E985D24B3365}" dt="2022-06-10T08:05:32.731" v="1678" actId="478"/>
          <ac:spMkLst>
            <pc:docMk/>
            <pc:sldMk cId="3403830104" sldId="456"/>
            <ac:spMk id="3" creationId="{B91289CF-26BC-BE49-DF4B-64381BE53EDD}"/>
          </ac:spMkLst>
        </pc:spChg>
        <pc:spChg chg="mod">
          <ac:chgData name="costas art" userId="0918ea6d71c06c0d" providerId="LiveId" clId="{383E2C77-F837-46F5-AA30-E985D24B3365}" dt="2022-06-10T08:05:38.797" v="1682" actId="1076"/>
          <ac:spMkLst>
            <pc:docMk/>
            <pc:sldMk cId="3403830104" sldId="456"/>
            <ac:spMk id="5" creationId="{89B518A9-4899-7ED6-1D21-B2697A3552D3}"/>
          </ac:spMkLst>
        </pc:spChg>
        <pc:grpChg chg="add mod">
          <ac:chgData name="costas art" userId="0918ea6d71c06c0d" providerId="LiveId" clId="{383E2C77-F837-46F5-AA30-E985D24B3365}" dt="2022-06-10T08:05:38.797" v="1682" actId="1076"/>
          <ac:grpSpMkLst>
            <pc:docMk/>
            <pc:sldMk cId="3403830104" sldId="456"/>
            <ac:grpSpMk id="4" creationId="{426EEABA-9E47-FE68-BDC0-50D93726BD5F}"/>
          </ac:grpSpMkLst>
        </pc:grpChg>
        <pc:picChg chg="mod">
          <ac:chgData name="costas art" userId="0918ea6d71c06c0d" providerId="LiveId" clId="{383E2C77-F837-46F5-AA30-E985D24B3365}" dt="2022-06-10T08:05:38.797" v="1682" actId="1076"/>
          <ac:picMkLst>
            <pc:docMk/>
            <pc:sldMk cId="3403830104" sldId="456"/>
            <ac:picMk id="6" creationId="{29577850-AC1F-9A6E-76C2-5358D6F66C1A}"/>
          </ac:picMkLst>
        </pc:picChg>
      </pc:sldChg>
      <pc:sldChg chg="addSp delSp modSp new mod">
        <pc:chgData name="costas art" userId="0918ea6d71c06c0d" providerId="LiveId" clId="{383E2C77-F837-46F5-AA30-E985D24B3365}" dt="2022-06-10T08:05:58.948" v="1690" actId="14100"/>
        <pc:sldMkLst>
          <pc:docMk/>
          <pc:sldMk cId="556804807" sldId="457"/>
        </pc:sldMkLst>
        <pc:spChg chg="del">
          <ac:chgData name="costas art" userId="0918ea6d71c06c0d" providerId="LiveId" clId="{383E2C77-F837-46F5-AA30-E985D24B3365}" dt="2022-06-10T08:05:53.166" v="1686" actId="478"/>
          <ac:spMkLst>
            <pc:docMk/>
            <pc:sldMk cId="556804807" sldId="457"/>
            <ac:spMk id="2" creationId="{C35BFF55-A2EA-2F50-AAD1-E0CFFA86DFD4}"/>
          </ac:spMkLst>
        </pc:spChg>
        <pc:spChg chg="del">
          <ac:chgData name="costas art" userId="0918ea6d71c06c0d" providerId="LiveId" clId="{383E2C77-F837-46F5-AA30-E985D24B3365}" dt="2022-06-10T08:05:54.222" v="1687" actId="478"/>
          <ac:spMkLst>
            <pc:docMk/>
            <pc:sldMk cId="556804807" sldId="457"/>
            <ac:spMk id="3" creationId="{EBBF7A82-2FC3-3BF6-CD9D-4DD7DAD58919}"/>
          </ac:spMkLst>
        </pc:spChg>
        <pc:spChg chg="mod">
          <ac:chgData name="costas art" userId="0918ea6d71c06c0d" providerId="LiveId" clId="{383E2C77-F837-46F5-AA30-E985D24B3365}" dt="2022-06-10T08:05:58.948" v="1690" actId="14100"/>
          <ac:spMkLst>
            <pc:docMk/>
            <pc:sldMk cId="556804807" sldId="457"/>
            <ac:spMk id="5" creationId="{5B30D27C-4D55-9C9E-BBC4-D7F81CA95C8D}"/>
          </ac:spMkLst>
        </pc:spChg>
        <pc:grpChg chg="add mod">
          <ac:chgData name="costas art" userId="0918ea6d71c06c0d" providerId="LiveId" clId="{383E2C77-F837-46F5-AA30-E985D24B3365}" dt="2022-06-10T08:05:58.948" v="1690" actId="14100"/>
          <ac:grpSpMkLst>
            <pc:docMk/>
            <pc:sldMk cId="556804807" sldId="457"/>
            <ac:grpSpMk id="4" creationId="{38AD83FF-1F6E-DB49-84C7-E23B16AC9C47}"/>
          </ac:grpSpMkLst>
        </pc:grpChg>
        <pc:picChg chg="mod">
          <ac:chgData name="costas art" userId="0918ea6d71c06c0d" providerId="LiveId" clId="{383E2C77-F837-46F5-AA30-E985D24B3365}" dt="2022-06-10T08:05:58.948" v="1690" actId="14100"/>
          <ac:picMkLst>
            <pc:docMk/>
            <pc:sldMk cId="556804807" sldId="457"/>
            <ac:picMk id="6" creationId="{6F190E90-D846-941F-84D8-8EDDBFA8946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1" y="0"/>
            <a:ext cx="4341443" cy="345605"/>
          </a:xfrm>
          <a:prstGeom prst="rect">
            <a:avLst/>
          </a:prstGeom>
        </p:spPr>
        <p:txBody>
          <a:bodyPr vert="horz" lIns="96606" tIns="48303" rIns="96606" bIns="48303" rtlCol="0"/>
          <a:lstStyle>
            <a:lvl1pPr algn="l">
              <a:defRPr sz="1300"/>
            </a:lvl1pPr>
          </a:lstStyle>
          <a:p>
            <a:endParaRPr lang="el-GR"/>
          </a:p>
        </p:txBody>
      </p:sp>
      <p:sp>
        <p:nvSpPr>
          <p:cNvPr id="3" name="Θέση ημερομηνίας 2"/>
          <p:cNvSpPr>
            <a:spLocks noGrp="1"/>
          </p:cNvSpPr>
          <p:nvPr>
            <p:ph type="dt" idx="1"/>
          </p:nvPr>
        </p:nvSpPr>
        <p:spPr>
          <a:xfrm>
            <a:off x="5674952" y="0"/>
            <a:ext cx="4341443" cy="345605"/>
          </a:xfrm>
          <a:prstGeom prst="rect">
            <a:avLst/>
          </a:prstGeom>
        </p:spPr>
        <p:txBody>
          <a:bodyPr vert="horz" lIns="96606" tIns="48303" rIns="96606" bIns="48303" rtlCol="0"/>
          <a:lstStyle>
            <a:lvl1pPr algn="r">
              <a:defRPr sz="1300"/>
            </a:lvl1pPr>
          </a:lstStyle>
          <a:p>
            <a:fld id="{B2A42C16-81C0-49A4-A1C8-8BA611BADADC}" type="datetimeFigureOut">
              <a:rPr lang="el-GR" smtClean="0"/>
              <a:t>3/4/2026</a:t>
            </a:fld>
            <a:endParaRPr lang="el-GR"/>
          </a:p>
        </p:txBody>
      </p:sp>
      <p:sp>
        <p:nvSpPr>
          <p:cNvPr id="4" name="Θέση εικόνας διαφάνειας 3"/>
          <p:cNvSpPr>
            <a:spLocks noGrp="1" noRot="1" noChangeAspect="1"/>
          </p:cNvSpPr>
          <p:nvPr>
            <p:ph type="sldImg" idx="2"/>
          </p:nvPr>
        </p:nvSpPr>
        <p:spPr>
          <a:xfrm>
            <a:off x="2941638" y="860425"/>
            <a:ext cx="4135437" cy="2325688"/>
          </a:xfrm>
          <a:prstGeom prst="rect">
            <a:avLst/>
          </a:prstGeom>
          <a:noFill/>
          <a:ln w="12700">
            <a:solidFill>
              <a:prstClr val="black"/>
            </a:solidFill>
          </a:ln>
        </p:spPr>
        <p:txBody>
          <a:bodyPr vert="horz" lIns="96606" tIns="48303" rIns="96606" bIns="48303" rtlCol="0" anchor="ctr"/>
          <a:lstStyle/>
          <a:p>
            <a:endParaRPr lang="el-GR"/>
          </a:p>
        </p:txBody>
      </p:sp>
      <p:sp>
        <p:nvSpPr>
          <p:cNvPr id="5" name="Θέση σημειώσεων 4"/>
          <p:cNvSpPr>
            <a:spLocks noGrp="1"/>
          </p:cNvSpPr>
          <p:nvPr>
            <p:ph type="body" sz="quarter" idx="3"/>
          </p:nvPr>
        </p:nvSpPr>
        <p:spPr>
          <a:xfrm>
            <a:off x="1001872" y="3314929"/>
            <a:ext cx="8014970" cy="2712214"/>
          </a:xfrm>
          <a:prstGeom prst="rect">
            <a:avLst/>
          </a:prstGeom>
        </p:spPr>
        <p:txBody>
          <a:bodyPr vert="horz" lIns="96606" tIns="48303" rIns="96606" bIns="48303"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1" y="6542560"/>
            <a:ext cx="4341443" cy="345603"/>
          </a:xfrm>
          <a:prstGeom prst="rect">
            <a:avLst/>
          </a:prstGeom>
        </p:spPr>
        <p:txBody>
          <a:bodyPr vert="horz" lIns="96606" tIns="48303" rIns="96606" bIns="48303" rtlCol="0" anchor="b"/>
          <a:lstStyle>
            <a:lvl1pPr algn="l">
              <a:defRPr sz="1300"/>
            </a:lvl1pPr>
          </a:lstStyle>
          <a:p>
            <a:endParaRPr lang="el-GR"/>
          </a:p>
        </p:txBody>
      </p:sp>
      <p:sp>
        <p:nvSpPr>
          <p:cNvPr id="7" name="Θέση αριθμού διαφάνειας 6"/>
          <p:cNvSpPr>
            <a:spLocks noGrp="1"/>
          </p:cNvSpPr>
          <p:nvPr>
            <p:ph type="sldNum" sz="quarter" idx="5"/>
          </p:nvPr>
        </p:nvSpPr>
        <p:spPr>
          <a:xfrm>
            <a:off x="5674952" y="6542560"/>
            <a:ext cx="4341443" cy="345603"/>
          </a:xfrm>
          <a:prstGeom prst="rect">
            <a:avLst/>
          </a:prstGeom>
        </p:spPr>
        <p:txBody>
          <a:bodyPr vert="horz" lIns="96606" tIns="48303" rIns="96606" bIns="48303" rtlCol="0" anchor="b"/>
          <a:lstStyle>
            <a:lvl1pPr algn="r">
              <a:defRPr sz="1300"/>
            </a:lvl1pPr>
          </a:lstStyle>
          <a:p>
            <a:fld id="{0900F556-4769-4903-B912-EDE94F205D6E}" type="slidenum">
              <a:rPr lang="el-GR" smtClean="0"/>
              <a:t>‹#›</a:t>
            </a:fld>
            <a:endParaRPr lang="el-GR"/>
          </a:p>
        </p:txBody>
      </p:sp>
    </p:spTree>
    <p:extLst>
      <p:ext uri="{BB962C8B-B14F-4D97-AF65-F5344CB8AC3E}">
        <p14:creationId xmlns:p14="http://schemas.microsoft.com/office/powerpoint/2010/main" val="2376757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89CD85-2DBC-48F0-B4DA-A9226DAA4679}"/>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E2E901F-F1F8-46A4-8DC8-2EB19B25AB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9F47DC1-881F-4BFA-9C8C-0FEF39063A97}"/>
              </a:ext>
            </a:extLst>
          </p:cNvPr>
          <p:cNvSpPr>
            <a:spLocks noGrp="1"/>
          </p:cNvSpPr>
          <p:nvPr>
            <p:ph type="dt" sz="half" idx="10"/>
          </p:nvPr>
        </p:nvSpPr>
        <p:spPr/>
        <p:txBody>
          <a:bodyPr/>
          <a:lstStyle/>
          <a:p>
            <a:fld id="{30A97D91-721E-451C-9C82-817ECA08D3C5}" type="datetimeFigureOut">
              <a:rPr lang="el-GR" smtClean="0"/>
              <a:t>3/4/2026</a:t>
            </a:fld>
            <a:endParaRPr lang="el-GR"/>
          </a:p>
        </p:txBody>
      </p:sp>
      <p:sp>
        <p:nvSpPr>
          <p:cNvPr id="5" name="Θέση υποσέλιδου 4">
            <a:extLst>
              <a:ext uri="{FF2B5EF4-FFF2-40B4-BE49-F238E27FC236}">
                <a16:creationId xmlns:a16="http://schemas.microsoft.com/office/drawing/2014/main" id="{308516B8-9AD7-4100-B975-107DEC8530F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383F911-F631-4A40-9347-2331C781D002}"/>
              </a:ext>
            </a:extLst>
          </p:cNvPr>
          <p:cNvSpPr>
            <a:spLocks noGrp="1"/>
          </p:cNvSpPr>
          <p:nvPr>
            <p:ph type="sldNum" sz="quarter" idx="12"/>
          </p:nvPr>
        </p:nvSpPr>
        <p:spPr/>
        <p:txBody>
          <a:bodyPr/>
          <a:lstStyle/>
          <a:p>
            <a:fld id="{16E9F9D0-9A8B-4908-8618-3EEFA9F711F5}" type="slidenum">
              <a:rPr lang="el-GR" smtClean="0"/>
              <a:t>‹#›</a:t>
            </a:fld>
            <a:endParaRPr lang="el-GR"/>
          </a:p>
        </p:txBody>
      </p:sp>
    </p:spTree>
    <p:extLst>
      <p:ext uri="{BB962C8B-B14F-4D97-AF65-F5344CB8AC3E}">
        <p14:creationId xmlns:p14="http://schemas.microsoft.com/office/powerpoint/2010/main" val="137950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1ED327-CD4C-4985-9B1C-BE8D86B200B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364D2ED-BB7A-4755-8C0D-76F8F373912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26A36EB-C8E0-447B-AC32-41D47F7F3058}"/>
              </a:ext>
            </a:extLst>
          </p:cNvPr>
          <p:cNvSpPr>
            <a:spLocks noGrp="1"/>
          </p:cNvSpPr>
          <p:nvPr>
            <p:ph type="dt" sz="half" idx="10"/>
          </p:nvPr>
        </p:nvSpPr>
        <p:spPr/>
        <p:txBody>
          <a:bodyPr/>
          <a:lstStyle/>
          <a:p>
            <a:fld id="{30A97D91-721E-451C-9C82-817ECA08D3C5}" type="datetimeFigureOut">
              <a:rPr lang="el-GR" smtClean="0"/>
              <a:t>3/4/2026</a:t>
            </a:fld>
            <a:endParaRPr lang="el-GR"/>
          </a:p>
        </p:txBody>
      </p:sp>
      <p:sp>
        <p:nvSpPr>
          <p:cNvPr id="5" name="Θέση υποσέλιδου 4">
            <a:extLst>
              <a:ext uri="{FF2B5EF4-FFF2-40B4-BE49-F238E27FC236}">
                <a16:creationId xmlns:a16="http://schemas.microsoft.com/office/drawing/2014/main" id="{67278582-9596-493A-A961-6E314390CA1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2FDDCCD-5DDF-4A9A-A23D-3AAFD30765D0}"/>
              </a:ext>
            </a:extLst>
          </p:cNvPr>
          <p:cNvSpPr>
            <a:spLocks noGrp="1"/>
          </p:cNvSpPr>
          <p:nvPr>
            <p:ph type="sldNum" sz="quarter" idx="12"/>
          </p:nvPr>
        </p:nvSpPr>
        <p:spPr/>
        <p:txBody>
          <a:bodyPr/>
          <a:lstStyle/>
          <a:p>
            <a:fld id="{16E9F9D0-9A8B-4908-8618-3EEFA9F711F5}" type="slidenum">
              <a:rPr lang="el-GR" smtClean="0"/>
              <a:t>‹#›</a:t>
            </a:fld>
            <a:endParaRPr lang="el-GR"/>
          </a:p>
        </p:txBody>
      </p:sp>
    </p:spTree>
    <p:extLst>
      <p:ext uri="{BB962C8B-B14F-4D97-AF65-F5344CB8AC3E}">
        <p14:creationId xmlns:p14="http://schemas.microsoft.com/office/powerpoint/2010/main" val="168167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072E902-9192-4935-AFE6-34512684721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26E90BA-7221-4095-844F-FFB90CB6F65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0934F95-B22D-4EF7-8175-5D83EF695342}"/>
              </a:ext>
            </a:extLst>
          </p:cNvPr>
          <p:cNvSpPr>
            <a:spLocks noGrp="1"/>
          </p:cNvSpPr>
          <p:nvPr>
            <p:ph type="dt" sz="half" idx="10"/>
          </p:nvPr>
        </p:nvSpPr>
        <p:spPr/>
        <p:txBody>
          <a:bodyPr/>
          <a:lstStyle/>
          <a:p>
            <a:fld id="{30A97D91-721E-451C-9C82-817ECA08D3C5}" type="datetimeFigureOut">
              <a:rPr lang="el-GR" smtClean="0"/>
              <a:t>3/4/2026</a:t>
            </a:fld>
            <a:endParaRPr lang="el-GR"/>
          </a:p>
        </p:txBody>
      </p:sp>
      <p:sp>
        <p:nvSpPr>
          <p:cNvPr id="5" name="Θέση υποσέλιδου 4">
            <a:extLst>
              <a:ext uri="{FF2B5EF4-FFF2-40B4-BE49-F238E27FC236}">
                <a16:creationId xmlns:a16="http://schemas.microsoft.com/office/drawing/2014/main" id="{98CECEDC-C573-4FBC-87EB-459CD069FB2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613590C-5E67-43F2-938F-ACB3E3D04C3E}"/>
              </a:ext>
            </a:extLst>
          </p:cNvPr>
          <p:cNvSpPr>
            <a:spLocks noGrp="1"/>
          </p:cNvSpPr>
          <p:nvPr>
            <p:ph type="sldNum" sz="quarter" idx="12"/>
          </p:nvPr>
        </p:nvSpPr>
        <p:spPr/>
        <p:txBody>
          <a:bodyPr/>
          <a:lstStyle/>
          <a:p>
            <a:fld id="{16E9F9D0-9A8B-4908-8618-3EEFA9F711F5}" type="slidenum">
              <a:rPr lang="el-GR" smtClean="0"/>
              <a:t>‹#›</a:t>
            </a:fld>
            <a:endParaRPr lang="el-GR"/>
          </a:p>
        </p:txBody>
      </p:sp>
    </p:spTree>
    <p:extLst>
      <p:ext uri="{BB962C8B-B14F-4D97-AF65-F5344CB8AC3E}">
        <p14:creationId xmlns:p14="http://schemas.microsoft.com/office/powerpoint/2010/main" val="1515155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50C819-7781-448E-A030-DF69C42D9E4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B1CC124-A4A4-4D44-A363-F70EA731DBBA}"/>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72C2C5F-0EAF-4D7D-9D4E-6144762A7635}"/>
              </a:ext>
            </a:extLst>
          </p:cNvPr>
          <p:cNvSpPr>
            <a:spLocks noGrp="1"/>
          </p:cNvSpPr>
          <p:nvPr>
            <p:ph type="dt" sz="half" idx="10"/>
          </p:nvPr>
        </p:nvSpPr>
        <p:spPr/>
        <p:txBody>
          <a:bodyPr/>
          <a:lstStyle/>
          <a:p>
            <a:fld id="{30A97D91-721E-451C-9C82-817ECA08D3C5}" type="datetimeFigureOut">
              <a:rPr lang="el-GR" smtClean="0"/>
              <a:t>3/4/2026</a:t>
            </a:fld>
            <a:endParaRPr lang="el-GR"/>
          </a:p>
        </p:txBody>
      </p:sp>
      <p:sp>
        <p:nvSpPr>
          <p:cNvPr id="5" name="Θέση υποσέλιδου 4">
            <a:extLst>
              <a:ext uri="{FF2B5EF4-FFF2-40B4-BE49-F238E27FC236}">
                <a16:creationId xmlns:a16="http://schemas.microsoft.com/office/drawing/2014/main" id="{BB6B2F4F-AB1C-4839-9B88-030ED5B3314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2E806BC-0A9C-48CD-8769-47D8A76D67BA}"/>
              </a:ext>
            </a:extLst>
          </p:cNvPr>
          <p:cNvSpPr>
            <a:spLocks noGrp="1"/>
          </p:cNvSpPr>
          <p:nvPr>
            <p:ph type="sldNum" sz="quarter" idx="12"/>
          </p:nvPr>
        </p:nvSpPr>
        <p:spPr/>
        <p:txBody>
          <a:bodyPr/>
          <a:lstStyle/>
          <a:p>
            <a:fld id="{16E9F9D0-9A8B-4908-8618-3EEFA9F711F5}" type="slidenum">
              <a:rPr lang="el-GR" smtClean="0"/>
              <a:t>‹#›</a:t>
            </a:fld>
            <a:endParaRPr lang="el-GR"/>
          </a:p>
        </p:txBody>
      </p:sp>
    </p:spTree>
    <p:extLst>
      <p:ext uri="{BB962C8B-B14F-4D97-AF65-F5344CB8AC3E}">
        <p14:creationId xmlns:p14="http://schemas.microsoft.com/office/powerpoint/2010/main" val="2995866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DE5519-B3AF-4603-9A6A-5642F068234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A419772-C713-4072-AF26-D7BB3F93E4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7AE995B-61FC-42BE-A5BD-46F5157DDA43}"/>
              </a:ext>
            </a:extLst>
          </p:cNvPr>
          <p:cNvSpPr>
            <a:spLocks noGrp="1"/>
          </p:cNvSpPr>
          <p:nvPr>
            <p:ph type="dt" sz="half" idx="10"/>
          </p:nvPr>
        </p:nvSpPr>
        <p:spPr/>
        <p:txBody>
          <a:bodyPr/>
          <a:lstStyle/>
          <a:p>
            <a:fld id="{30A97D91-721E-451C-9C82-817ECA08D3C5}" type="datetimeFigureOut">
              <a:rPr lang="el-GR" smtClean="0"/>
              <a:t>3/4/2026</a:t>
            </a:fld>
            <a:endParaRPr lang="el-GR"/>
          </a:p>
        </p:txBody>
      </p:sp>
      <p:sp>
        <p:nvSpPr>
          <p:cNvPr id="5" name="Θέση υποσέλιδου 4">
            <a:extLst>
              <a:ext uri="{FF2B5EF4-FFF2-40B4-BE49-F238E27FC236}">
                <a16:creationId xmlns:a16="http://schemas.microsoft.com/office/drawing/2014/main" id="{F6DF72B7-97BB-4973-A3B6-9E5378930EC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938257D-CDEF-4479-AD1D-C1188D41C513}"/>
              </a:ext>
            </a:extLst>
          </p:cNvPr>
          <p:cNvSpPr>
            <a:spLocks noGrp="1"/>
          </p:cNvSpPr>
          <p:nvPr>
            <p:ph type="sldNum" sz="quarter" idx="12"/>
          </p:nvPr>
        </p:nvSpPr>
        <p:spPr/>
        <p:txBody>
          <a:bodyPr/>
          <a:lstStyle/>
          <a:p>
            <a:fld id="{16E9F9D0-9A8B-4908-8618-3EEFA9F711F5}" type="slidenum">
              <a:rPr lang="el-GR" smtClean="0"/>
              <a:t>‹#›</a:t>
            </a:fld>
            <a:endParaRPr lang="el-GR"/>
          </a:p>
        </p:txBody>
      </p:sp>
    </p:spTree>
    <p:extLst>
      <p:ext uri="{BB962C8B-B14F-4D97-AF65-F5344CB8AC3E}">
        <p14:creationId xmlns:p14="http://schemas.microsoft.com/office/powerpoint/2010/main" val="1443766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F74BF9-2F17-44A7-88B3-C6BF13F4E71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A74CF62-D67B-4F3A-B58B-F678980DC2C0}"/>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84C1815B-6AE2-4A49-B928-B5767082B99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8FF1F46-6CF7-46FB-AC20-7485CFDB50BD}"/>
              </a:ext>
            </a:extLst>
          </p:cNvPr>
          <p:cNvSpPr>
            <a:spLocks noGrp="1"/>
          </p:cNvSpPr>
          <p:nvPr>
            <p:ph type="dt" sz="half" idx="10"/>
          </p:nvPr>
        </p:nvSpPr>
        <p:spPr/>
        <p:txBody>
          <a:bodyPr/>
          <a:lstStyle/>
          <a:p>
            <a:fld id="{30A97D91-721E-451C-9C82-817ECA08D3C5}" type="datetimeFigureOut">
              <a:rPr lang="el-GR" smtClean="0"/>
              <a:t>3/4/2026</a:t>
            </a:fld>
            <a:endParaRPr lang="el-GR"/>
          </a:p>
        </p:txBody>
      </p:sp>
      <p:sp>
        <p:nvSpPr>
          <p:cNvPr id="6" name="Θέση υποσέλιδου 5">
            <a:extLst>
              <a:ext uri="{FF2B5EF4-FFF2-40B4-BE49-F238E27FC236}">
                <a16:creationId xmlns:a16="http://schemas.microsoft.com/office/drawing/2014/main" id="{946203F1-5F5B-42F2-8159-7DB9A81654A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3D06F93-B532-47C0-ACB8-2BD7B8815686}"/>
              </a:ext>
            </a:extLst>
          </p:cNvPr>
          <p:cNvSpPr>
            <a:spLocks noGrp="1"/>
          </p:cNvSpPr>
          <p:nvPr>
            <p:ph type="sldNum" sz="quarter" idx="12"/>
          </p:nvPr>
        </p:nvSpPr>
        <p:spPr/>
        <p:txBody>
          <a:bodyPr/>
          <a:lstStyle/>
          <a:p>
            <a:fld id="{16E9F9D0-9A8B-4908-8618-3EEFA9F711F5}" type="slidenum">
              <a:rPr lang="el-GR" smtClean="0"/>
              <a:t>‹#›</a:t>
            </a:fld>
            <a:endParaRPr lang="el-GR"/>
          </a:p>
        </p:txBody>
      </p:sp>
    </p:spTree>
    <p:extLst>
      <p:ext uri="{BB962C8B-B14F-4D97-AF65-F5344CB8AC3E}">
        <p14:creationId xmlns:p14="http://schemas.microsoft.com/office/powerpoint/2010/main" val="2190735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838D03-CC1B-4429-8017-5A31930287B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75171CF-5B59-4842-B74B-6557A3B22E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1644E3BC-B2C7-4824-A122-9A026F0BCAF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FEF9325-E59E-443E-8577-A644B519B6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548CEA3-F914-4E6D-A72F-DDBB315A208F}"/>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71479C81-CCE4-4266-A46C-5287A6B4D7BF}"/>
              </a:ext>
            </a:extLst>
          </p:cNvPr>
          <p:cNvSpPr>
            <a:spLocks noGrp="1"/>
          </p:cNvSpPr>
          <p:nvPr>
            <p:ph type="dt" sz="half" idx="10"/>
          </p:nvPr>
        </p:nvSpPr>
        <p:spPr/>
        <p:txBody>
          <a:bodyPr/>
          <a:lstStyle/>
          <a:p>
            <a:fld id="{30A97D91-721E-451C-9C82-817ECA08D3C5}" type="datetimeFigureOut">
              <a:rPr lang="el-GR" smtClean="0"/>
              <a:t>3/4/2026</a:t>
            </a:fld>
            <a:endParaRPr lang="el-GR"/>
          </a:p>
        </p:txBody>
      </p:sp>
      <p:sp>
        <p:nvSpPr>
          <p:cNvPr id="8" name="Θέση υποσέλιδου 7">
            <a:extLst>
              <a:ext uri="{FF2B5EF4-FFF2-40B4-BE49-F238E27FC236}">
                <a16:creationId xmlns:a16="http://schemas.microsoft.com/office/drawing/2014/main" id="{29EAC80C-475F-4431-8EA6-2E4FEC6D53C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E236BC4-F978-464E-83E9-D150D7A49528}"/>
              </a:ext>
            </a:extLst>
          </p:cNvPr>
          <p:cNvSpPr>
            <a:spLocks noGrp="1"/>
          </p:cNvSpPr>
          <p:nvPr>
            <p:ph type="sldNum" sz="quarter" idx="12"/>
          </p:nvPr>
        </p:nvSpPr>
        <p:spPr/>
        <p:txBody>
          <a:bodyPr/>
          <a:lstStyle/>
          <a:p>
            <a:fld id="{16E9F9D0-9A8B-4908-8618-3EEFA9F711F5}" type="slidenum">
              <a:rPr lang="el-GR" smtClean="0"/>
              <a:t>‹#›</a:t>
            </a:fld>
            <a:endParaRPr lang="el-GR"/>
          </a:p>
        </p:txBody>
      </p:sp>
    </p:spTree>
    <p:extLst>
      <p:ext uri="{BB962C8B-B14F-4D97-AF65-F5344CB8AC3E}">
        <p14:creationId xmlns:p14="http://schemas.microsoft.com/office/powerpoint/2010/main" val="1584247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8A7D51-900E-4824-A4ED-A5F743D509C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993A5A8A-7F29-4E88-A5E1-38CC83A685E2}"/>
              </a:ext>
            </a:extLst>
          </p:cNvPr>
          <p:cNvSpPr>
            <a:spLocks noGrp="1"/>
          </p:cNvSpPr>
          <p:nvPr>
            <p:ph type="dt" sz="half" idx="10"/>
          </p:nvPr>
        </p:nvSpPr>
        <p:spPr/>
        <p:txBody>
          <a:bodyPr/>
          <a:lstStyle/>
          <a:p>
            <a:fld id="{30A97D91-721E-451C-9C82-817ECA08D3C5}" type="datetimeFigureOut">
              <a:rPr lang="el-GR" smtClean="0"/>
              <a:t>3/4/2026</a:t>
            </a:fld>
            <a:endParaRPr lang="el-GR"/>
          </a:p>
        </p:txBody>
      </p:sp>
      <p:sp>
        <p:nvSpPr>
          <p:cNvPr id="4" name="Θέση υποσέλιδου 3">
            <a:extLst>
              <a:ext uri="{FF2B5EF4-FFF2-40B4-BE49-F238E27FC236}">
                <a16:creationId xmlns:a16="http://schemas.microsoft.com/office/drawing/2014/main" id="{B07AD646-0B02-437B-8699-A19FEB1D671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2B46EF49-A504-4AFA-8973-38F1F86B84FD}"/>
              </a:ext>
            </a:extLst>
          </p:cNvPr>
          <p:cNvSpPr>
            <a:spLocks noGrp="1"/>
          </p:cNvSpPr>
          <p:nvPr>
            <p:ph type="sldNum" sz="quarter" idx="12"/>
          </p:nvPr>
        </p:nvSpPr>
        <p:spPr/>
        <p:txBody>
          <a:bodyPr/>
          <a:lstStyle/>
          <a:p>
            <a:fld id="{16E9F9D0-9A8B-4908-8618-3EEFA9F711F5}" type="slidenum">
              <a:rPr lang="el-GR" smtClean="0"/>
              <a:t>‹#›</a:t>
            </a:fld>
            <a:endParaRPr lang="el-GR"/>
          </a:p>
        </p:txBody>
      </p:sp>
    </p:spTree>
    <p:extLst>
      <p:ext uri="{BB962C8B-B14F-4D97-AF65-F5344CB8AC3E}">
        <p14:creationId xmlns:p14="http://schemas.microsoft.com/office/powerpoint/2010/main" val="1016152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7A02BB9-5BB6-4000-9986-7381D02907B4}"/>
              </a:ext>
            </a:extLst>
          </p:cNvPr>
          <p:cNvSpPr>
            <a:spLocks noGrp="1"/>
          </p:cNvSpPr>
          <p:nvPr>
            <p:ph type="dt" sz="half" idx="10"/>
          </p:nvPr>
        </p:nvSpPr>
        <p:spPr/>
        <p:txBody>
          <a:bodyPr/>
          <a:lstStyle/>
          <a:p>
            <a:fld id="{30A97D91-721E-451C-9C82-817ECA08D3C5}" type="datetimeFigureOut">
              <a:rPr lang="el-GR" smtClean="0"/>
              <a:t>3/4/2026</a:t>
            </a:fld>
            <a:endParaRPr lang="el-GR"/>
          </a:p>
        </p:txBody>
      </p:sp>
      <p:sp>
        <p:nvSpPr>
          <p:cNvPr id="3" name="Θέση υποσέλιδου 2">
            <a:extLst>
              <a:ext uri="{FF2B5EF4-FFF2-40B4-BE49-F238E27FC236}">
                <a16:creationId xmlns:a16="http://schemas.microsoft.com/office/drawing/2014/main" id="{FA1A8E63-4070-4520-BA8F-C67FAD181B8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E74FB10B-363D-4674-9152-34D57CC486D3}"/>
              </a:ext>
            </a:extLst>
          </p:cNvPr>
          <p:cNvSpPr>
            <a:spLocks noGrp="1"/>
          </p:cNvSpPr>
          <p:nvPr>
            <p:ph type="sldNum" sz="quarter" idx="12"/>
          </p:nvPr>
        </p:nvSpPr>
        <p:spPr/>
        <p:txBody>
          <a:bodyPr/>
          <a:lstStyle/>
          <a:p>
            <a:fld id="{16E9F9D0-9A8B-4908-8618-3EEFA9F711F5}" type="slidenum">
              <a:rPr lang="el-GR" smtClean="0"/>
              <a:t>‹#›</a:t>
            </a:fld>
            <a:endParaRPr lang="el-GR"/>
          </a:p>
        </p:txBody>
      </p:sp>
    </p:spTree>
    <p:extLst>
      <p:ext uri="{BB962C8B-B14F-4D97-AF65-F5344CB8AC3E}">
        <p14:creationId xmlns:p14="http://schemas.microsoft.com/office/powerpoint/2010/main" val="3487429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FD8306-C6BD-4B29-B336-2CAC640FD24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B83BCA3-2584-4C66-8100-CFDC232C4C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D4D1512-1C62-4858-9B64-5BBAE6AE3B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9E8995C-346C-4609-96D8-DF6230B1EB05}"/>
              </a:ext>
            </a:extLst>
          </p:cNvPr>
          <p:cNvSpPr>
            <a:spLocks noGrp="1"/>
          </p:cNvSpPr>
          <p:nvPr>
            <p:ph type="dt" sz="half" idx="10"/>
          </p:nvPr>
        </p:nvSpPr>
        <p:spPr/>
        <p:txBody>
          <a:bodyPr/>
          <a:lstStyle/>
          <a:p>
            <a:fld id="{30A97D91-721E-451C-9C82-817ECA08D3C5}" type="datetimeFigureOut">
              <a:rPr lang="el-GR" smtClean="0"/>
              <a:t>3/4/2026</a:t>
            </a:fld>
            <a:endParaRPr lang="el-GR"/>
          </a:p>
        </p:txBody>
      </p:sp>
      <p:sp>
        <p:nvSpPr>
          <p:cNvPr id="6" name="Θέση υποσέλιδου 5">
            <a:extLst>
              <a:ext uri="{FF2B5EF4-FFF2-40B4-BE49-F238E27FC236}">
                <a16:creationId xmlns:a16="http://schemas.microsoft.com/office/drawing/2014/main" id="{F07858CA-C0C7-42BA-ABFD-13F28EAA306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AAC4E61-F8E9-42DF-8ED6-8BA0A351C768}"/>
              </a:ext>
            </a:extLst>
          </p:cNvPr>
          <p:cNvSpPr>
            <a:spLocks noGrp="1"/>
          </p:cNvSpPr>
          <p:nvPr>
            <p:ph type="sldNum" sz="quarter" idx="12"/>
          </p:nvPr>
        </p:nvSpPr>
        <p:spPr/>
        <p:txBody>
          <a:bodyPr/>
          <a:lstStyle/>
          <a:p>
            <a:fld id="{16E9F9D0-9A8B-4908-8618-3EEFA9F711F5}" type="slidenum">
              <a:rPr lang="el-GR" smtClean="0"/>
              <a:t>‹#›</a:t>
            </a:fld>
            <a:endParaRPr lang="el-GR"/>
          </a:p>
        </p:txBody>
      </p:sp>
    </p:spTree>
    <p:extLst>
      <p:ext uri="{BB962C8B-B14F-4D97-AF65-F5344CB8AC3E}">
        <p14:creationId xmlns:p14="http://schemas.microsoft.com/office/powerpoint/2010/main" val="3812317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B1C8E1-6429-4EA6-87A7-47993EA62F4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AC77D00-370F-43F4-A9EF-AE82AF58A1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31A5713-72A3-4284-A16C-23258545D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107E2FE-613F-4CCC-8DCA-6FF04989E49B}"/>
              </a:ext>
            </a:extLst>
          </p:cNvPr>
          <p:cNvSpPr>
            <a:spLocks noGrp="1"/>
          </p:cNvSpPr>
          <p:nvPr>
            <p:ph type="dt" sz="half" idx="10"/>
          </p:nvPr>
        </p:nvSpPr>
        <p:spPr/>
        <p:txBody>
          <a:bodyPr/>
          <a:lstStyle/>
          <a:p>
            <a:fld id="{30A97D91-721E-451C-9C82-817ECA08D3C5}" type="datetimeFigureOut">
              <a:rPr lang="el-GR" smtClean="0"/>
              <a:t>3/4/2026</a:t>
            </a:fld>
            <a:endParaRPr lang="el-GR"/>
          </a:p>
        </p:txBody>
      </p:sp>
      <p:sp>
        <p:nvSpPr>
          <p:cNvPr id="6" name="Θέση υποσέλιδου 5">
            <a:extLst>
              <a:ext uri="{FF2B5EF4-FFF2-40B4-BE49-F238E27FC236}">
                <a16:creationId xmlns:a16="http://schemas.microsoft.com/office/drawing/2014/main" id="{AAE0C883-F0EA-4182-85C7-CE761E4F47C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FA4CD1A-6346-4DA5-9465-7A1238452B6C}"/>
              </a:ext>
            </a:extLst>
          </p:cNvPr>
          <p:cNvSpPr>
            <a:spLocks noGrp="1"/>
          </p:cNvSpPr>
          <p:nvPr>
            <p:ph type="sldNum" sz="quarter" idx="12"/>
          </p:nvPr>
        </p:nvSpPr>
        <p:spPr/>
        <p:txBody>
          <a:bodyPr/>
          <a:lstStyle/>
          <a:p>
            <a:fld id="{16E9F9D0-9A8B-4908-8618-3EEFA9F711F5}" type="slidenum">
              <a:rPr lang="el-GR" smtClean="0"/>
              <a:t>‹#›</a:t>
            </a:fld>
            <a:endParaRPr lang="el-GR"/>
          </a:p>
        </p:txBody>
      </p:sp>
    </p:spTree>
    <p:extLst>
      <p:ext uri="{BB962C8B-B14F-4D97-AF65-F5344CB8AC3E}">
        <p14:creationId xmlns:p14="http://schemas.microsoft.com/office/powerpoint/2010/main" val="3014796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474AA0C-DE83-4689-9248-F0EF84C797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61CF287-51F8-41CD-8454-82D967C59A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2966609-3C77-4F2D-977A-FBC7927102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97D91-721E-451C-9C82-817ECA08D3C5}" type="datetimeFigureOut">
              <a:rPr lang="el-GR" smtClean="0"/>
              <a:t>3/4/2026</a:t>
            </a:fld>
            <a:endParaRPr lang="el-GR"/>
          </a:p>
        </p:txBody>
      </p:sp>
      <p:sp>
        <p:nvSpPr>
          <p:cNvPr id="5" name="Θέση υποσέλιδου 4">
            <a:extLst>
              <a:ext uri="{FF2B5EF4-FFF2-40B4-BE49-F238E27FC236}">
                <a16:creationId xmlns:a16="http://schemas.microsoft.com/office/drawing/2014/main" id="{965F7EEF-D36A-4C09-81E6-46F9CDD393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842877D-5383-45D7-BF3D-4052980402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E9F9D0-9A8B-4908-8618-3EEFA9F711F5}" type="slidenum">
              <a:rPr lang="el-GR" smtClean="0"/>
              <a:t>‹#›</a:t>
            </a:fld>
            <a:endParaRPr lang="el-GR"/>
          </a:p>
        </p:txBody>
      </p:sp>
    </p:spTree>
    <p:extLst>
      <p:ext uri="{BB962C8B-B14F-4D97-AF65-F5344CB8AC3E}">
        <p14:creationId xmlns:p14="http://schemas.microsoft.com/office/powerpoint/2010/main" val="132739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367C87-3E43-4268-802E-2329F322CE3A}"/>
              </a:ext>
            </a:extLst>
          </p:cNvPr>
          <p:cNvSpPr>
            <a:spLocks noGrp="1"/>
          </p:cNvSpPr>
          <p:nvPr>
            <p:ph type="ctrTitle"/>
          </p:nvPr>
        </p:nvSpPr>
        <p:spPr>
          <a:xfrm>
            <a:off x="89708" y="3176451"/>
            <a:ext cx="9144000" cy="2387600"/>
          </a:xfrm>
        </p:spPr>
        <p:txBody>
          <a:bodyPr>
            <a:normAutofit/>
          </a:bodyPr>
          <a:lstStyle/>
          <a:p>
            <a:r>
              <a:rPr lang="el-GR" sz="4000" b="1" dirty="0">
                <a:latin typeface="Gotham-Bold"/>
              </a:rPr>
              <a:t>Παρακολούθηση Κινδύνου</a:t>
            </a:r>
            <a:br>
              <a:rPr lang="el-GR" sz="4000" b="1" dirty="0">
                <a:latin typeface="Gotham-Bold"/>
              </a:rPr>
            </a:br>
            <a:r>
              <a:rPr lang="el-GR" sz="4000" b="1" dirty="0">
                <a:latin typeface="Gotham-Bold"/>
              </a:rPr>
              <a:t>- Risk Monitoring -</a:t>
            </a:r>
            <a:br>
              <a:rPr lang="el-GR" sz="3200" b="1" i="0" u="none" strike="noStrike" baseline="0" dirty="0">
                <a:latin typeface="Gotham-Bold"/>
              </a:rPr>
            </a:br>
            <a:endParaRPr lang="el-GR" sz="3200" dirty="0"/>
          </a:p>
        </p:txBody>
      </p:sp>
      <p:pic>
        <p:nvPicPr>
          <p:cNvPr id="4" name="Picture 2" descr="Risk logo Images - Free Download on Freepik">
            <a:extLst>
              <a:ext uri="{FF2B5EF4-FFF2-40B4-BE49-F238E27FC236}">
                <a16:creationId xmlns:a16="http://schemas.microsoft.com/office/drawing/2014/main" id="{6A997C56-E307-36EE-B39F-7F306548E2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708" y="0"/>
            <a:ext cx="6006292" cy="375339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isk monitoring icon vector image can be used for risk management | Premium  Vector">
            <a:extLst>
              <a:ext uri="{FF2B5EF4-FFF2-40B4-BE49-F238E27FC236}">
                <a16:creationId xmlns:a16="http://schemas.microsoft.com/office/drawing/2014/main" id="{FC874F93-1299-DDE7-DC83-EDA731C18A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31270" y="2508068"/>
            <a:ext cx="4200524" cy="41673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7667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6E28D33-8E6C-6D04-F729-5C21268415C6}"/>
              </a:ext>
            </a:extLst>
          </p:cNvPr>
          <p:cNvSpPr>
            <a:spLocks noGrp="1"/>
          </p:cNvSpPr>
          <p:nvPr>
            <p:ph idx="1"/>
          </p:nvPr>
        </p:nvSpPr>
        <p:spPr>
          <a:xfrm>
            <a:off x="804333" y="138339"/>
            <a:ext cx="11224380" cy="6534604"/>
          </a:xfrm>
        </p:spPr>
        <p:txBody>
          <a:bodyPr>
            <a:normAutofit/>
          </a:bodyPr>
          <a:lstStyle/>
          <a:p>
            <a:pPr>
              <a:lnSpc>
                <a:spcPct val="120000"/>
              </a:lnSpc>
              <a:spcBef>
                <a:spcPts val="0"/>
              </a:spcBef>
              <a:buNone/>
            </a:pPr>
            <a:r>
              <a:rPr lang="el-GR" sz="1800" b="1" kern="100" dirty="0">
                <a:latin typeface="Aptos" panose="020B0004020202020204" pitchFamily="34" charset="0"/>
                <a:ea typeface="DengXian" panose="02010600030101010101" pitchFamily="2" charset="-122"/>
                <a:cs typeface="Arial" panose="020B0604020202020204" pitchFamily="34" charset="0"/>
              </a:rPr>
              <a:t>2</a:t>
            </a:r>
            <a:r>
              <a:rPr lang="en-US" sz="1800" b="1" kern="100" dirty="0">
                <a:effectLst/>
                <a:latin typeface="Aptos" panose="020B0004020202020204" pitchFamily="34" charset="0"/>
                <a:ea typeface="DengXian" panose="02010600030101010101" pitchFamily="2" charset="-122"/>
                <a:cs typeface="Arial" panose="020B0604020202020204" pitchFamily="34" charset="0"/>
              </a:rPr>
              <a:t>. RevPAR (Revenue per Available Room)</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Τύπος</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800" kern="100" dirty="0" err="1">
                <a:effectLst/>
                <a:latin typeface="Aptos" panose="020B0004020202020204" pitchFamily="34" charset="0"/>
                <a:ea typeface="DengXian" panose="02010600030101010101" pitchFamily="2" charset="-122"/>
                <a:cs typeface="Arial" panose="020B0604020202020204" pitchFamily="34" charset="0"/>
              </a:rPr>
              <a:t>RevPAR</a:t>
            </a:r>
            <a:r>
              <a:rPr lang="el-GR" sz="1800" kern="100" dirty="0">
                <a:effectLst/>
                <a:latin typeface="Aptos" panose="020B0004020202020204" pitchFamily="34" charset="0"/>
                <a:ea typeface="DengXian" panose="02010600030101010101" pitchFamily="2" charset="-122"/>
                <a:cs typeface="Arial" panose="020B0604020202020204" pitchFamily="34" charset="0"/>
              </a:rPr>
              <a:t> = Συνολικά Έσοδα Δωματίων / Αριθμός Διαθέσιμων Δωματίων</a:t>
            </a:r>
            <a:br>
              <a:rPr lang="el-GR" sz="1800" kern="100" dirty="0">
                <a:effectLst/>
                <a:latin typeface="Aptos" panose="020B0004020202020204" pitchFamily="34" charset="0"/>
                <a:ea typeface="DengXian" panose="02010600030101010101" pitchFamily="2" charset="-122"/>
                <a:cs typeface="Arial" panose="020B0604020202020204" pitchFamily="34" charset="0"/>
              </a:rPr>
            </a:br>
            <a:r>
              <a:rPr lang="el-GR" sz="1800" kern="100" dirty="0">
                <a:effectLst/>
                <a:latin typeface="Aptos" panose="020B0004020202020204" pitchFamily="34" charset="0"/>
                <a:ea typeface="DengXian" panose="02010600030101010101" pitchFamily="2" charset="-122"/>
                <a:cs typeface="Arial" panose="020B0604020202020204" pitchFamily="34" charset="0"/>
              </a:rPr>
              <a:t>ή</a:t>
            </a: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800" kern="100" dirty="0" err="1">
                <a:effectLst/>
                <a:latin typeface="Aptos" panose="020B0004020202020204" pitchFamily="34" charset="0"/>
                <a:ea typeface="DengXian" panose="02010600030101010101" pitchFamily="2" charset="-122"/>
                <a:cs typeface="Arial" panose="020B0604020202020204" pitchFamily="34" charset="0"/>
              </a:rPr>
              <a:t>RevPAR</a:t>
            </a:r>
            <a:r>
              <a:rPr lang="el-GR" sz="1800" kern="100" dirty="0">
                <a:effectLst/>
                <a:latin typeface="Aptos" panose="020B0004020202020204" pitchFamily="34" charset="0"/>
                <a:ea typeface="DengXian" panose="02010600030101010101" pitchFamily="2" charset="-122"/>
                <a:cs typeface="Arial" panose="020B0604020202020204" pitchFamily="34" charset="0"/>
              </a:rPr>
              <a:t> = Πληρότητα (%) × Μέση Ημερήσια Τιμή (ADR)</a:t>
            </a:r>
          </a:p>
          <a:p>
            <a:pPr>
              <a:lnSpc>
                <a:spcPct val="12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Ερμηνεία</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Αναδεικνύει την απόδοση εσόδων ανά δωμάτιο, είτε είναι κατειλημμένο είτε όχι. </a:t>
            </a: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Χρησιμοποιείται ευρέως στη</a:t>
            </a:r>
            <a:r>
              <a:rPr lang="en-US" sz="1800" kern="100" dirty="0">
                <a:effectLst/>
                <a:latin typeface="Aptos" panose="020B0004020202020204" pitchFamily="34" charset="0"/>
                <a:ea typeface="DengXian" panose="02010600030101010101" pitchFamily="2" charset="-122"/>
                <a:cs typeface="Arial" panose="020B0604020202020204" pitchFamily="34" charset="0"/>
              </a:rPr>
              <a:t> </a:t>
            </a:r>
            <a:r>
              <a:rPr lang="el-GR" sz="1800" kern="100" dirty="0">
                <a:effectLst/>
                <a:latin typeface="Aptos" panose="020B0004020202020204" pitchFamily="34" charset="0"/>
                <a:ea typeface="DengXian" panose="02010600030101010101" pitchFamily="2" charset="-122"/>
                <a:cs typeface="Arial" panose="020B0604020202020204" pitchFamily="34" charset="0"/>
              </a:rPr>
              <a:t>στρατηγική τιμολόγησης.</a:t>
            </a:r>
          </a:p>
          <a:p>
            <a:pPr>
              <a:lnSpc>
                <a:spcPct val="12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Παράδειγμα</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Συνολικά έσοδα δωματίων: €150.000</a:t>
            </a:r>
          </a:p>
          <a:p>
            <a:pPr marL="0" lvl="0" indent="0">
              <a:lnSpc>
                <a:spcPct val="120000"/>
              </a:lnSpc>
              <a:spcBef>
                <a:spcPts val="0"/>
              </a:spcBef>
              <a:buSzPts val="1000"/>
              <a:buNone/>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Δωμάτια διαθέσιμα: 1.500 (50 δωμάτια × 30 ημέρες)</a:t>
            </a:r>
            <a:br>
              <a:rPr lang="el-GR" sz="1800" kern="100" dirty="0">
                <a:effectLst/>
                <a:latin typeface="Aptos" panose="020B0004020202020204" pitchFamily="34" charset="0"/>
                <a:ea typeface="DengXian" panose="02010600030101010101" pitchFamily="2" charset="-122"/>
                <a:cs typeface="Arial" panose="020B0604020202020204" pitchFamily="34" charset="0"/>
              </a:rPr>
            </a:br>
            <a:r>
              <a:rPr lang="el-GR" sz="1800" kern="100" dirty="0" err="1">
                <a:effectLst/>
                <a:latin typeface="Aptos" panose="020B0004020202020204" pitchFamily="34" charset="0"/>
                <a:ea typeface="DengXian" panose="02010600030101010101" pitchFamily="2" charset="-122"/>
                <a:cs typeface="Arial" panose="020B0604020202020204" pitchFamily="34" charset="0"/>
              </a:rPr>
              <a:t>RevPAR</a:t>
            </a:r>
            <a:r>
              <a:rPr lang="el-GR" sz="1800" kern="100" dirty="0">
                <a:effectLst/>
                <a:latin typeface="Aptos" panose="020B0004020202020204" pitchFamily="34" charset="0"/>
                <a:ea typeface="DengXian" panose="02010600030101010101" pitchFamily="2" charset="-122"/>
                <a:cs typeface="Arial" panose="020B0604020202020204" pitchFamily="34" charset="0"/>
              </a:rPr>
              <a:t> = €150.000 / 1.500 = </a:t>
            </a:r>
            <a:r>
              <a:rPr lang="el-GR" sz="1800" b="1" kern="100" dirty="0">
                <a:effectLst/>
                <a:latin typeface="Aptos" panose="020B0004020202020204" pitchFamily="34" charset="0"/>
                <a:ea typeface="DengXian" panose="02010600030101010101" pitchFamily="2" charset="-122"/>
                <a:cs typeface="Arial" panose="020B0604020202020204" pitchFamily="34" charset="0"/>
              </a:rPr>
              <a:t>€100</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None/>
              <a:tabLst>
                <a:tab pos="457200" algn="l"/>
              </a:tabLst>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None/>
              <a:tabLst>
                <a:tab pos="457200" algn="l"/>
              </a:tabLst>
            </a:pPr>
            <a:r>
              <a:rPr lang="el-GR" sz="1800" b="1" kern="100" dirty="0">
                <a:effectLst/>
                <a:latin typeface="Aptos" panose="020B0004020202020204" pitchFamily="34" charset="0"/>
                <a:ea typeface="DengXian" panose="02010600030101010101" pitchFamily="2" charset="-122"/>
                <a:cs typeface="Arial" panose="020B0604020202020204" pitchFamily="34" charset="0"/>
              </a:rPr>
              <a:t>Στρατηγικές Βελτίωσης</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marL="0" lvl="0" indent="0">
              <a:lnSpc>
                <a:spcPct val="120000"/>
              </a:lnSpc>
              <a:spcBef>
                <a:spcPts val="0"/>
              </a:spcBef>
              <a:buNone/>
              <a:tabLst>
                <a:tab pos="457200" algn="l"/>
              </a:tabLst>
            </a:pPr>
            <a:r>
              <a:rPr lang="el-GR" sz="1800" b="1" kern="100" dirty="0">
                <a:effectLst/>
                <a:latin typeface="Aptos" panose="020B0004020202020204" pitchFamily="34" charset="0"/>
                <a:ea typeface="DengXian" panose="02010600030101010101" pitchFamily="2" charset="-122"/>
                <a:cs typeface="Arial" panose="020B0604020202020204" pitchFamily="34" charset="0"/>
              </a:rPr>
              <a:t>Δυναμική τιμολόγηση (</a:t>
            </a:r>
            <a:r>
              <a:rPr lang="el-GR" sz="1800" b="1" kern="100" dirty="0" err="1">
                <a:effectLst/>
                <a:latin typeface="Aptos" panose="020B0004020202020204" pitchFamily="34" charset="0"/>
                <a:ea typeface="DengXian" panose="02010600030101010101" pitchFamily="2" charset="-122"/>
                <a:cs typeface="Arial" panose="020B0604020202020204" pitchFamily="34" charset="0"/>
              </a:rPr>
              <a:t>revenue</a:t>
            </a:r>
            <a:r>
              <a:rPr lang="el-GR" sz="1800" b="1" kern="100" dirty="0">
                <a:effectLst/>
                <a:latin typeface="Aptos" panose="020B0004020202020204" pitchFamily="34" charset="0"/>
                <a:ea typeface="DengXian" panose="02010600030101010101" pitchFamily="2" charset="-122"/>
                <a:cs typeface="Arial" panose="020B0604020202020204" pitchFamily="34" charset="0"/>
              </a:rPr>
              <a:t> </a:t>
            </a:r>
            <a:r>
              <a:rPr lang="el-GR" sz="1800" b="1" kern="100" dirty="0" err="1">
                <a:effectLst/>
                <a:latin typeface="Aptos" panose="020B0004020202020204" pitchFamily="34" charset="0"/>
                <a:ea typeface="DengXian" panose="02010600030101010101" pitchFamily="2" charset="-122"/>
                <a:cs typeface="Arial" panose="020B0604020202020204" pitchFamily="34" charset="0"/>
              </a:rPr>
              <a:t>management</a:t>
            </a:r>
            <a:r>
              <a:rPr lang="el-GR" sz="1800" b="1" kern="100" dirty="0">
                <a:effectLst/>
                <a:latin typeface="Aptos" panose="020B0004020202020204" pitchFamily="34" charset="0"/>
                <a:ea typeface="DengXian" panose="02010600030101010101" pitchFamily="2" charset="-122"/>
                <a:cs typeface="Arial" panose="020B0604020202020204" pitchFamily="34" charset="0"/>
              </a:rPr>
              <a:t>)</a:t>
            </a:r>
            <a:r>
              <a:rPr lang="el-GR" sz="1800" kern="100" dirty="0">
                <a:effectLst/>
                <a:latin typeface="Aptos" panose="020B0004020202020204" pitchFamily="34" charset="0"/>
                <a:ea typeface="DengXian" panose="02010600030101010101" pitchFamily="2" charset="-122"/>
                <a:cs typeface="Arial" panose="020B0604020202020204" pitchFamily="34" charset="0"/>
              </a:rPr>
              <a:t>: Αύξηση τιμής σε περιόδους υψηλής ζήτησης.</a:t>
            </a:r>
          </a:p>
          <a:p>
            <a:pPr>
              <a:lnSpc>
                <a:spcPct val="120000"/>
              </a:lnSpc>
              <a:spcBef>
                <a:spcPts val="0"/>
              </a:spcBef>
              <a:buNone/>
            </a:pPr>
            <a:r>
              <a:rPr lang="el-GR" sz="1800" b="1" dirty="0">
                <a:effectLst/>
                <a:latin typeface="Aptos" panose="020B0004020202020204" pitchFamily="34" charset="0"/>
                <a:ea typeface="DengXian" panose="02010600030101010101" pitchFamily="2" charset="-122"/>
                <a:cs typeface="Arial" panose="020B0604020202020204" pitchFamily="34" charset="0"/>
              </a:rPr>
              <a:t>Βελτιστοποίηση πληρότητας</a:t>
            </a:r>
            <a:r>
              <a:rPr lang="el-GR" sz="1800" dirty="0">
                <a:effectLst/>
                <a:latin typeface="Aptos" panose="020B0004020202020204" pitchFamily="34" charset="0"/>
                <a:ea typeface="DengXian" panose="02010600030101010101" pitchFamily="2" charset="-122"/>
                <a:cs typeface="Arial" panose="020B0604020202020204" pitchFamily="34" charset="0"/>
              </a:rPr>
              <a:t>: Εφαρμογή προσφορών εκτός σεζόν για να διατηρηθεί υψηλή πληρότητα.</a:t>
            </a:r>
            <a:endParaRPr lang="el-GR" sz="1200" dirty="0"/>
          </a:p>
        </p:txBody>
      </p:sp>
    </p:spTree>
    <p:extLst>
      <p:ext uri="{BB962C8B-B14F-4D97-AF65-F5344CB8AC3E}">
        <p14:creationId xmlns:p14="http://schemas.microsoft.com/office/powerpoint/2010/main" val="3565060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B4953-C397-DE5B-6070-A55791FD79A5}"/>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C746A38-C8C5-1914-EFF7-BA50341F9AA7}"/>
              </a:ext>
            </a:extLst>
          </p:cNvPr>
          <p:cNvSpPr>
            <a:spLocks noGrp="1"/>
          </p:cNvSpPr>
          <p:nvPr>
            <p:ph idx="1"/>
          </p:nvPr>
        </p:nvSpPr>
        <p:spPr>
          <a:xfrm>
            <a:off x="999067" y="138339"/>
            <a:ext cx="11029646" cy="6534604"/>
          </a:xfrm>
        </p:spPr>
        <p:txBody>
          <a:bodyPr>
            <a:normAutofit/>
          </a:bodyPr>
          <a:lstStyle/>
          <a:p>
            <a:pPr>
              <a:lnSpc>
                <a:spcPct val="10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endParaRPr lang="en-US" sz="1800" b="1" kern="100" dirty="0">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3. </a:t>
            </a:r>
            <a:r>
              <a:rPr lang="en-US" sz="1800" b="1" kern="100" dirty="0">
                <a:effectLst/>
                <a:latin typeface="Aptos" panose="020B0004020202020204" pitchFamily="34" charset="0"/>
                <a:ea typeface="DengXian" panose="02010600030101010101" pitchFamily="2" charset="-122"/>
                <a:cs typeface="Arial" panose="020B0604020202020204" pitchFamily="34" charset="0"/>
              </a:rPr>
              <a:t>OR (</a:t>
            </a:r>
            <a:r>
              <a:rPr lang="el-GR" sz="1800" b="1" kern="100" dirty="0" err="1">
                <a:effectLst/>
                <a:latin typeface="Aptos" panose="020B0004020202020204" pitchFamily="34" charset="0"/>
                <a:ea typeface="DengXian" panose="02010600030101010101" pitchFamily="2" charset="-122"/>
                <a:cs typeface="Arial" panose="020B0604020202020204" pitchFamily="34" charset="0"/>
              </a:rPr>
              <a:t>Occupancy</a:t>
            </a:r>
            <a:r>
              <a:rPr lang="el-GR" sz="1800" b="1" kern="100" dirty="0">
                <a:effectLst/>
                <a:latin typeface="Aptos" panose="020B0004020202020204" pitchFamily="34" charset="0"/>
                <a:ea typeface="DengXian" panose="02010600030101010101" pitchFamily="2" charset="-122"/>
                <a:cs typeface="Arial" panose="020B0604020202020204" pitchFamily="34" charset="0"/>
              </a:rPr>
              <a:t> </a:t>
            </a:r>
            <a:r>
              <a:rPr lang="el-GR" sz="1800" b="1" kern="100" dirty="0" err="1">
                <a:effectLst/>
                <a:latin typeface="Aptos" panose="020B0004020202020204" pitchFamily="34" charset="0"/>
                <a:ea typeface="DengXian" panose="02010600030101010101" pitchFamily="2" charset="-122"/>
                <a:cs typeface="Arial" panose="020B0604020202020204" pitchFamily="34" charset="0"/>
              </a:rPr>
              <a:t>Rate</a:t>
            </a:r>
            <a:r>
              <a:rPr lang="el-GR" sz="1800" b="1" kern="100" dirty="0">
                <a:effectLst/>
                <a:latin typeface="Aptos" panose="020B0004020202020204" pitchFamily="34" charset="0"/>
                <a:ea typeface="DengXian" panose="02010600030101010101" pitchFamily="2" charset="-122"/>
                <a:cs typeface="Arial" panose="020B0604020202020204" pitchFamily="34" charset="0"/>
              </a:rPr>
              <a:t>)</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 </a:t>
            </a:r>
            <a:r>
              <a:rPr lang="el-GR" sz="1800" b="1" kern="100" dirty="0">
                <a:effectLst/>
                <a:latin typeface="Aptos" panose="020B0004020202020204" pitchFamily="34" charset="0"/>
                <a:ea typeface="DengXian" panose="02010600030101010101" pitchFamily="2" charset="-122"/>
                <a:cs typeface="Arial" panose="020B0604020202020204" pitchFamily="34" charset="0"/>
              </a:rPr>
              <a:t>Τύπος</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endParaRPr lang="en-US" sz="1800" kern="100" dirty="0">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Πληρότητα = Κατειλημμένα Δωμάτια / Διαθέσιμα Δωμάτια</a:t>
            </a:r>
          </a:p>
          <a:p>
            <a:pPr>
              <a:lnSpc>
                <a:spcPct val="10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Ερμηνεία</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Αναφέρει πόσο αποτελεσματικά χρησιμοποιείται το δυναμικό των δωματίων.</a:t>
            </a:r>
          </a:p>
          <a:p>
            <a:pPr>
              <a:lnSpc>
                <a:spcPct val="10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Παράδειγμα</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marL="0" lvl="0" indent="0">
              <a:lnSpc>
                <a:spcPct val="100000"/>
              </a:lnSpc>
              <a:spcBef>
                <a:spcPts val="0"/>
              </a:spcBef>
              <a:buSzPts val="1000"/>
              <a:buNone/>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900 κατειλημμένα δωμάτια σε 30 ημέρες</a:t>
            </a:r>
          </a:p>
          <a:p>
            <a:pPr marL="0" lvl="0" indent="0">
              <a:lnSpc>
                <a:spcPct val="100000"/>
              </a:lnSpc>
              <a:spcBef>
                <a:spcPts val="0"/>
              </a:spcBef>
              <a:buSzPts val="1000"/>
              <a:buNone/>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50 δωμάτια × 30 ημέρες = 1.500 διαθέσιμα</a:t>
            </a:r>
            <a:br>
              <a:rPr lang="el-GR" sz="1800" kern="100" dirty="0">
                <a:effectLst/>
                <a:latin typeface="Aptos" panose="020B0004020202020204" pitchFamily="34" charset="0"/>
                <a:ea typeface="DengXian" panose="02010600030101010101" pitchFamily="2" charset="-122"/>
                <a:cs typeface="Arial" panose="020B0604020202020204" pitchFamily="34" charset="0"/>
              </a:rPr>
            </a:br>
            <a:r>
              <a:rPr lang="el-GR" sz="1800" kern="100" dirty="0">
                <a:effectLst/>
                <a:latin typeface="Aptos" panose="020B0004020202020204" pitchFamily="34" charset="0"/>
                <a:ea typeface="DengXian" panose="02010600030101010101" pitchFamily="2" charset="-122"/>
                <a:cs typeface="Arial" panose="020B0604020202020204" pitchFamily="34" charset="0"/>
              </a:rPr>
              <a:t>Πληρότητα = 900 / 1.500 = </a:t>
            </a:r>
            <a:r>
              <a:rPr lang="el-GR" sz="1800" b="1" kern="100" dirty="0">
                <a:effectLst/>
                <a:latin typeface="Aptos" panose="020B0004020202020204" pitchFamily="34" charset="0"/>
                <a:ea typeface="DengXian" panose="02010600030101010101" pitchFamily="2" charset="-122"/>
                <a:cs typeface="Arial" panose="020B0604020202020204" pitchFamily="34" charset="0"/>
              </a:rPr>
              <a:t>60%</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Στρατηγικές Βελτίωσης</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marL="0" lvl="0" indent="0">
              <a:lnSpc>
                <a:spcPct val="100000"/>
              </a:lnSpc>
              <a:spcBef>
                <a:spcPts val="0"/>
              </a:spcBef>
              <a:buNone/>
              <a:tabLst>
                <a:tab pos="457200" algn="l"/>
              </a:tabLst>
            </a:pPr>
            <a:r>
              <a:rPr lang="el-GR" sz="1800" b="1" kern="100" dirty="0">
                <a:effectLst/>
                <a:latin typeface="Aptos" panose="020B0004020202020204" pitchFamily="34" charset="0"/>
                <a:ea typeface="DengXian" panose="02010600030101010101" pitchFamily="2" charset="-122"/>
                <a:cs typeface="Arial" panose="020B0604020202020204" pitchFamily="34" charset="0"/>
              </a:rPr>
              <a:t>Διαφοροποίηση καναλιών διανομής</a:t>
            </a:r>
            <a:r>
              <a:rPr lang="el-GR" sz="1800" kern="100" dirty="0">
                <a:effectLst/>
                <a:latin typeface="Aptos" panose="020B0004020202020204" pitchFamily="34" charset="0"/>
                <a:ea typeface="DengXian" panose="02010600030101010101" pitchFamily="2" charset="-122"/>
                <a:cs typeface="Arial" panose="020B0604020202020204" pitchFamily="34" charset="0"/>
              </a:rPr>
              <a:t> (π.χ. OTA, </a:t>
            </a:r>
            <a:r>
              <a:rPr lang="el-GR" sz="1800" kern="100" dirty="0" err="1">
                <a:effectLst/>
                <a:latin typeface="Aptos" panose="020B0004020202020204" pitchFamily="34" charset="0"/>
                <a:ea typeface="DengXian" panose="02010600030101010101" pitchFamily="2" charset="-122"/>
                <a:cs typeface="Arial" panose="020B0604020202020204" pitchFamily="34" charset="0"/>
              </a:rPr>
              <a:t>direct</a:t>
            </a:r>
            <a:r>
              <a:rPr lang="el-GR" sz="1800" kern="100" dirty="0">
                <a:effectLst/>
                <a:latin typeface="Aptos" panose="020B0004020202020204" pitchFamily="34" charset="0"/>
                <a:ea typeface="DengXian" panose="02010600030101010101" pitchFamily="2" charset="-122"/>
                <a:cs typeface="Arial" panose="020B0604020202020204" pitchFamily="34" charset="0"/>
              </a:rPr>
              <a:t> </a:t>
            </a:r>
            <a:r>
              <a:rPr lang="el-GR" sz="1800" kern="100" dirty="0" err="1">
                <a:effectLst/>
                <a:latin typeface="Aptos" panose="020B0004020202020204" pitchFamily="34" charset="0"/>
                <a:ea typeface="DengXian" panose="02010600030101010101" pitchFamily="2" charset="-122"/>
                <a:cs typeface="Arial" panose="020B0604020202020204" pitchFamily="34" charset="0"/>
              </a:rPr>
              <a:t>bookings</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marL="0" lvl="0" indent="0">
              <a:lnSpc>
                <a:spcPct val="100000"/>
              </a:lnSpc>
              <a:spcBef>
                <a:spcPts val="0"/>
              </a:spcBef>
              <a:buNone/>
              <a:tabLst>
                <a:tab pos="457200" algn="l"/>
              </a:tabLst>
            </a:pPr>
            <a:r>
              <a:rPr lang="el-GR" sz="1800" b="1" kern="100" dirty="0">
                <a:effectLst/>
                <a:latin typeface="Aptos" panose="020B0004020202020204" pitchFamily="34" charset="0"/>
                <a:ea typeface="DengXian" panose="02010600030101010101" pitchFamily="2" charset="-122"/>
                <a:cs typeface="Arial" panose="020B0604020202020204" pitchFamily="34" charset="0"/>
              </a:rPr>
              <a:t>Προσφορές πακέτων και εκπτώσεων εκτός σεζόν</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marL="0" indent="0">
              <a:lnSpc>
                <a:spcPct val="100000"/>
              </a:lnSpc>
              <a:spcBef>
                <a:spcPts val="0"/>
              </a:spcBef>
              <a:buNone/>
            </a:pPr>
            <a:endParaRPr lang="el-GR" sz="1200" dirty="0"/>
          </a:p>
        </p:txBody>
      </p:sp>
    </p:spTree>
    <p:extLst>
      <p:ext uri="{BB962C8B-B14F-4D97-AF65-F5344CB8AC3E}">
        <p14:creationId xmlns:p14="http://schemas.microsoft.com/office/powerpoint/2010/main" val="972900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56659-73E2-3223-B5DC-875FE77C4016}"/>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0B042E5-CED8-7F2F-F729-16D30410C4DA}"/>
              </a:ext>
            </a:extLst>
          </p:cNvPr>
          <p:cNvSpPr>
            <a:spLocks noGrp="1"/>
          </p:cNvSpPr>
          <p:nvPr>
            <p:ph idx="1"/>
          </p:nvPr>
        </p:nvSpPr>
        <p:spPr>
          <a:xfrm>
            <a:off x="897466" y="181883"/>
            <a:ext cx="11240103" cy="6534604"/>
          </a:xfrm>
        </p:spPr>
        <p:txBody>
          <a:bodyPr>
            <a:normAutofit/>
          </a:bodyPr>
          <a:lstStyle/>
          <a:p>
            <a:pPr>
              <a:lnSpc>
                <a:spcPct val="11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0000"/>
              </a:lnSpc>
              <a:spcBef>
                <a:spcPts val="0"/>
              </a:spcBef>
              <a:buNone/>
            </a:pPr>
            <a:r>
              <a:rPr lang="en-US" sz="1800" b="1" kern="100" dirty="0">
                <a:effectLst/>
                <a:latin typeface="Aptos" panose="020B0004020202020204" pitchFamily="34" charset="0"/>
                <a:ea typeface="DengXian" panose="02010600030101010101" pitchFamily="2" charset="-122"/>
                <a:cs typeface="Arial" panose="020B0604020202020204" pitchFamily="34" charset="0"/>
              </a:rPr>
              <a:t>4. GOPPAR (Gross Operating Profit per Available Room)</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Τύπος</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GOPPAR = Λειτουργικά Κέρδη / Διαθέσιμα Δωμάτια</a:t>
            </a:r>
          </a:p>
          <a:p>
            <a:pPr>
              <a:lnSpc>
                <a:spcPct val="110000"/>
              </a:lnSpc>
              <a:spcBef>
                <a:spcPts val="0"/>
              </a:spcBef>
              <a:buNone/>
            </a:pPr>
            <a:endParaRPr lang="en-US" sz="1800" kern="100" dirty="0">
              <a:effectLst/>
              <a:latin typeface="Segoe UI Emoji" panose="020B0502040204020203" pitchFamily="34" charset="0"/>
              <a:ea typeface="DengXian" panose="02010600030101010101" pitchFamily="2" charset="-122"/>
              <a:cs typeface="Segoe UI Emoji" panose="020B0502040204020203" pitchFamily="34" charset="0"/>
            </a:endParaRPr>
          </a:p>
          <a:p>
            <a:pPr>
              <a:lnSpc>
                <a:spcPct val="11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Ερμηνεία</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Δείχνει το λειτουργικό κέρδος ανά δωμάτιο – πιο πλήρης δείκτης από το </a:t>
            </a:r>
            <a:r>
              <a:rPr lang="el-GR" sz="1800" kern="100" dirty="0" err="1">
                <a:effectLst/>
                <a:latin typeface="Aptos" panose="020B0004020202020204" pitchFamily="34" charset="0"/>
                <a:ea typeface="DengXian" panose="02010600030101010101" pitchFamily="2" charset="-122"/>
                <a:cs typeface="Arial" panose="020B0604020202020204" pitchFamily="34" charset="0"/>
              </a:rPr>
              <a:t>RevPAR</a:t>
            </a:r>
            <a:r>
              <a:rPr lang="el-GR" sz="1800" kern="100" dirty="0">
                <a:effectLst/>
                <a:latin typeface="Aptos" panose="020B0004020202020204" pitchFamily="34" charset="0"/>
                <a:ea typeface="DengXian" panose="02010600030101010101" pitchFamily="2" charset="-122"/>
                <a:cs typeface="Arial" panose="020B0604020202020204" pitchFamily="34" charset="0"/>
              </a:rPr>
              <a:t> γιατί περιλαμβάνει και τα</a:t>
            </a:r>
            <a:r>
              <a:rPr lang="en-US" sz="1800" kern="100" dirty="0">
                <a:effectLst/>
                <a:latin typeface="Aptos" panose="020B0004020202020204" pitchFamily="34" charset="0"/>
                <a:ea typeface="DengXian" panose="02010600030101010101" pitchFamily="2" charset="-122"/>
                <a:cs typeface="Arial" panose="020B0604020202020204" pitchFamily="34" charset="0"/>
              </a:rPr>
              <a:t> </a:t>
            </a:r>
            <a:r>
              <a:rPr lang="el-GR" sz="1800" kern="100" dirty="0">
                <a:effectLst/>
                <a:latin typeface="Aptos" panose="020B0004020202020204" pitchFamily="34" charset="0"/>
                <a:ea typeface="DengXian" panose="02010600030101010101" pitchFamily="2" charset="-122"/>
                <a:cs typeface="Arial" panose="020B0604020202020204" pitchFamily="34" charset="0"/>
              </a:rPr>
              <a:t>κόστη.</a:t>
            </a:r>
          </a:p>
          <a:p>
            <a:pPr>
              <a:lnSpc>
                <a:spcPct val="11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Παράδειγμα</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marL="0" lvl="0" indent="0">
              <a:lnSpc>
                <a:spcPct val="110000"/>
              </a:lnSpc>
              <a:spcBef>
                <a:spcPts val="0"/>
              </a:spcBef>
              <a:buSzPts val="1000"/>
              <a:buNone/>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Λειτουργικά κέρδη: €60.000</a:t>
            </a:r>
          </a:p>
          <a:p>
            <a:pPr marL="0" lvl="0" indent="0">
              <a:lnSpc>
                <a:spcPct val="110000"/>
              </a:lnSpc>
              <a:spcBef>
                <a:spcPts val="0"/>
              </a:spcBef>
              <a:buSzPts val="1000"/>
              <a:buNone/>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Δωμάτια διαθέσιμα: 1.500</a:t>
            </a:r>
            <a:br>
              <a:rPr lang="el-GR" sz="1800" kern="100" dirty="0">
                <a:effectLst/>
                <a:latin typeface="Aptos" panose="020B0004020202020204" pitchFamily="34" charset="0"/>
                <a:ea typeface="DengXian" panose="02010600030101010101" pitchFamily="2" charset="-122"/>
                <a:cs typeface="Arial" panose="020B0604020202020204" pitchFamily="34" charset="0"/>
              </a:rPr>
            </a:br>
            <a:r>
              <a:rPr lang="el-GR" sz="1800" kern="100" dirty="0">
                <a:effectLst/>
                <a:latin typeface="Aptos" panose="020B0004020202020204" pitchFamily="34" charset="0"/>
                <a:ea typeface="DengXian" panose="02010600030101010101" pitchFamily="2" charset="-122"/>
                <a:cs typeface="Arial" panose="020B0604020202020204" pitchFamily="34" charset="0"/>
              </a:rPr>
              <a:t>GOPPAR = €60.000 / 1.500 = </a:t>
            </a:r>
            <a:r>
              <a:rPr lang="el-GR" sz="1800" b="1" kern="100" dirty="0">
                <a:effectLst/>
                <a:latin typeface="Aptos" panose="020B0004020202020204" pitchFamily="34" charset="0"/>
                <a:ea typeface="DengXian" panose="02010600030101010101" pitchFamily="2" charset="-122"/>
                <a:cs typeface="Arial" panose="020B0604020202020204" pitchFamily="34" charset="0"/>
              </a:rPr>
              <a:t>€40</a:t>
            </a:r>
            <a:endParaRPr lang="en-US" sz="1800" kern="100" dirty="0">
              <a:effectLst/>
              <a:latin typeface="Segoe UI Emoji" panose="020B0502040204020203" pitchFamily="34" charset="0"/>
              <a:ea typeface="DengXian" panose="02010600030101010101" pitchFamily="2" charset="-122"/>
              <a:cs typeface="Segoe UI Emoji" panose="020B0502040204020203" pitchFamily="34" charset="0"/>
            </a:endParaRPr>
          </a:p>
          <a:p>
            <a:pPr marL="0" lvl="0" indent="0">
              <a:lnSpc>
                <a:spcPct val="110000"/>
              </a:lnSpc>
              <a:spcBef>
                <a:spcPts val="0"/>
              </a:spcBef>
              <a:buSzPts val="1000"/>
              <a:buNone/>
              <a:tabLst>
                <a:tab pos="457200" algn="l"/>
              </a:tabLst>
            </a:pPr>
            <a:endParaRPr lang="en-US" sz="1800" b="1" kern="100" dirty="0">
              <a:latin typeface="Segoe UI Emoji" panose="020B0502040204020203" pitchFamily="34" charset="0"/>
              <a:ea typeface="DengXian" panose="02010600030101010101" pitchFamily="2" charset="-122"/>
              <a:cs typeface="Arial" panose="020B0604020202020204" pitchFamily="34" charset="0"/>
            </a:endParaRPr>
          </a:p>
          <a:p>
            <a:pPr marL="0" lvl="0" indent="0">
              <a:lnSpc>
                <a:spcPct val="110000"/>
              </a:lnSpc>
              <a:spcBef>
                <a:spcPts val="0"/>
              </a:spcBef>
              <a:buSzPts val="1000"/>
              <a:buNone/>
              <a:tabLst>
                <a:tab pos="457200" algn="l"/>
              </a:tabLst>
            </a:pPr>
            <a:r>
              <a:rPr lang="el-GR" sz="1800" b="1" kern="100" dirty="0">
                <a:effectLst/>
                <a:latin typeface="Aptos" panose="020B0004020202020204" pitchFamily="34" charset="0"/>
                <a:ea typeface="DengXian" panose="02010600030101010101" pitchFamily="2" charset="-122"/>
                <a:cs typeface="Arial" panose="020B0604020202020204" pitchFamily="34" charset="0"/>
              </a:rPr>
              <a:t>Στρατηγικές Βελτίωσης</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marL="0" lvl="0" indent="0">
              <a:lnSpc>
                <a:spcPct val="110000"/>
              </a:lnSpc>
              <a:spcBef>
                <a:spcPts val="0"/>
              </a:spcBef>
              <a:buNone/>
              <a:tabLst>
                <a:tab pos="457200" algn="l"/>
              </a:tabLst>
            </a:pPr>
            <a:r>
              <a:rPr lang="el-GR" sz="1800" b="1" kern="100" dirty="0">
                <a:effectLst/>
                <a:latin typeface="Aptos" panose="020B0004020202020204" pitchFamily="34" charset="0"/>
                <a:ea typeface="DengXian" panose="02010600030101010101" pitchFamily="2" charset="-122"/>
                <a:cs typeface="Arial" panose="020B0604020202020204" pitchFamily="34" charset="0"/>
              </a:rPr>
              <a:t>Μείωση κόστους χωρίς έκπτωση στην ποιότητα</a:t>
            </a:r>
            <a:r>
              <a:rPr lang="el-GR" sz="1800" kern="100" dirty="0">
                <a:effectLst/>
                <a:latin typeface="Aptos" panose="020B0004020202020204" pitchFamily="34" charset="0"/>
                <a:ea typeface="DengXian" panose="02010600030101010101" pitchFamily="2" charset="-122"/>
                <a:cs typeface="Arial" panose="020B0604020202020204" pitchFamily="34" charset="0"/>
              </a:rPr>
              <a:t> (π.χ. ενεργειακή αποδοτικότητα, αυτοματισμοί).</a:t>
            </a:r>
          </a:p>
        </p:txBody>
      </p:sp>
      <p:sp>
        <p:nvSpPr>
          <p:cNvPr id="2" name="TextBox 1">
            <a:extLst>
              <a:ext uri="{FF2B5EF4-FFF2-40B4-BE49-F238E27FC236}">
                <a16:creationId xmlns:a16="http://schemas.microsoft.com/office/drawing/2014/main" id="{D52C0A63-0086-ECF7-C01B-B12675CDA80B}"/>
              </a:ext>
            </a:extLst>
          </p:cNvPr>
          <p:cNvSpPr txBox="1"/>
          <p:nvPr/>
        </p:nvSpPr>
        <p:spPr>
          <a:xfrm>
            <a:off x="3851949" y="5788506"/>
            <a:ext cx="7840518" cy="769441"/>
          </a:xfrm>
          <a:prstGeom prst="rect">
            <a:avLst/>
          </a:prstGeom>
          <a:noFill/>
        </p:spPr>
        <p:txBody>
          <a:bodyPr wrap="square" rtlCol="0">
            <a:spAutoFit/>
          </a:bodyPr>
          <a:lstStyle/>
          <a:p>
            <a:pPr algn="just"/>
            <a:r>
              <a:rPr lang="el-GR" sz="1100" b="1" dirty="0"/>
              <a:t>* - Μικτό Λειτουργικό Κέρδος = συνολικά έσοδα – (συνολικά έξοδα τμήματος + συνολικά μη διανεμημένα έξοδα)</a:t>
            </a:r>
            <a:endParaRPr lang="en-US" sz="1100" b="1" dirty="0"/>
          </a:p>
          <a:p>
            <a:pPr algn="just"/>
            <a:r>
              <a:rPr lang="el-GR" sz="1100" b="1" dirty="0"/>
              <a:t>   - Σύνολο τμηματικών εξόδων =Έξοδα δωματίων + Έξοδα φαγητού και ποτών + άλλα έξοδα λειτουργίας τμήματος</a:t>
            </a:r>
            <a:endParaRPr lang="en-US" sz="1100" b="1" dirty="0"/>
          </a:p>
          <a:p>
            <a:pPr algn="just"/>
            <a:r>
              <a:rPr lang="el-GR" sz="1100" b="1" dirty="0"/>
              <a:t>   - Σύνολο μη διανεμημένων εξόδων =Διοικητικά &amp; Γενικά + Συστήματα Πληροφοριών &amp; Τηλεπικοινωνιών + Πωλήσεις και </a:t>
            </a:r>
          </a:p>
          <a:p>
            <a:pPr algn="just"/>
            <a:r>
              <a:rPr lang="el-GR" sz="1100" b="1" dirty="0"/>
              <a:t>      Μάρκετινγκ + Υπηρεσίες κοινής ωφέλειας + Λειτουργίες και Συντήρηση Ακινήτων</a:t>
            </a:r>
          </a:p>
        </p:txBody>
      </p:sp>
    </p:spTree>
    <p:extLst>
      <p:ext uri="{BB962C8B-B14F-4D97-AF65-F5344CB8AC3E}">
        <p14:creationId xmlns:p14="http://schemas.microsoft.com/office/powerpoint/2010/main" val="2727522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38AA9-2904-1306-B68C-E76207265F00}"/>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B835051-6DCA-73AD-48C3-CF1939CD3DC2}"/>
              </a:ext>
            </a:extLst>
          </p:cNvPr>
          <p:cNvSpPr>
            <a:spLocks noGrp="1"/>
          </p:cNvSpPr>
          <p:nvPr>
            <p:ph idx="1"/>
          </p:nvPr>
        </p:nvSpPr>
        <p:spPr>
          <a:xfrm>
            <a:off x="685800" y="161698"/>
            <a:ext cx="11198980" cy="6534604"/>
          </a:xfrm>
        </p:spPr>
        <p:txBody>
          <a:bodyPr>
            <a:normAutofit/>
          </a:bodyPr>
          <a:lstStyle/>
          <a:p>
            <a:pPr>
              <a:lnSpc>
                <a:spcPct val="100000"/>
              </a:lnSpc>
              <a:spcBef>
                <a:spcPts val="0"/>
              </a:spcBef>
              <a:buNone/>
            </a:pPr>
            <a:endParaRPr lang="el-GR"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endParaRPr lang="el-GR" sz="1800" b="1" kern="100" dirty="0">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endParaRPr lang="el-GR"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n-US" sz="1800" b="1" kern="100" dirty="0">
                <a:effectLst/>
                <a:latin typeface="Aptos" panose="020B0004020202020204" pitchFamily="34" charset="0"/>
                <a:ea typeface="DengXian" panose="02010600030101010101" pitchFamily="2" charset="-122"/>
                <a:cs typeface="Arial" panose="020B0604020202020204" pitchFamily="34" charset="0"/>
              </a:rPr>
              <a:t>5. </a:t>
            </a:r>
            <a:r>
              <a:rPr lang="en-US" sz="1800" b="1" kern="100" dirty="0" err="1">
                <a:effectLst/>
                <a:latin typeface="Aptos" panose="020B0004020202020204" pitchFamily="34" charset="0"/>
                <a:ea typeface="DengXian" panose="02010600030101010101" pitchFamily="2" charset="-122"/>
                <a:cs typeface="Arial" panose="020B0604020202020204" pitchFamily="34" charset="0"/>
              </a:rPr>
              <a:t>TRevPAR</a:t>
            </a:r>
            <a:r>
              <a:rPr lang="en-US" sz="1800" b="1" kern="100" dirty="0">
                <a:effectLst/>
                <a:latin typeface="Aptos" panose="020B0004020202020204" pitchFamily="34" charset="0"/>
                <a:ea typeface="DengXian" panose="02010600030101010101" pitchFamily="2" charset="-122"/>
                <a:cs typeface="Arial" panose="020B0604020202020204" pitchFamily="34" charset="0"/>
              </a:rPr>
              <a:t> (Total Revenue per Available Room)</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endParaRPr lang="el-GR"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Τύπος</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a:lnSpc>
                <a:spcPct val="100000"/>
              </a:lnSpc>
              <a:spcBef>
                <a:spcPts val="0"/>
              </a:spcBef>
              <a:buNone/>
            </a:pPr>
            <a:r>
              <a:rPr lang="el-GR" sz="1800" kern="100" dirty="0" err="1">
                <a:effectLst/>
                <a:latin typeface="Aptos" panose="020B0004020202020204" pitchFamily="34" charset="0"/>
                <a:ea typeface="DengXian" panose="02010600030101010101" pitchFamily="2" charset="-122"/>
                <a:cs typeface="Arial" panose="020B0604020202020204" pitchFamily="34" charset="0"/>
              </a:rPr>
              <a:t>TRevPAR</a:t>
            </a:r>
            <a:r>
              <a:rPr lang="el-GR" sz="1800" kern="100" dirty="0">
                <a:effectLst/>
                <a:latin typeface="Aptos" panose="020B0004020202020204" pitchFamily="34" charset="0"/>
                <a:ea typeface="DengXian" panose="02010600030101010101" pitchFamily="2" charset="-122"/>
                <a:cs typeface="Arial" panose="020B0604020202020204" pitchFamily="34" charset="0"/>
              </a:rPr>
              <a:t> = Συνολικά Έσοδα (όχι μόνο από δωμάτια) / Διαθέσιμα Δωμάτια</a:t>
            </a:r>
          </a:p>
          <a:p>
            <a:pPr>
              <a:lnSpc>
                <a:spcPct val="100000"/>
              </a:lnSpc>
              <a:spcBef>
                <a:spcPts val="0"/>
              </a:spcBef>
              <a:buNone/>
            </a:pPr>
            <a:endParaRPr lang="el-GR"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Ερμηνεία</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a:lnSpc>
                <a:spcPct val="10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Αναδεικνύει τη συνολική απόδοση εσόδων από κάθε δωμάτιο, περιλαμβάνοντας F&amp;B, υπηρεσίες </a:t>
            </a:r>
            <a:r>
              <a:rPr lang="el-GR" sz="1800" kern="100" dirty="0" err="1">
                <a:effectLst/>
                <a:latin typeface="Aptos" panose="020B0004020202020204" pitchFamily="34" charset="0"/>
                <a:ea typeface="DengXian" panose="02010600030101010101" pitchFamily="2" charset="-122"/>
                <a:cs typeface="Arial" panose="020B0604020202020204" pitchFamily="34" charset="0"/>
              </a:rPr>
              <a:t>spa</a:t>
            </a:r>
            <a:r>
              <a:rPr lang="el-GR" sz="1800" kern="100" dirty="0">
                <a:effectLst/>
                <a:latin typeface="Aptos" panose="020B0004020202020204" pitchFamily="34" charset="0"/>
                <a:ea typeface="DengXian" panose="02010600030101010101" pitchFamily="2" charset="-122"/>
                <a:cs typeface="Arial" panose="020B0604020202020204" pitchFamily="34" charset="0"/>
              </a:rPr>
              <a:t>, </a:t>
            </a:r>
            <a:r>
              <a:rPr lang="el-GR" sz="1800" kern="100" dirty="0" err="1">
                <a:effectLst/>
                <a:latin typeface="Aptos" panose="020B0004020202020204" pitchFamily="34" charset="0"/>
                <a:ea typeface="DengXian" panose="02010600030101010101" pitchFamily="2" charset="-122"/>
                <a:cs typeface="Arial" panose="020B0604020202020204" pitchFamily="34" charset="0"/>
              </a:rPr>
              <a:t>events</a:t>
            </a:r>
            <a:r>
              <a:rPr lang="el-GR" sz="1800" kern="100" dirty="0">
                <a:effectLst/>
                <a:latin typeface="Aptos" panose="020B0004020202020204" pitchFamily="34" charset="0"/>
                <a:ea typeface="DengXian" panose="02010600030101010101" pitchFamily="2" charset="-122"/>
                <a:cs typeface="Arial" panose="020B0604020202020204" pitchFamily="34" charset="0"/>
              </a:rPr>
              <a:t> κ.ά.</a:t>
            </a:r>
          </a:p>
          <a:p>
            <a:pPr>
              <a:lnSpc>
                <a:spcPct val="100000"/>
              </a:lnSpc>
              <a:spcBef>
                <a:spcPts val="0"/>
              </a:spcBef>
              <a:buNone/>
            </a:pPr>
            <a:endParaRPr lang="el-GR"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Παράδειγμα</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marL="0" lvl="0" indent="0">
              <a:lnSpc>
                <a:spcPct val="100000"/>
              </a:lnSpc>
              <a:spcBef>
                <a:spcPts val="0"/>
              </a:spcBef>
              <a:buSzPts val="1000"/>
              <a:buNone/>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Έσοδα: €180.000 (120.000 από δωμάτια + 60.000 από λοιπές υπηρεσίες)</a:t>
            </a:r>
          </a:p>
          <a:p>
            <a:pPr marL="0" lvl="0" indent="0">
              <a:lnSpc>
                <a:spcPct val="100000"/>
              </a:lnSpc>
              <a:spcBef>
                <a:spcPts val="0"/>
              </a:spcBef>
              <a:buSzPts val="1000"/>
              <a:buNone/>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Δωμάτια διαθέσιμα: 1.500</a:t>
            </a:r>
            <a:br>
              <a:rPr lang="el-GR" sz="1800" kern="100" dirty="0">
                <a:effectLst/>
                <a:latin typeface="Aptos" panose="020B0004020202020204" pitchFamily="34" charset="0"/>
                <a:ea typeface="DengXian" panose="02010600030101010101" pitchFamily="2" charset="-122"/>
                <a:cs typeface="Arial" panose="020B0604020202020204" pitchFamily="34" charset="0"/>
              </a:rPr>
            </a:br>
            <a:r>
              <a:rPr lang="el-GR" sz="1800" kern="100" dirty="0" err="1">
                <a:effectLst/>
                <a:latin typeface="Aptos" panose="020B0004020202020204" pitchFamily="34" charset="0"/>
                <a:ea typeface="DengXian" panose="02010600030101010101" pitchFamily="2" charset="-122"/>
                <a:cs typeface="Arial" panose="020B0604020202020204" pitchFamily="34" charset="0"/>
              </a:rPr>
              <a:t>TRevPAR</a:t>
            </a:r>
            <a:r>
              <a:rPr lang="el-GR" sz="1800" kern="100" dirty="0">
                <a:effectLst/>
                <a:latin typeface="Aptos" panose="020B0004020202020204" pitchFamily="34" charset="0"/>
                <a:ea typeface="DengXian" panose="02010600030101010101" pitchFamily="2" charset="-122"/>
                <a:cs typeface="Arial" panose="020B0604020202020204" pitchFamily="34" charset="0"/>
              </a:rPr>
              <a:t> = €180.000 / 1.500 = </a:t>
            </a:r>
            <a:r>
              <a:rPr lang="el-GR" sz="1800" b="1" kern="100" dirty="0">
                <a:effectLst/>
                <a:latin typeface="Aptos" panose="020B0004020202020204" pitchFamily="34" charset="0"/>
                <a:ea typeface="DengXian" panose="02010600030101010101" pitchFamily="2" charset="-122"/>
                <a:cs typeface="Arial" panose="020B0604020202020204" pitchFamily="34" charset="0"/>
              </a:rPr>
              <a:t>€120</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endParaRPr lang="el-GR"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Στρατηγικές Βελτίωσης</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marL="0" lvl="0" indent="0">
              <a:lnSpc>
                <a:spcPct val="100000"/>
              </a:lnSpc>
              <a:spcBef>
                <a:spcPts val="0"/>
              </a:spcBef>
              <a:buNone/>
              <a:tabLst>
                <a:tab pos="457200" algn="l"/>
              </a:tabLst>
            </a:pPr>
            <a:r>
              <a:rPr lang="el-GR" sz="1800" b="1" kern="100" dirty="0">
                <a:effectLst/>
                <a:latin typeface="Aptos" panose="020B0004020202020204" pitchFamily="34" charset="0"/>
                <a:ea typeface="DengXian" panose="02010600030101010101" pitchFamily="2" charset="-122"/>
                <a:cs typeface="Arial" panose="020B0604020202020204" pitchFamily="34" charset="0"/>
              </a:rPr>
              <a:t>Δημιουργία εμπειριών</a:t>
            </a:r>
            <a:r>
              <a:rPr lang="en-US" sz="1800" b="1" kern="100" dirty="0">
                <a:effectLst/>
                <a:latin typeface="Aptos" panose="020B0004020202020204" pitchFamily="34" charset="0"/>
                <a:ea typeface="DengXian" panose="02010600030101010101" pitchFamily="2" charset="-122"/>
                <a:cs typeface="Arial" panose="020B0604020202020204" pitchFamily="34" charset="0"/>
              </a:rPr>
              <a:t> &amp; upselling</a:t>
            </a:r>
            <a:r>
              <a:rPr lang="en-US" sz="1800" kern="100" dirty="0">
                <a:effectLst/>
                <a:latin typeface="Aptos" panose="020B0004020202020204" pitchFamily="34" charset="0"/>
                <a:ea typeface="DengXian" panose="02010600030101010101" pitchFamily="2" charset="-122"/>
                <a:cs typeface="Arial" panose="020B0604020202020204" pitchFamily="34" charset="0"/>
              </a:rPr>
              <a:t> (</a:t>
            </a:r>
            <a:r>
              <a:rPr lang="el-GR" sz="1800" kern="100" dirty="0">
                <a:effectLst/>
                <a:latin typeface="Aptos" panose="020B0004020202020204" pitchFamily="34" charset="0"/>
                <a:ea typeface="DengXian" panose="02010600030101010101" pitchFamily="2" charset="-122"/>
                <a:cs typeface="Arial" panose="020B0604020202020204" pitchFamily="34" charset="0"/>
              </a:rPr>
              <a:t>π</a:t>
            </a:r>
            <a:r>
              <a:rPr lang="en-US" sz="1800" kern="100" dirty="0">
                <a:effectLst/>
                <a:latin typeface="Aptos" panose="020B0004020202020204" pitchFamily="34" charset="0"/>
                <a:ea typeface="DengXian" panose="02010600030101010101" pitchFamily="2" charset="-122"/>
                <a:cs typeface="Arial" panose="020B0604020202020204" pitchFamily="34" charset="0"/>
              </a:rPr>
              <a:t>.</a:t>
            </a:r>
            <a:r>
              <a:rPr lang="el-GR" sz="1800" kern="100" dirty="0">
                <a:effectLst/>
                <a:latin typeface="Aptos" panose="020B0004020202020204" pitchFamily="34" charset="0"/>
                <a:ea typeface="DengXian" panose="02010600030101010101" pitchFamily="2" charset="-122"/>
                <a:cs typeface="Arial" panose="020B0604020202020204" pitchFamily="34" charset="0"/>
              </a:rPr>
              <a:t>χ</a:t>
            </a:r>
            <a:r>
              <a:rPr lang="en-US" sz="1800" kern="100" dirty="0">
                <a:effectLst/>
                <a:latin typeface="Aptos" panose="020B0004020202020204" pitchFamily="34" charset="0"/>
                <a:ea typeface="DengXian" panose="02010600030101010101" pitchFamily="2" charset="-122"/>
                <a:cs typeface="Arial" panose="020B0604020202020204" pitchFamily="34" charset="0"/>
              </a:rPr>
              <a:t>. private dining, boat tours).</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00000"/>
              </a:lnSpc>
              <a:spcBef>
                <a:spcPts val="0"/>
              </a:spcBef>
              <a:buNone/>
              <a:tabLst>
                <a:tab pos="457200" algn="l"/>
              </a:tabLst>
            </a:pPr>
            <a:r>
              <a:rPr lang="el-GR" sz="1800" b="1" kern="100" dirty="0">
                <a:effectLst/>
                <a:latin typeface="Aptos" panose="020B0004020202020204" pitchFamily="34" charset="0"/>
                <a:ea typeface="DengXian" panose="02010600030101010101" pitchFamily="2" charset="-122"/>
                <a:cs typeface="Arial" panose="020B0604020202020204" pitchFamily="34" charset="0"/>
              </a:rPr>
              <a:t>Αξιοποίηση κοινόχρηστων χώρων για εξωτερικά έσοδα</a:t>
            </a:r>
            <a:r>
              <a:rPr lang="el-GR" sz="1800" kern="100" dirty="0">
                <a:effectLst/>
                <a:latin typeface="Aptos" panose="020B0004020202020204" pitchFamily="34" charset="0"/>
                <a:ea typeface="DengXian" panose="02010600030101010101" pitchFamily="2" charset="-122"/>
                <a:cs typeface="Arial" panose="020B0604020202020204" pitchFamily="34" charset="0"/>
              </a:rPr>
              <a:t> (π.χ. συνέδρια, γάμοι).</a:t>
            </a:r>
          </a:p>
          <a:p>
            <a:pPr marL="0" indent="0">
              <a:lnSpc>
                <a:spcPct val="100000"/>
              </a:lnSpc>
              <a:spcBef>
                <a:spcPts val="0"/>
              </a:spcBef>
              <a:buNone/>
            </a:pPr>
            <a:endParaRPr lang="el-GR" sz="1200" dirty="0"/>
          </a:p>
        </p:txBody>
      </p:sp>
    </p:spTree>
    <p:extLst>
      <p:ext uri="{BB962C8B-B14F-4D97-AF65-F5344CB8AC3E}">
        <p14:creationId xmlns:p14="http://schemas.microsoft.com/office/powerpoint/2010/main" val="418506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229E5-BC17-8715-1C71-95A89F4CF4B3}"/>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10042AB-18CB-AD8E-E180-0D98CAB13B73}"/>
              </a:ext>
            </a:extLst>
          </p:cNvPr>
          <p:cNvSpPr>
            <a:spLocks noGrp="1"/>
          </p:cNvSpPr>
          <p:nvPr>
            <p:ph idx="1"/>
          </p:nvPr>
        </p:nvSpPr>
        <p:spPr>
          <a:xfrm>
            <a:off x="1075267" y="138339"/>
            <a:ext cx="10953446" cy="6534604"/>
          </a:xfrm>
        </p:spPr>
        <p:txBody>
          <a:bodyPr>
            <a:normAutofit fontScale="85000" lnSpcReduction="20000"/>
          </a:bodyPr>
          <a:lstStyle/>
          <a:p>
            <a:pPr>
              <a:lnSpc>
                <a:spcPct val="100000"/>
              </a:lnSpc>
              <a:spcBef>
                <a:spcPts val="0"/>
              </a:spcBef>
              <a:buNone/>
            </a:pPr>
            <a:endParaRPr lang="el-GR"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900" b="1" kern="100" dirty="0">
                <a:effectLst/>
                <a:ea typeface="DengXian" panose="02010600030101010101" pitchFamily="2" charset="-122"/>
                <a:cs typeface="Arial" panose="020B0604020202020204" pitchFamily="34" charset="0"/>
              </a:rPr>
              <a:t>6. </a:t>
            </a:r>
            <a:r>
              <a:rPr lang="en-US" sz="1900" b="1" dirty="0" err="1"/>
              <a:t>RevPASH</a:t>
            </a:r>
            <a:r>
              <a:rPr lang="en-US" sz="1900" dirty="0"/>
              <a:t> </a:t>
            </a:r>
            <a:r>
              <a:rPr lang="en-US" sz="1900" b="1" dirty="0"/>
              <a:t>(Revenue Per Available Seat Hour)</a:t>
            </a:r>
            <a:endParaRPr lang="el-GR" sz="1900" b="1" dirty="0"/>
          </a:p>
          <a:p>
            <a:pPr>
              <a:lnSpc>
                <a:spcPct val="100000"/>
              </a:lnSpc>
              <a:spcBef>
                <a:spcPts val="0"/>
              </a:spcBef>
              <a:buNone/>
            </a:pPr>
            <a:endParaRPr lang="el-GR" sz="1900" b="1" kern="100" dirty="0">
              <a:effectLst/>
              <a:ea typeface="DengXian" panose="02010600030101010101" pitchFamily="2" charset="-122"/>
              <a:cs typeface="Arial" panose="020B0604020202020204" pitchFamily="34" charset="0"/>
            </a:endParaRPr>
          </a:p>
          <a:p>
            <a:pPr>
              <a:lnSpc>
                <a:spcPct val="100000"/>
              </a:lnSpc>
              <a:spcBef>
                <a:spcPts val="0"/>
              </a:spcBef>
              <a:buNone/>
            </a:pPr>
            <a:r>
              <a:rPr lang="el-GR" sz="1900" b="1" kern="100" dirty="0">
                <a:effectLst/>
                <a:ea typeface="DengXian" panose="02010600030101010101" pitchFamily="2" charset="-122"/>
                <a:cs typeface="Arial" panose="020B0604020202020204" pitchFamily="34" charset="0"/>
              </a:rPr>
              <a:t> Τύπος</a:t>
            </a:r>
            <a:r>
              <a:rPr lang="el-GR" sz="1900" kern="100" dirty="0">
                <a:effectLst/>
                <a:ea typeface="DengXian" panose="02010600030101010101" pitchFamily="2" charset="-122"/>
                <a:cs typeface="Arial" panose="020B0604020202020204" pitchFamily="34" charset="0"/>
              </a:rPr>
              <a:t>:</a:t>
            </a:r>
          </a:p>
          <a:p>
            <a:pPr>
              <a:lnSpc>
                <a:spcPct val="100000"/>
              </a:lnSpc>
              <a:spcBef>
                <a:spcPts val="0"/>
              </a:spcBef>
              <a:buNone/>
            </a:pPr>
            <a:endParaRPr lang="el-GR" sz="1900" b="1" kern="100" dirty="0">
              <a:effectLst/>
              <a:ea typeface="DengXian" panose="02010600030101010101" pitchFamily="2" charset="-122"/>
              <a:cs typeface="Arial" panose="020B0604020202020204" pitchFamily="34" charset="0"/>
            </a:endParaRPr>
          </a:p>
          <a:p>
            <a:pPr>
              <a:lnSpc>
                <a:spcPct val="100000"/>
              </a:lnSpc>
              <a:spcBef>
                <a:spcPts val="0"/>
              </a:spcBef>
              <a:buNone/>
            </a:pPr>
            <a:endParaRPr lang="el-GR" sz="1900" b="1" kern="100" dirty="0">
              <a:effectLst/>
              <a:ea typeface="DengXian" panose="02010600030101010101" pitchFamily="2" charset="-122"/>
              <a:cs typeface="Arial" panose="020B0604020202020204" pitchFamily="34" charset="0"/>
            </a:endParaRPr>
          </a:p>
          <a:p>
            <a:pPr>
              <a:lnSpc>
                <a:spcPct val="100000"/>
              </a:lnSpc>
              <a:spcBef>
                <a:spcPts val="0"/>
              </a:spcBef>
              <a:buNone/>
            </a:pPr>
            <a:r>
              <a:rPr lang="el-GR" sz="1900" b="1" kern="100" dirty="0">
                <a:effectLst/>
                <a:ea typeface="DengXian" panose="02010600030101010101" pitchFamily="2" charset="-122"/>
                <a:cs typeface="Arial" panose="020B0604020202020204" pitchFamily="34" charset="0"/>
              </a:rPr>
              <a:t>Ερμηνεία</a:t>
            </a:r>
            <a:r>
              <a:rPr lang="el-GR" sz="1900" kern="100" dirty="0">
                <a:effectLst/>
                <a:ea typeface="DengXian" panose="02010600030101010101" pitchFamily="2" charset="-122"/>
                <a:cs typeface="Arial" panose="020B0604020202020204" pitchFamily="34" charset="0"/>
              </a:rPr>
              <a:t>:</a:t>
            </a:r>
          </a:p>
          <a:p>
            <a:pPr marL="0" indent="0" algn="just">
              <a:lnSpc>
                <a:spcPct val="120000"/>
              </a:lnSpc>
              <a:spcBef>
                <a:spcPts val="0"/>
              </a:spcBef>
              <a:buNone/>
            </a:pPr>
            <a:r>
              <a:rPr lang="el-GR" sz="1900" kern="100" dirty="0">
                <a:effectLst/>
                <a:ea typeface="DengXian" panose="02010600030101010101" pitchFamily="2" charset="-122"/>
                <a:cs typeface="Arial" panose="020B0604020202020204" pitchFamily="34" charset="0"/>
              </a:rPr>
              <a:t>Το </a:t>
            </a:r>
            <a:r>
              <a:rPr lang="el-GR" sz="1900" kern="100" dirty="0" err="1">
                <a:effectLst/>
                <a:ea typeface="DengXian" panose="02010600030101010101" pitchFamily="2" charset="-122"/>
                <a:cs typeface="Arial" panose="020B0604020202020204" pitchFamily="34" charset="0"/>
              </a:rPr>
              <a:t>RevPASH</a:t>
            </a:r>
            <a:r>
              <a:rPr lang="el-GR" sz="1900" kern="100" dirty="0">
                <a:effectLst/>
                <a:ea typeface="DengXian" panose="02010600030101010101" pitchFamily="2" charset="-122"/>
                <a:cs typeface="Arial" panose="020B0604020202020204" pitchFamily="34" charset="0"/>
              </a:rPr>
              <a:t> είναι δείκτης για τα έσοδα ανά διαθέσιμη ώρα θέσης και είναι χρήσιμη όταν το ξενοδοχείο διαθέτει εστιατόριο. Μετρά το εισόδημα κάθε διαθέσιμης θέσης σε μία ώρα. Ο υπολογισμός του βοηθά τους διευθυντές εστιατορίων να προγραμματίσουν πόσα τρόφιμα πρέπει να αγοράσουν και να προγραμματίσουν βάρδιες.</a:t>
            </a:r>
          </a:p>
          <a:p>
            <a:pPr marL="0" indent="0" algn="just">
              <a:lnSpc>
                <a:spcPct val="120000"/>
              </a:lnSpc>
              <a:spcBef>
                <a:spcPts val="0"/>
              </a:spcBef>
              <a:buNone/>
            </a:pPr>
            <a:endParaRPr lang="el-GR" sz="1900" kern="100" dirty="0">
              <a:effectLst/>
              <a:ea typeface="DengXian" panose="02010600030101010101" pitchFamily="2" charset="-122"/>
              <a:cs typeface="Arial" panose="020B0604020202020204" pitchFamily="34" charset="0"/>
            </a:endParaRPr>
          </a:p>
          <a:p>
            <a:pPr>
              <a:lnSpc>
                <a:spcPct val="100000"/>
              </a:lnSpc>
              <a:spcBef>
                <a:spcPts val="0"/>
              </a:spcBef>
              <a:buNone/>
            </a:pPr>
            <a:endParaRPr lang="el-GR" sz="1900" b="1" kern="100" dirty="0">
              <a:effectLst/>
              <a:ea typeface="DengXian" panose="02010600030101010101" pitchFamily="2" charset="-122"/>
              <a:cs typeface="Arial" panose="020B0604020202020204" pitchFamily="34" charset="0"/>
            </a:endParaRPr>
          </a:p>
          <a:p>
            <a:pPr>
              <a:lnSpc>
                <a:spcPct val="100000"/>
              </a:lnSpc>
              <a:spcBef>
                <a:spcPts val="0"/>
              </a:spcBef>
              <a:buNone/>
            </a:pPr>
            <a:r>
              <a:rPr lang="el-GR" sz="1900" b="1" kern="100" dirty="0">
                <a:effectLst/>
                <a:ea typeface="DengXian" panose="02010600030101010101" pitchFamily="2" charset="-122"/>
                <a:cs typeface="Arial" panose="020B0604020202020204" pitchFamily="34" charset="0"/>
              </a:rPr>
              <a:t>Παράδειγμα</a:t>
            </a:r>
            <a:r>
              <a:rPr lang="el-GR" sz="1900" kern="100" dirty="0">
                <a:effectLst/>
                <a:ea typeface="DengXian" panose="02010600030101010101" pitchFamily="2" charset="-122"/>
                <a:cs typeface="Arial" panose="020B0604020202020204" pitchFamily="34" charset="0"/>
              </a:rPr>
              <a:t>:</a:t>
            </a:r>
          </a:p>
          <a:p>
            <a:pPr>
              <a:buNone/>
            </a:pPr>
            <a:r>
              <a:rPr lang="el-GR" sz="1900" dirty="0"/>
              <a:t>Έστω ότι ένα ξενοδοχείο έχει ένα εστιατόριο με:</a:t>
            </a:r>
          </a:p>
          <a:p>
            <a:pPr>
              <a:buNone/>
            </a:pPr>
            <a:r>
              <a:rPr lang="el-GR" sz="1900" dirty="0"/>
              <a:t>50 θέσεις</a:t>
            </a:r>
          </a:p>
          <a:p>
            <a:pPr marL="0" indent="0">
              <a:buNone/>
            </a:pPr>
            <a:r>
              <a:rPr lang="el-GR" sz="1900" dirty="0"/>
              <a:t>Λειτουργεί 5 ώρες την ημέρα για το δείπνο</a:t>
            </a:r>
          </a:p>
          <a:p>
            <a:pPr marL="0" indent="0">
              <a:buNone/>
            </a:pPr>
            <a:r>
              <a:rPr lang="el-GR" sz="1900" dirty="0"/>
              <a:t>Ημερήσια έσοδα: 2.000 €</a:t>
            </a:r>
          </a:p>
          <a:p>
            <a:pPr marL="0" indent="0">
              <a:buNone/>
            </a:pPr>
            <a:r>
              <a:rPr lang="el-GR" sz="1900" dirty="0"/>
              <a:t>Το εστιατόριο αποδίδει </a:t>
            </a:r>
            <a:r>
              <a:rPr lang="el-GR" sz="1900" b="1" dirty="0"/>
              <a:t>8 € ανά διαθέσιμη θέση και ώρα</a:t>
            </a:r>
            <a:r>
              <a:rPr lang="el-GR" sz="1900" dirty="0"/>
              <a:t>.</a:t>
            </a:r>
          </a:p>
          <a:p>
            <a:pPr>
              <a:lnSpc>
                <a:spcPct val="100000"/>
              </a:lnSpc>
              <a:spcBef>
                <a:spcPts val="0"/>
              </a:spcBef>
              <a:buNone/>
            </a:pPr>
            <a:endParaRPr lang="el-GR" sz="1900" b="1" kern="100" dirty="0">
              <a:effectLst/>
              <a:ea typeface="DengXian" panose="02010600030101010101" pitchFamily="2" charset="-122"/>
              <a:cs typeface="Arial" panose="020B0604020202020204" pitchFamily="34" charset="0"/>
            </a:endParaRPr>
          </a:p>
          <a:p>
            <a:pPr>
              <a:lnSpc>
                <a:spcPct val="100000"/>
              </a:lnSpc>
              <a:spcBef>
                <a:spcPts val="0"/>
              </a:spcBef>
              <a:buNone/>
            </a:pPr>
            <a:r>
              <a:rPr lang="el-GR" sz="1900" b="1" kern="100" dirty="0">
                <a:effectLst/>
                <a:ea typeface="DengXian" panose="02010600030101010101" pitchFamily="2" charset="-122"/>
                <a:cs typeface="Arial" panose="020B0604020202020204" pitchFamily="34" charset="0"/>
              </a:rPr>
              <a:t>Στρατηγικές Βελτίωσης</a:t>
            </a:r>
            <a:r>
              <a:rPr lang="el-GR" sz="1900" kern="100" dirty="0">
                <a:effectLst/>
                <a:ea typeface="DengXian" panose="02010600030101010101" pitchFamily="2" charset="-122"/>
                <a:cs typeface="Arial" panose="020B0604020202020204" pitchFamily="34" charset="0"/>
              </a:rPr>
              <a:t>:</a:t>
            </a:r>
          </a:p>
          <a:p>
            <a:pPr marL="0" indent="0">
              <a:buNone/>
            </a:pPr>
            <a:r>
              <a:rPr lang="el-GR" sz="1900" b="1" dirty="0"/>
              <a:t>Αύξηση τιμών με προσοχή</a:t>
            </a:r>
            <a:r>
              <a:rPr lang="el-GR" sz="1900" dirty="0"/>
              <a:t>, ειδικά σε ώρες αιχμής.</a:t>
            </a:r>
          </a:p>
          <a:p>
            <a:pPr marL="0" indent="0">
              <a:buNone/>
            </a:pPr>
            <a:r>
              <a:rPr lang="el-GR" sz="1900" b="1" dirty="0"/>
              <a:t>Βελτιστοποίηση χρόνου παραμονής πελατών</a:t>
            </a:r>
            <a:r>
              <a:rPr lang="el-GR" sz="1900" dirty="0"/>
              <a:t> (π.χ. μέσω γρήγορης εξυπηρέτησης).</a:t>
            </a:r>
          </a:p>
          <a:p>
            <a:pPr marL="0" indent="0">
              <a:buNone/>
            </a:pPr>
            <a:r>
              <a:rPr lang="el-GR" sz="1900" b="1" dirty="0"/>
              <a:t>Διαχείριση κρατήσεων &amp; ωραρίων</a:t>
            </a:r>
            <a:r>
              <a:rPr lang="el-GR" sz="1900" dirty="0"/>
              <a:t> για αύξηση της πληρότητας.</a:t>
            </a:r>
          </a:p>
          <a:p>
            <a:pPr marL="0" indent="0">
              <a:buNone/>
            </a:pPr>
            <a:r>
              <a:rPr lang="el-GR" sz="1900" b="1" dirty="0" err="1"/>
              <a:t>Στοχευμένες</a:t>
            </a:r>
            <a:r>
              <a:rPr lang="el-GR" sz="1900" b="1" dirty="0"/>
              <a:t> προσφορές σε ώρες χαμηλής ζήτησης</a:t>
            </a:r>
            <a:r>
              <a:rPr lang="el-GR" sz="1900" dirty="0"/>
              <a:t>.</a:t>
            </a:r>
          </a:p>
          <a:p>
            <a:pPr marL="0" indent="0">
              <a:buNone/>
            </a:pPr>
            <a:r>
              <a:rPr lang="el-GR" sz="1900" b="1" dirty="0"/>
              <a:t>Αξιοποίηση εξωτερικών χώρων</a:t>
            </a:r>
            <a:r>
              <a:rPr lang="el-GR" sz="1900" dirty="0"/>
              <a:t> για αύξηση διαθέσιμων θέσεων.</a:t>
            </a:r>
          </a:p>
          <a:p>
            <a:pPr marL="0" indent="0">
              <a:lnSpc>
                <a:spcPct val="100000"/>
              </a:lnSpc>
              <a:spcBef>
                <a:spcPts val="0"/>
              </a:spcBef>
              <a:buNone/>
            </a:pPr>
            <a:endParaRPr lang="el-GR" sz="1200" dirty="0"/>
          </a:p>
        </p:txBody>
      </p:sp>
      <p:pic>
        <p:nvPicPr>
          <p:cNvPr id="4" name="Εικόνα 3">
            <a:extLst>
              <a:ext uri="{FF2B5EF4-FFF2-40B4-BE49-F238E27FC236}">
                <a16:creationId xmlns:a16="http://schemas.microsoft.com/office/drawing/2014/main" id="{634A7420-C3D9-1922-318F-A017204596D6}"/>
              </a:ext>
            </a:extLst>
          </p:cNvPr>
          <p:cNvPicPr>
            <a:picLocks noChangeAspect="1"/>
          </p:cNvPicPr>
          <p:nvPr/>
        </p:nvPicPr>
        <p:blipFill>
          <a:blip r:embed="rId2"/>
          <a:stretch>
            <a:fillRect/>
          </a:stretch>
        </p:blipFill>
        <p:spPr>
          <a:xfrm>
            <a:off x="2330373" y="580080"/>
            <a:ext cx="7531252" cy="716140"/>
          </a:xfrm>
          <a:prstGeom prst="rect">
            <a:avLst/>
          </a:prstGeom>
        </p:spPr>
      </p:pic>
      <p:pic>
        <p:nvPicPr>
          <p:cNvPr id="7" name="Εικόνα 6">
            <a:extLst>
              <a:ext uri="{FF2B5EF4-FFF2-40B4-BE49-F238E27FC236}">
                <a16:creationId xmlns:a16="http://schemas.microsoft.com/office/drawing/2014/main" id="{9410E999-AE8D-7649-FDDB-DDE97E82E3C8}"/>
              </a:ext>
            </a:extLst>
          </p:cNvPr>
          <p:cNvPicPr>
            <a:picLocks noChangeAspect="1"/>
          </p:cNvPicPr>
          <p:nvPr/>
        </p:nvPicPr>
        <p:blipFill>
          <a:blip r:embed="rId3"/>
          <a:stretch>
            <a:fillRect/>
          </a:stretch>
        </p:blipFill>
        <p:spPr>
          <a:xfrm>
            <a:off x="5366605" y="3304041"/>
            <a:ext cx="3778257" cy="716140"/>
          </a:xfrm>
          <a:prstGeom prst="rect">
            <a:avLst/>
          </a:prstGeom>
        </p:spPr>
      </p:pic>
    </p:spTree>
    <p:extLst>
      <p:ext uri="{BB962C8B-B14F-4D97-AF65-F5344CB8AC3E}">
        <p14:creationId xmlns:p14="http://schemas.microsoft.com/office/powerpoint/2010/main" val="1310192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A469F-D5E1-B680-7962-6D7A150A22C1}"/>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D7790C9-C180-0F02-DCC2-A7CBA3155956}"/>
              </a:ext>
            </a:extLst>
          </p:cNvPr>
          <p:cNvSpPr>
            <a:spLocks noGrp="1"/>
          </p:cNvSpPr>
          <p:nvPr>
            <p:ph idx="1"/>
          </p:nvPr>
        </p:nvSpPr>
        <p:spPr>
          <a:xfrm>
            <a:off x="948267" y="138339"/>
            <a:ext cx="11080446" cy="6534604"/>
          </a:xfrm>
        </p:spPr>
        <p:txBody>
          <a:bodyPr>
            <a:normAutofit fontScale="92500" lnSpcReduction="10000"/>
          </a:bodyPr>
          <a:lstStyle/>
          <a:p>
            <a:pPr marL="0" indent="0" algn="l">
              <a:buNone/>
            </a:pPr>
            <a:endParaRPr lang="el-GR" sz="1800" b="1" kern="100" dirty="0">
              <a:ea typeface="DengXian" panose="02010600030101010101" pitchFamily="2" charset="-122"/>
              <a:cs typeface="Arial" panose="020B0604020202020204" pitchFamily="34" charset="0"/>
            </a:endParaRPr>
          </a:p>
          <a:p>
            <a:pPr marL="0" indent="0" algn="l">
              <a:buNone/>
            </a:pPr>
            <a:r>
              <a:rPr lang="el-GR" sz="1800" b="1" kern="100" dirty="0">
                <a:ea typeface="DengXian" panose="02010600030101010101" pitchFamily="2" charset="-122"/>
                <a:cs typeface="Arial" panose="020B0604020202020204" pitchFamily="34" charset="0"/>
              </a:rPr>
              <a:t>7</a:t>
            </a:r>
            <a:r>
              <a:rPr lang="el-GR" sz="1800" b="1" kern="100" dirty="0">
                <a:effectLst/>
                <a:ea typeface="DengXian" panose="02010600030101010101" pitchFamily="2" charset="-122"/>
                <a:cs typeface="Arial" panose="020B0604020202020204" pitchFamily="34" charset="0"/>
              </a:rPr>
              <a:t>. </a:t>
            </a:r>
            <a:r>
              <a:rPr lang="en-US" sz="1800" b="1" i="0" strike="noStrike" baseline="0" dirty="0"/>
              <a:t>Length of Stay</a:t>
            </a:r>
            <a:r>
              <a:rPr lang="el-GR" sz="1800" b="1" i="0" strike="noStrike" baseline="0" dirty="0"/>
              <a:t> (</a:t>
            </a:r>
            <a:r>
              <a:rPr lang="en-US" sz="1800" b="1" i="0" strike="noStrike" baseline="0" dirty="0"/>
              <a:t>LOS) </a:t>
            </a:r>
            <a:endParaRPr lang="en-US" sz="1800" b="0" i="0" strike="noStrike" baseline="0" dirty="0"/>
          </a:p>
          <a:p>
            <a:endParaRPr lang="el-GR" sz="1800" b="0" i="0" u="sng" strike="noStrike" baseline="0" dirty="0"/>
          </a:p>
          <a:p>
            <a:pPr>
              <a:lnSpc>
                <a:spcPct val="100000"/>
              </a:lnSpc>
              <a:spcBef>
                <a:spcPts val="0"/>
              </a:spcBef>
              <a:buNone/>
            </a:pPr>
            <a:r>
              <a:rPr lang="el-GR" sz="1800" b="1" kern="100" dirty="0">
                <a:effectLst/>
                <a:ea typeface="DengXian" panose="02010600030101010101" pitchFamily="2" charset="-122"/>
                <a:cs typeface="Arial" panose="020B0604020202020204" pitchFamily="34" charset="0"/>
              </a:rPr>
              <a:t>  Τύπος</a:t>
            </a:r>
            <a:r>
              <a:rPr lang="el-GR" sz="1800" kern="100" dirty="0">
                <a:effectLst/>
                <a:ea typeface="DengXian" panose="02010600030101010101" pitchFamily="2" charset="-122"/>
                <a:cs typeface="Arial" panose="020B0604020202020204" pitchFamily="34" charset="0"/>
              </a:rPr>
              <a:t>:</a:t>
            </a:r>
          </a:p>
          <a:p>
            <a:pPr>
              <a:lnSpc>
                <a:spcPct val="100000"/>
              </a:lnSpc>
              <a:spcBef>
                <a:spcPts val="0"/>
              </a:spcBef>
              <a:buNone/>
            </a:pPr>
            <a:endParaRPr lang="el-GR" sz="1800" b="1" kern="100" dirty="0">
              <a:effectLst/>
              <a:ea typeface="DengXian" panose="02010600030101010101" pitchFamily="2" charset="-122"/>
              <a:cs typeface="Arial" panose="020B0604020202020204" pitchFamily="34" charset="0"/>
            </a:endParaRPr>
          </a:p>
          <a:p>
            <a:pPr>
              <a:lnSpc>
                <a:spcPct val="100000"/>
              </a:lnSpc>
              <a:spcBef>
                <a:spcPts val="0"/>
              </a:spcBef>
              <a:buNone/>
            </a:pPr>
            <a:endParaRPr lang="el-GR" sz="1800" b="1" kern="100" dirty="0">
              <a:effectLst/>
              <a:ea typeface="DengXian" panose="02010600030101010101" pitchFamily="2" charset="-122"/>
              <a:cs typeface="Arial" panose="020B0604020202020204" pitchFamily="34" charset="0"/>
            </a:endParaRPr>
          </a:p>
          <a:p>
            <a:pPr>
              <a:lnSpc>
                <a:spcPct val="100000"/>
              </a:lnSpc>
              <a:spcBef>
                <a:spcPts val="0"/>
              </a:spcBef>
              <a:buNone/>
            </a:pPr>
            <a:endParaRPr lang="el-GR" sz="1800" b="1" kern="100" dirty="0">
              <a:effectLst/>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ea typeface="DengXian" panose="02010600030101010101" pitchFamily="2" charset="-122"/>
                <a:cs typeface="Arial" panose="020B0604020202020204" pitchFamily="34" charset="0"/>
              </a:rPr>
              <a:t>Ερμηνεία</a:t>
            </a:r>
            <a:r>
              <a:rPr lang="el-GR" sz="1800" kern="100" dirty="0">
                <a:effectLst/>
                <a:ea typeface="DengXian" panose="02010600030101010101" pitchFamily="2" charset="-122"/>
                <a:cs typeface="Arial" panose="020B0604020202020204" pitchFamily="34" charset="0"/>
              </a:rPr>
              <a:t>:</a:t>
            </a:r>
          </a:p>
          <a:p>
            <a:pPr marL="0" indent="0" algn="just">
              <a:lnSpc>
                <a:spcPct val="120000"/>
              </a:lnSpc>
              <a:spcBef>
                <a:spcPts val="0"/>
              </a:spcBef>
              <a:buNone/>
            </a:pPr>
            <a:r>
              <a:rPr lang="el-GR" sz="1800" dirty="0"/>
              <a:t>Ο δείκτης Μέση Διάρκεια Παραμονής (</a:t>
            </a:r>
            <a:r>
              <a:rPr lang="el-GR" sz="1800" dirty="0" err="1"/>
              <a:t>Length</a:t>
            </a:r>
            <a:r>
              <a:rPr lang="el-GR" sz="1800" dirty="0"/>
              <a:t> of </a:t>
            </a:r>
            <a:r>
              <a:rPr lang="el-GR" sz="1800" dirty="0" err="1"/>
              <a:t>Stay</a:t>
            </a:r>
            <a:r>
              <a:rPr lang="el-GR" sz="1800" dirty="0"/>
              <a:t> - LOS) είναι ένας βασικός δείκτης απόδοσης στη ξενοδοχειακή βιομηχανία, ο οποίος δείχνει τη μέση χρονική διάρκεια (σε ημέρες) που παραμένει ένας πελάτης στο ξενοδοχείο.</a:t>
            </a:r>
          </a:p>
          <a:p>
            <a:pPr marL="0" indent="0" algn="just">
              <a:lnSpc>
                <a:spcPct val="120000"/>
              </a:lnSpc>
              <a:spcBef>
                <a:spcPts val="0"/>
              </a:spcBef>
              <a:buNone/>
            </a:pPr>
            <a:endParaRPr lang="el-GR" sz="1800" kern="100" dirty="0">
              <a:effectLst/>
              <a:ea typeface="DengXian" panose="02010600030101010101" pitchFamily="2" charset="-122"/>
              <a:cs typeface="Arial" panose="020B0604020202020204" pitchFamily="34" charset="0"/>
            </a:endParaRPr>
          </a:p>
          <a:p>
            <a:pPr>
              <a:lnSpc>
                <a:spcPct val="100000"/>
              </a:lnSpc>
              <a:spcBef>
                <a:spcPts val="0"/>
              </a:spcBef>
              <a:buNone/>
            </a:pPr>
            <a:endParaRPr lang="el-GR" sz="1800" b="1" kern="100" dirty="0">
              <a:effectLst/>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ea typeface="DengXian" panose="02010600030101010101" pitchFamily="2" charset="-122"/>
                <a:cs typeface="Arial" panose="020B0604020202020204" pitchFamily="34" charset="0"/>
              </a:rPr>
              <a:t>Παράδειγμα</a:t>
            </a:r>
            <a:r>
              <a:rPr lang="el-GR" sz="1800" kern="100" dirty="0">
                <a:effectLst/>
                <a:ea typeface="DengXian" panose="02010600030101010101" pitchFamily="2" charset="-122"/>
                <a:cs typeface="Arial" panose="020B0604020202020204" pitchFamily="34" charset="0"/>
              </a:rPr>
              <a:t>:</a:t>
            </a:r>
          </a:p>
          <a:p>
            <a:pPr>
              <a:buNone/>
            </a:pPr>
            <a:r>
              <a:rPr lang="el-GR" sz="1800" dirty="0"/>
              <a:t>Ένα ξενοδοχείο τον Ιούλιο καταγράφει:</a:t>
            </a:r>
          </a:p>
          <a:p>
            <a:pPr marL="0" indent="0">
              <a:buNone/>
            </a:pPr>
            <a:r>
              <a:rPr lang="el-GR" sz="1800" dirty="0"/>
              <a:t>1.200 διανυκτερεύσεις</a:t>
            </a:r>
          </a:p>
          <a:p>
            <a:pPr marL="0" indent="0">
              <a:buNone/>
            </a:pPr>
            <a:r>
              <a:rPr lang="el-GR" sz="1800" dirty="0"/>
              <a:t>400 αφίξεις πελατών</a:t>
            </a:r>
          </a:p>
          <a:p>
            <a:pPr marL="0" indent="0">
              <a:buNone/>
            </a:pPr>
            <a:r>
              <a:rPr lang="el-GR" sz="1800" dirty="0"/>
              <a:t>Κατά μέσο όρο, κάθε πελάτης παρέμεινε στο ξενοδοχείο </a:t>
            </a:r>
            <a:r>
              <a:rPr lang="el-GR" sz="1800" b="1" dirty="0"/>
              <a:t>3 νύχτες</a:t>
            </a:r>
            <a:r>
              <a:rPr lang="el-GR" sz="1800" dirty="0"/>
              <a:t>.</a:t>
            </a:r>
          </a:p>
          <a:p>
            <a:pPr>
              <a:lnSpc>
                <a:spcPct val="100000"/>
              </a:lnSpc>
              <a:spcBef>
                <a:spcPts val="0"/>
              </a:spcBef>
              <a:buNone/>
            </a:pPr>
            <a:endParaRPr lang="el-GR" sz="1800" b="1" kern="100" dirty="0">
              <a:effectLst/>
              <a:ea typeface="DengXian" panose="02010600030101010101" pitchFamily="2" charset="-122"/>
              <a:cs typeface="Arial" panose="020B0604020202020204" pitchFamily="34" charset="0"/>
            </a:endParaRPr>
          </a:p>
          <a:p>
            <a:pPr marL="0" indent="0">
              <a:lnSpc>
                <a:spcPct val="110000"/>
              </a:lnSpc>
              <a:spcBef>
                <a:spcPts val="0"/>
              </a:spcBef>
              <a:buNone/>
            </a:pPr>
            <a:r>
              <a:rPr lang="el-GR" sz="1800" b="1" kern="100" dirty="0">
                <a:effectLst/>
                <a:ea typeface="DengXian" panose="02010600030101010101" pitchFamily="2" charset="-122"/>
                <a:cs typeface="Arial" panose="020B0604020202020204" pitchFamily="34" charset="0"/>
              </a:rPr>
              <a:t>Στρατηγικές Βελτίωσης</a:t>
            </a:r>
            <a:r>
              <a:rPr lang="el-GR" sz="1800" kern="100" dirty="0">
                <a:effectLst/>
                <a:ea typeface="DengXian" panose="02010600030101010101" pitchFamily="2" charset="-122"/>
                <a:cs typeface="Arial" panose="020B0604020202020204" pitchFamily="34" charset="0"/>
              </a:rPr>
              <a:t>:</a:t>
            </a:r>
          </a:p>
          <a:p>
            <a:pPr marL="0" indent="0">
              <a:lnSpc>
                <a:spcPct val="110000"/>
              </a:lnSpc>
              <a:spcBef>
                <a:spcPts val="0"/>
              </a:spcBef>
              <a:buNone/>
            </a:pPr>
            <a:r>
              <a:rPr lang="el-GR" sz="1800" b="1" dirty="0"/>
              <a:t>Δέσμες προσφορών</a:t>
            </a:r>
            <a:r>
              <a:rPr lang="el-GR" sz="1800" dirty="0"/>
              <a:t> (π.χ. "μείνετε 4, πληρώστε 3")</a:t>
            </a:r>
          </a:p>
          <a:p>
            <a:pPr marL="0" indent="0">
              <a:lnSpc>
                <a:spcPct val="110000"/>
              </a:lnSpc>
              <a:spcBef>
                <a:spcPts val="0"/>
              </a:spcBef>
              <a:buNone/>
            </a:pPr>
            <a:r>
              <a:rPr lang="el-GR" sz="1800" b="1" dirty="0"/>
              <a:t>Πακέτα εμπειριών</a:t>
            </a:r>
            <a:r>
              <a:rPr lang="el-GR" sz="1800" dirty="0"/>
              <a:t> που απαιτούν περισσότερες μέρες (εκδρομές, </a:t>
            </a:r>
            <a:r>
              <a:rPr lang="el-GR" sz="1800" dirty="0" err="1"/>
              <a:t>spa</a:t>
            </a:r>
            <a:r>
              <a:rPr lang="el-GR" sz="1800" dirty="0"/>
              <a:t>, δραστηριότητες)</a:t>
            </a:r>
          </a:p>
          <a:p>
            <a:pPr marL="0" indent="0">
              <a:lnSpc>
                <a:spcPct val="110000"/>
              </a:lnSpc>
              <a:spcBef>
                <a:spcPts val="0"/>
              </a:spcBef>
              <a:buNone/>
            </a:pPr>
            <a:r>
              <a:rPr lang="el-GR" sz="1800" b="1" dirty="0"/>
              <a:t>Εξατομικευμένες υπηρεσίες</a:t>
            </a:r>
            <a:r>
              <a:rPr lang="el-GR" sz="1800" dirty="0"/>
              <a:t> που αυξάνουν την ικανοποίηση και παρατείνουν τη διαμονή</a:t>
            </a:r>
          </a:p>
          <a:p>
            <a:pPr marL="0" indent="0">
              <a:lnSpc>
                <a:spcPct val="110000"/>
              </a:lnSpc>
              <a:spcBef>
                <a:spcPts val="0"/>
              </a:spcBef>
              <a:buNone/>
            </a:pPr>
            <a:r>
              <a:rPr lang="el-GR" sz="1800" b="1" dirty="0"/>
              <a:t>Προώθηση χαμηλής περιόδου</a:t>
            </a:r>
            <a:r>
              <a:rPr lang="el-GR" sz="1800" dirty="0"/>
              <a:t> με ειδικές τιμές για πολυήμερη διαμονή</a:t>
            </a:r>
          </a:p>
          <a:p>
            <a:pPr>
              <a:lnSpc>
                <a:spcPct val="100000"/>
              </a:lnSpc>
              <a:spcBef>
                <a:spcPts val="0"/>
              </a:spcBef>
              <a:buNone/>
            </a:pP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p:txBody>
      </p:sp>
      <p:pic>
        <p:nvPicPr>
          <p:cNvPr id="4" name="Εικόνα 3">
            <a:extLst>
              <a:ext uri="{FF2B5EF4-FFF2-40B4-BE49-F238E27FC236}">
                <a16:creationId xmlns:a16="http://schemas.microsoft.com/office/drawing/2014/main" id="{E6DCE0C5-1663-FDCE-CC45-F9019BF0A2CB}"/>
              </a:ext>
            </a:extLst>
          </p:cNvPr>
          <p:cNvPicPr>
            <a:picLocks noChangeAspect="1"/>
          </p:cNvPicPr>
          <p:nvPr/>
        </p:nvPicPr>
        <p:blipFill>
          <a:blip r:embed="rId2"/>
          <a:stretch>
            <a:fillRect/>
          </a:stretch>
        </p:blipFill>
        <p:spPr>
          <a:xfrm>
            <a:off x="2407345" y="1115666"/>
            <a:ext cx="6718952" cy="724803"/>
          </a:xfrm>
          <a:prstGeom prst="rect">
            <a:avLst/>
          </a:prstGeom>
        </p:spPr>
      </p:pic>
      <p:pic>
        <p:nvPicPr>
          <p:cNvPr id="6" name="Εικόνα 5">
            <a:extLst>
              <a:ext uri="{FF2B5EF4-FFF2-40B4-BE49-F238E27FC236}">
                <a16:creationId xmlns:a16="http://schemas.microsoft.com/office/drawing/2014/main" id="{72B57708-44D6-8081-E1FD-795690516BF5}"/>
              </a:ext>
            </a:extLst>
          </p:cNvPr>
          <p:cNvPicPr>
            <a:picLocks noChangeAspect="1"/>
          </p:cNvPicPr>
          <p:nvPr/>
        </p:nvPicPr>
        <p:blipFill>
          <a:blip r:embed="rId3"/>
          <a:stretch>
            <a:fillRect/>
          </a:stretch>
        </p:blipFill>
        <p:spPr>
          <a:xfrm>
            <a:off x="4791650" y="3405641"/>
            <a:ext cx="2850891" cy="724803"/>
          </a:xfrm>
          <a:prstGeom prst="rect">
            <a:avLst/>
          </a:prstGeom>
        </p:spPr>
      </p:pic>
    </p:spTree>
    <p:extLst>
      <p:ext uri="{BB962C8B-B14F-4D97-AF65-F5344CB8AC3E}">
        <p14:creationId xmlns:p14="http://schemas.microsoft.com/office/powerpoint/2010/main" val="2221630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31BBE-3DDB-D98C-76FB-E602DC4FEE5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3941ECB-5B85-01A3-3244-061BA2264FF4}"/>
              </a:ext>
            </a:extLst>
          </p:cNvPr>
          <p:cNvSpPr txBox="1"/>
          <p:nvPr/>
        </p:nvSpPr>
        <p:spPr>
          <a:xfrm>
            <a:off x="271895" y="439395"/>
            <a:ext cx="11648210" cy="615553"/>
          </a:xfrm>
          <a:prstGeom prst="rect">
            <a:avLst/>
          </a:prstGeom>
          <a:noFill/>
        </p:spPr>
        <p:txBody>
          <a:bodyPr wrap="square" rtlCol="0">
            <a:spAutoFit/>
          </a:bodyPr>
          <a:lstStyle/>
          <a:p>
            <a:r>
              <a:rPr lang="el-GR" sz="1600" b="1" u="sng" dirty="0"/>
              <a:t>Βασικοί Δείκτες Κινδύνου (</a:t>
            </a:r>
            <a:r>
              <a:rPr lang="el-GR" sz="1600" b="1" u="sng" dirty="0" err="1"/>
              <a:t>Key</a:t>
            </a:r>
            <a:r>
              <a:rPr lang="el-GR" sz="1600" b="1" u="sng" dirty="0"/>
              <a:t> Risk </a:t>
            </a:r>
            <a:r>
              <a:rPr lang="el-GR" sz="1600" b="1" u="sng" dirty="0" err="1"/>
              <a:t>Indicators</a:t>
            </a:r>
            <a:r>
              <a:rPr lang="el-GR" sz="1600" b="1" u="sng" dirty="0"/>
              <a:t> – </a:t>
            </a:r>
            <a:r>
              <a:rPr lang="el-GR" sz="1600" b="1" u="sng" dirty="0" err="1"/>
              <a:t>KRIs</a:t>
            </a:r>
            <a:r>
              <a:rPr lang="el-GR" sz="1600" b="1" u="sng" dirty="0"/>
              <a:t>) για κάθε έναν από τους Δείκτες Απόδοσης (</a:t>
            </a:r>
            <a:r>
              <a:rPr lang="el-GR" sz="1600" b="1" u="sng" dirty="0" err="1"/>
              <a:t>KPIs</a:t>
            </a:r>
            <a:r>
              <a:rPr lang="el-GR" sz="1600" b="1" u="sng" dirty="0"/>
              <a:t>) στον ξενοδοχειακό τομέα</a:t>
            </a:r>
          </a:p>
          <a:p>
            <a:endParaRPr lang="el-GR" dirty="0"/>
          </a:p>
        </p:txBody>
      </p:sp>
      <p:sp>
        <p:nvSpPr>
          <p:cNvPr id="5" name="TextBox 4">
            <a:extLst>
              <a:ext uri="{FF2B5EF4-FFF2-40B4-BE49-F238E27FC236}">
                <a16:creationId xmlns:a16="http://schemas.microsoft.com/office/drawing/2014/main" id="{2DFC630E-4DAC-2E7B-1B8E-FD8636563C61}"/>
              </a:ext>
            </a:extLst>
          </p:cNvPr>
          <p:cNvSpPr txBox="1"/>
          <p:nvPr/>
        </p:nvSpPr>
        <p:spPr>
          <a:xfrm>
            <a:off x="460663" y="1283548"/>
            <a:ext cx="5635337" cy="6040115"/>
          </a:xfrm>
          <a:prstGeom prst="rect">
            <a:avLst/>
          </a:prstGeom>
          <a:noFill/>
        </p:spPr>
        <p:txBody>
          <a:bodyPr wrap="square" rtlCol="0">
            <a:spAutoFit/>
          </a:bodyPr>
          <a:lstStyle/>
          <a:p>
            <a:pPr>
              <a:buNone/>
            </a:pPr>
            <a:r>
              <a:rPr lang="el-GR" sz="1600" b="1" dirty="0"/>
              <a:t>1. ADR (</a:t>
            </a:r>
            <a:r>
              <a:rPr lang="el-GR" sz="1600" b="1" dirty="0" err="1"/>
              <a:t>Average</a:t>
            </a:r>
            <a:r>
              <a:rPr lang="el-GR" sz="1600" b="1" dirty="0"/>
              <a:t> </a:t>
            </a:r>
            <a:r>
              <a:rPr lang="el-GR" sz="1600" b="1" dirty="0" err="1"/>
              <a:t>Daily</a:t>
            </a:r>
            <a:r>
              <a:rPr lang="el-GR" sz="1600" b="1" dirty="0"/>
              <a:t> </a:t>
            </a:r>
            <a:r>
              <a:rPr lang="el-GR" sz="1600" b="1" dirty="0" err="1"/>
              <a:t>Rate</a:t>
            </a:r>
            <a:r>
              <a:rPr lang="el-GR" sz="1600" b="1" dirty="0"/>
              <a:t>)</a:t>
            </a:r>
          </a:p>
          <a:p>
            <a:pPr>
              <a:buNone/>
            </a:pPr>
            <a:r>
              <a:rPr lang="el-GR" sz="1600" b="1" dirty="0" err="1"/>
              <a:t>KRIs</a:t>
            </a:r>
            <a:r>
              <a:rPr lang="el-GR" sz="1600" b="1" dirty="0"/>
              <a:t>:</a:t>
            </a:r>
          </a:p>
          <a:p>
            <a:pPr marL="285750" indent="-285750">
              <a:buFont typeface="Arial" panose="020B0604020202020204" pitchFamily="34" charset="0"/>
              <a:buChar char="•"/>
            </a:pPr>
            <a:r>
              <a:rPr lang="el-GR" sz="1600" dirty="0"/>
              <a:t>Υψηλό ποσοστό ακυρώσεων κρατήσεων τελευταίας στιγμής </a:t>
            </a:r>
            <a:endParaRPr lang="en-US" sz="1600" dirty="0"/>
          </a:p>
          <a:p>
            <a:pPr marL="285750" indent="-285750">
              <a:buFont typeface="Arial" panose="020B0604020202020204" pitchFamily="34" charset="0"/>
              <a:buChar char="•"/>
            </a:pPr>
            <a:r>
              <a:rPr lang="el-GR" sz="1600" dirty="0"/>
              <a:t>Αυξημένος αριθμός προσφορών/εκπτώσεων</a:t>
            </a:r>
            <a:endParaRPr lang="en-US" sz="1600" dirty="0"/>
          </a:p>
          <a:p>
            <a:endParaRPr lang="el-GR" sz="1600" dirty="0"/>
          </a:p>
          <a:p>
            <a:pPr>
              <a:buNone/>
            </a:pPr>
            <a:r>
              <a:rPr lang="el-GR" sz="1600" b="1" dirty="0"/>
              <a:t>2. </a:t>
            </a:r>
            <a:r>
              <a:rPr lang="el-GR" sz="1600" b="1" dirty="0" err="1"/>
              <a:t>RevPAR</a:t>
            </a:r>
            <a:r>
              <a:rPr lang="el-GR" sz="1600" b="1" dirty="0"/>
              <a:t> (</a:t>
            </a:r>
            <a:r>
              <a:rPr lang="el-GR" sz="1600" b="1" dirty="0" err="1"/>
              <a:t>Revenue</a:t>
            </a:r>
            <a:r>
              <a:rPr lang="el-GR" sz="1600" b="1" dirty="0"/>
              <a:t> per </a:t>
            </a:r>
            <a:r>
              <a:rPr lang="el-GR" sz="1600" b="1" dirty="0" err="1"/>
              <a:t>Available</a:t>
            </a:r>
            <a:r>
              <a:rPr lang="el-GR" sz="1600" b="1" dirty="0"/>
              <a:t> </a:t>
            </a:r>
            <a:r>
              <a:rPr lang="el-GR" sz="1600" b="1" dirty="0" err="1"/>
              <a:t>Room</a:t>
            </a:r>
            <a:r>
              <a:rPr lang="el-GR" sz="1600" b="1" dirty="0"/>
              <a:t>)</a:t>
            </a:r>
          </a:p>
          <a:p>
            <a:pPr>
              <a:buNone/>
            </a:pPr>
            <a:r>
              <a:rPr lang="el-GR" sz="1600" b="1" dirty="0" err="1"/>
              <a:t>KRIs</a:t>
            </a:r>
            <a:r>
              <a:rPr lang="el-GR" sz="1600" b="1" dirty="0"/>
              <a:t>:</a:t>
            </a:r>
          </a:p>
          <a:p>
            <a:pPr marL="285750" indent="-285750">
              <a:buFont typeface="Arial" panose="020B0604020202020204" pitchFamily="34" charset="0"/>
              <a:buChar char="•"/>
            </a:pPr>
            <a:r>
              <a:rPr lang="el-GR" sz="1600" dirty="0"/>
              <a:t>Μείωση </a:t>
            </a:r>
            <a:r>
              <a:rPr lang="el-GR" sz="1600" dirty="0" err="1"/>
              <a:t>επισκεψιμότητας</a:t>
            </a:r>
            <a:r>
              <a:rPr lang="el-GR" sz="1600" dirty="0"/>
              <a:t> σε περιόδους αιχμής</a:t>
            </a:r>
          </a:p>
          <a:p>
            <a:pPr marL="285750" indent="-285750">
              <a:buFont typeface="Arial" panose="020B0604020202020204" pitchFamily="34" charset="0"/>
              <a:buChar char="•"/>
            </a:pPr>
            <a:r>
              <a:rPr lang="el-GR" sz="1600" dirty="0"/>
              <a:t>Υψηλό ποσοστό μη </a:t>
            </a:r>
            <a:r>
              <a:rPr lang="el-GR" sz="1600" dirty="0" err="1"/>
              <a:t>πωληθέντων</a:t>
            </a:r>
            <a:r>
              <a:rPr lang="el-GR" sz="1600" dirty="0"/>
              <a:t> δωματίων σε περιόδους χαμηλής ζήτησης</a:t>
            </a:r>
          </a:p>
          <a:p>
            <a:endParaRPr lang="el-GR" sz="1600" dirty="0"/>
          </a:p>
          <a:p>
            <a:pPr>
              <a:buNone/>
            </a:pPr>
            <a:r>
              <a:rPr lang="el-GR" sz="1600" b="1" dirty="0"/>
              <a:t>3. OR (</a:t>
            </a:r>
            <a:r>
              <a:rPr lang="el-GR" sz="1600" b="1" dirty="0" err="1"/>
              <a:t>Occupancy</a:t>
            </a:r>
            <a:r>
              <a:rPr lang="el-GR" sz="1600" b="1" dirty="0"/>
              <a:t> </a:t>
            </a:r>
            <a:r>
              <a:rPr lang="el-GR" sz="1600" b="1" dirty="0" err="1"/>
              <a:t>Rate</a:t>
            </a:r>
            <a:r>
              <a:rPr lang="el-GR" sz="1600" b="1" dirty="0"/>
              <a:t> – Πληρότητα)</a:t>
            </a:r>
          </a:p>
          <a:p>
            <a:pPr>
              <a:buNone/>
            </a:pPr>
            <a:r>
              <a:rPr lang="el-GR" sz="1600" b="1" dirty="0" err="1"/>
              <a:t>KRIs</a:t>
            </a:r>
            <a:r>
              <a:rPr lang="el-GR" sz="1600" b="1" dirty="0"/>
              <a:t>:</a:t>
            </a:r>
          </a:p>
          <a:p>
            <a:pPr marL="285750" indent="-285750">
              <a:buFont typeface="Arial" panose="020B0604020202020204" pitchFamily="34" charset="0"/>
              <a:buChar char="•"/>
            </a:pPr>
            <a:r>
              <a:rPr lang="el-GR" sz="1600" dirty="0"/>
              <a:t>Αύξηση αρνητικών κριτικών/βαθμολογιών </a:t>
            </a:r>
            <a:endParaRPr lang="en-US" sz="1600" dirty="0"/>
          </a:p>
          <a:p>
            <a:pPr marL="285750" indent="-285750">
              <a:buFont typeface="Arial" panose="020B0604020202020204" pitchFamily="34" charset="0"/>
              <a:buChar char="•"/>
            </a:pPr>
            <a:r>
              <a:rPr lang="el-GR" sz="1600" dirty="0"/>
              <a:t>Μη ανταγωνιστικές τιμές σε σχέση με την αγορά</a:t>
            </a:r>
            <a:endParaRPr lang="en-US" sz="1600" dirty="0"/>
          </a:p>
          <a:p>
            <a:endParaRPr lang="el-GR" sz="1600" dirty="0"/>
          </a:p>
          <a:p>
            <a:pPr>
              <a:buNone/>
            </a:pPr>
            <a:r>
              <a:rPr lang="el-GR" sz="1600" b="1" dirty="0"/>
              <a:t>4. GOPPAR (</a:t>
            </a:r>
            <a:r>
              <a:rPr lang="el-GR" sz="1600" b="1" dirty="0" err="1"/>
              <a:t>Gross</a:t>
            </a:r>
            <a:r>
              <a:rPr lang="el-GR" sz="1600" b="1" dirty="0"/>
              <a:t> </a:t>
            </a:r>
            <a:r>
              <a:rPr lang="el-GR" sz="1600" b="1" dirty="0" err="1"/>
              <a:t>Operating</a:t>
            </a:r>
            <a:r>
              <a:rPr lang="el-GR" sz="1600" b="1" dirty="0"/>
              <a:t> </a:t>
            </a:r>
            <a:r>
              <a:rPr lang="el-GR" sz="1600" b="1" dirty="0" err="1"/>
              <a:t>Profit</a:t>
            </a:r>
            <a:r>
              <a:rPr lang="el-GR" sz="1600" b="1" dirty="0"/>
              <a:t> per </a:t>
            </a:r>
            <a:r>
              <a:rPr lang="el-GR" sz="1600" b="1" dirty="0" err="1"/>
              <a:t>Available</a:t>
            </a:r>
            <a:r>
              <a:rPr lang="el-GR" sz="1600" b="1" dirty="0"/>
              <a:t> </a:t>
            </a:r>
            <a:r>
              <a:rPr lang="el-GR" sz="1600" b="1" dirty="0" err="1"/>
              <a:t>Room</a:t>
            </a:r>
            <a:r>
              <a:rPr lang="el-GR" sz="1600" b="1" dirty="0"/>
              <a:t>)</a:t>
            </a:r>
          </a:p>
          <a:p>
            <a:pPr>
              <a:buNone/>
            </a:pPr>
            <a:r>
              <a:rPr lang="el-GR" sz="1600" b="1" dirty="0" err="1"/>
              <a:t>KRIs</a:t>
            </a:r>
            <a:r>
              <a:rPr lang="el-GR" sz="1600" b="1" dirty="0"/>
              <a:t>:</a:t>
            </a:r>
          </a:p>
          <a:p>
            <a:pPr marL="285750" indent="-285750">
              <a:buFont typeface="Arial" panose="020B0604020202020204" pitchFamily="34" charset="0"/>
              <a:buChar char="•"/>
            </a:pPr>
            <a:r>
              <a:rPr lang="el-GR" sz="1600" dirty="0"/>
              <a:t>Υπερβολικό κόστος λειτουργίας ανά δωμάτιο </a:t>
            </a:r>
            <a:endParaRPr lang="en-US" sz="1600" dirty="0"/>
          </a:p>
          <a:p>
            <a:pPr marL="285750" indent="-285750">
              <a:buFont typeface="Arial" panose="020B0604020202020204" pitchFamily="34" charset="0"/>
              <a:buChar char="•"/>
            </a:pPr>
            <a:r>
              <a:rPr lang="el-GR" sz="1600" dirty="0"/>
              <a:t>Αύξηση μη αποδοτικών τμημάτων (π.χ. επισιτιστικών υπηρεσιών)</a:t>
            </a:r>
          </a:p>
          <a:p>
            <a:endParaRPr lang="el-GR" sz="1050" dirty="0"/>
          </a:p>
          <a:p>
            <a:endParaRPr lang="el-GR" sz="2000" dirty="0"/>
          </a:p>
          <a:p>
            <a:endParaRPr lang="el-GR" sz="2000" dirty="0"/>
          </a:p>
        </p:txBody>
      </p:sp>
      <p:sp>
        <p:nvSpPr>
          <p:cNvPr id="6" name="TextBox 5">
            <a:extLst>
              <a:ext uri="{FF2B5EF4-FFF2-40B4-BE49-F238E27FC236}">
                <a16:creationId xmlns:a16="http://schemas.microsoft.com/office/drawing/2014/main" id="{7EFFE385-1D83-424C-BF46-4CE5BB0C38BF}"/>
              </a:ext>
            </a:extLst>
          </p:cNvPr>
          <p:cNvSpPr txBox="1"/>
          <p:nvPr/>
        </p:nvSpPr>
        <p:spPr>
          <a:xfrm>
            <a:off x="6388676" y="1148465"/>
            <a:ext cx="5635337" cy="5078313"/>
          </a:xfrm>
          <a:prstGeom prst="rect">
            <a:avLst/>
          </a:prstGeom>
          <a:noFill/>
        </p:spPr>
        <p:txBody>
          <a:bodyPr wrap="square" rtlCol="0">
            <a:spAutoFit/>
          </a:bodyPr>
          <a:lstStyle/>
          <a:p>
            <a:endParaRPr lang="el-GR" sz="1200" dirty="0"/>
          </a:p>
          <a:p>
            <a:pPr>
              <a:buNone/>
            </a:pPr>
            <a:r>
              <a:rPr lang="el-GR" sz="1600" b="1" dirty="0"/>
              <a:t>5. </a:t>
            </a:r>
            <a:r>
              <a:rPr lang="el-GR" sz="1600" b="1" dirty="0" err="1"/>
              <a:t>TRevPAR</a:t>
            </a:r>
            <a:r>
              <a:rPr lang="el-GR" sz="1600" b="1" dirty="0"/>
              <a:t> (</a:t>
            </a:r>
            <a:r>
              <a:rPr lang="el-GR" sz="1600" b="1" dirty="0" err="1"/>
              <a:t>Total</a:t>
            </a:r>
            <a:r>
              <a:rPr lang="el-GR" sz="1600" b="1" dirty="0"/>
              <a:t> </a:t>
            </a:r>
            <a:r>
              <a:rPr lang="el-GR" sz="1600" b="1" dirty="0" err="1"/>
              <a:t>Revenue</a:t>
            </a:r>
            <a:r>
              <a:rPr lang="el-GR" sz="1600" b="1" dirty="0"/>
              <a:t> per </a:t>
            </a:r>
            <a:r>
              <a:rPr lang="el-GR" sz="1600" b="1" dirty="0" err="1"/>
              <a:t>Available</a:t>
            </a:r>
            <a:r>
              <a:rPr lang="el-GR" sz="1600" b="1" dirty="0"/>
              <a:t> </a:t>
            </a:r>
            <a:r>
              <a:rPr lang="el-GR" sz="1600" b="1" dirty="0" err="1"/>
              <a:t>Room</a:t>
            </a:r>
            <a:r>
              <a:rPr lang="el-GR" sz="1600" b="1" dirty="0"/>
              <a:t>)</a:t>
            </a:r>
          </a:p>
          <a:p>
            <a:pPr marL="285750" indent="-285750">
              <a:buFont typeface="Arial" panose="020B0604020202020204" pitchFamily="34" charset="0"/>
              <a:buChar char="•"/>
            </a:pPr>
            <a:r>
              <a:rPr lang="el-GR" sz="1600" dirty="0"/>
              <a:t>Μειωμένη κατανάλωση υπηρεσιών εντός ξενοδοχείου (</a:t>
            </a:r>
            <a:r>
              <a:rPr lang="el-GR" sz="1600" dirty="0" err="1"/>
              <a:t>spa</a:t>
            </a:r>
            <a:r>
              <a:rPr lang="el-GR" sz="1600" dirty="0"/>
              <a:t>, F&amp;B, κ.λπ.) </a:t>
            </a:r>
            <a:endParaRPr lang="en-US" sz="1600" dirty="0"/>
          </a:p>
          <a:p>
            <a:endParaRPr lang="el-GR" sz="1600" dirty="0"/>
          </a:p>
          <a:p>
            <a:endParaRPr lang="el-GR" sz="1600" dirty="0"/>
          </a:p>
          <a:p>
            <a:pPr>
              <a:buNone/>
            </a:pPr>
            <a:r>
              <a:rPr lang="el-GR" sz="1600" b="1" dirty="0"/>
              <a:t>6. </a:t>
            </a:r>
            <a:r>
              <a:rPr lang="el-GR" sz="1600" b="1" dirty="0" err="1"/>
              <a:t>RevPASH</a:t>
            </a:r>
            <a:r>
              <a:rPr lang="el-GR" sz="1600" b="1" dirty="0"/>
              <a:t> (</a:t>
            </a:r>
            <a:r>
              <a:rPr lang="el-GR" sz="1600" b="1" dirty="0" err="1"/>
              <a:t>Revenue</a:t>
            </a:r>
            <a:r>
              <a:rPr lang="el-GR" sz="1600" b="1" dirty="0"/>
              <a:t> per </a:t>
            </a:r>
            <a:r>
              <a:rPr lang="el-GR" sz="1600" b="1" dirty="0" err="1"/>
              <a:t>Available</a:t>
            </a:r>
            <a:r>
              <a:rPr lang="el-GR" sz="1600" b="1" dirty="0"/>
              <a:t> Seat </a:t>
            </a:r>
            <a:r>
              <a:rPr lang="el-GR" sz="1600" b="1" dirty="0" err="1"/>
              <a:t>Hour</a:t>
            </a:r>
            <a:r>
              <a:rPr lang="el-GR" sz="1600" b="1" dirty="0"/>
              <a:t>)</a:t>
            </a:r>
          </a:p>
          <a:p>
            <a:pPr>
              <a:buNone/>
            </a:pPr>
            <a:r>
              <a:rPr lang="el-GR" sz="1600" b="1" dirty="0" err="1"/>
              <a:t>KRIs</a:t>
            </a:r>
            <a:r>
              <a:rPr lang="el-GR" sz="1600" b="1" dirty="0"/>
              <a:t>:</a:t>
            </a:r>
          </a:p>
          <a:p>
            <a:pPr marL="285750" indent="-285750">
              <a:buFont typeface="Arial" panose="020B0604020202020204" pitchFamily="34" charset="0"/>
              <a:buChar char="•"/>
            </a:pPr>
            <a:r>
              <a:rPr lang="el-GR" sz="1600" dirty="0"/>
              <a:t>Χαμηλός ρυθμός εναλλαγής τραπεζιών (</a:t>
            </a:r>
            <a:r>
              <a:rPr lang="el-GR" sz="1600" dirty="0" err="1"/>
              <a:t>table</a:t>
            </a:r>
            <a:r>
              <a:rPr lang="el-GR" sz="1600" dirty="0"/>
              <a:t> </a:t>
            </a:r>
            <a:r>
              <a:rPr lang="el-GR" sz="1600" dirty="0" err="1"/>
              <a:t>turnover</a:t>
            </a:r>
            <a:r>
              <a:rPr lang="el-GR" sz="1600" dirty="0"/>
              <a:t>)</a:t>
            </a:r>
            <a:endParaRPr lang="en-US" sz="1600" dirty="0"/>
          </a:p>
          <a:p>
            <a:pPr marL="285750" indent="-285750">
              <a:buFont typeface="Arial" panose="020B0604020202020204" pitchFamily="34" charset="0"/>
              <a:buChar char="•"/>
            </a:pPr>
            <a:r>
              <a:rPr lang="el-GR" sz="1600" dirty="0"/>
              <a:t>Μέσος Χρόνος Εξυπηρέτησης Παραγγελίας </a:t>
            </a:r>
            <a:endParaRPr lang="en-US" sz="1600" dirty="0"/>
          </a:p>
          <a:p>
            <a:endParaRPr lang="el-GR" sz="1600" dirty="0"/>
          </a:p>
          <a:p>
            <a:endParaRPr lang="el-GR" sz="1600" dirty="0"/>
          </a:p>
          <a:p>
            <a:pPr>
              <a:buNone/>
            </a:pPr>
            <a:r>
              <a:rPr lang="el-GR" sz="1600" b="1" dirty="0"/>
              <a:t>7. </a:t>
            </a:r>
            <a:r>
              <a:rPr lang="en-US" sz="1600" b="1" dirty="0"/>
              <a:t>LOS</a:t>
            </a:r>
            <a:r>
              <a:rPr lang="el-GR" sz="1600" b="1" dirty="0"/>
              <a:t> (</a:t>
            </a:r>
            <a:r>
              <a:rPr lang="el-GR" sz="1600" b="1" dirty="0" err="1"/>
              <a:t>Length</a:t>
            </a:r>
            <a:r>
              <a:rPr lang="el-GR" sz="1600" b="1" dirty="0"/>
              <a:t> of </a:t>
            </a:r>
            <a:r>
              <a:rPr lang="el-GR" sz="1600" b="1" dirty="0" err="1"/>
              <a:t>Stay</a:t>
            </a:r>
            <a:r>
              <a:rPr lang="el-GR" sz="1600" b="1" dirty="0"/>
              <a:t>)</a:t>
            </a:r>
          </a:p>
          <a:p>
            <a:pPr>
              <a:buNone/>
            </a:pPr>
            <a:r>
              <a:rPr lang="el-GR" sz="1600" b="1" dirty="0" err="1"/>
              <a:t>KRIs</a:t>
            </a:r>
            <a:r>
              <a:rPr lang="el-GR" sz="1600" b="1" dirty="0"/>
              <a:t>:</a:t>
            </a:r>
          </a:p>
          <a:p>
            <a:pPr marL="285750" indent="-285750">
              <a:buFont typeface="Arial" panose="020B0604020202020204" pitchFamily="34" charset="0"/>
              <a:buChar char="•"/>
            </a:pPr>
            <a:r>
              <a:rPr lang="el-GR" sz="1600" dirty="0"/>
              <a:t>Μεμονωμένες διανυκτερεύσεις</a:t>
            </a:r>
            <a:endParaRPr lang="en-US" sz="1600" dirty="0"/>
          </a:p>
          <a:p>
            <a:pPr marL="285750" indent="-285750">
              <a:buFont typeface="Arial" panose="020B0604020202020204" pitchFamily="34" charset="0"/>
              <a:buChar char="•"/>
            </a:pPr>
            <a:r>
              <a:rPr lang="el-GR" sz="1600" dirty="0"/>
              <a:t>Ανεπαρκής προσέλκυση πολυήμερων πακέτων/προσφορών</a:t>
            </a:r>
          </a:p>
          <a:p>
            <a:pPr marL="285750" indent="-285750">
              <a:buFont typeface="Arial" panose="020B0604020202020204" pitchFamily="34" charset="0"/>
              <a:buChar char="•"/>
            </a:pPr>
            <a:r>
              <a:rPr lang="el-GR" sz="1600" dirty="0"/>
              <a:t>Κατηγορία Πελατών (αναψυχής, επαγγελματίες κλπ.)</a:t>
            </a:r>
            <a:endParaRPr lang="en-US" sz="1600" dirty="0"/>
          </a:p>
          <a:p>
            <a:endParaRPr lang="el-GR" sz="1000" dirty="0"/>
          </a:p>
          <a:p>
            <a:endParaRPr lang="el-GR" sz="1000" dirty="0"/>
          </a:p>
          <a:p>
            <a:endParaRPr lang="el-GR" dirty="0"/>
          </a:p>
          <a:p>
            <a:endParaRPr lang="el-GR" dirty="0"/>
          </a:p>
        </p:txBody>
      </p:sp>
    </p:spTree>
    <p:extLst>
      <p:ext uri="{BB962C8B-B14F-4D97-AF65-F5344CB8AC3E}">
        <p14:creationId xmlns:p14="http://schemas.microsoft.com/office/powerpoint/2010/main" val="19900694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4F04E-61CE-6381-DF8B-66A9E0911212}"/>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0548387-B444-C1D4-0E34-0BE61E4BAB99}"/>
              </a:ext>
            </a:extLst>
          </p:cNvPr>
          <p:cNvSpPr>
            <a:spLocks noGrp="1"/>
          </p:cNvSpPr>
          <p:nvPr>
            <p:ph idx="1"/>
          </p:nvPr>
        </p:nvSpPr>
        <p:spPr>
          <a:xfrm>
            <a:off x="949234" y="138339"/>
            <a:ext cx="11079479" cy="6534604"/>
          </a:xfrm>
        </p:spPr>
        <p:txBody>
          <a:bodyPr>
            <a:normAutofit/>
          </a:bodyPr>
          <a:lstStyle/>
          <a:p>
            <a:pPr algn="ctr">
              <a:lnSpc>
                <a:spcPct val="107000"/>
              </a:lnSpc>
              <a:spcAft>
                <a:spcPts val="800"/>
              </a:spcAft>
              <a:buNone/>
            </a:pPr>
            <a:endParaRPr lang="el-GR" sz="2400" b="1" u="sng" kern="100" dirty="0">
              <a:effectLst/>
              <a:latin typeface="Aptos" panose="020B0004020202020204" pitchFamily="34" charset="0"/>
              <a:ea typeface="Aptos" panose="020B0004020202020204" pitchFamily="34" charset="0"/>
              <a:cs typeface="Arial" panose="020B0604020202020204" pitchFamily="34" charset="0"/>
            </a:endParaRPr>
          </a:p>
          <a:p>
            <a:pPr algn="ctr">
              <a:lnSpc>
                <a:spcPct val="107000"/>
              </a:lnSpc>
              <a:spcAft>
                <a:spcPts val="800"/>
              </a:spcAft>
              <a:buNone/>
            </a:pPr>
            <a:r>
              <a:rPr lang="el-GR" sz="2400" b="1" u="sng" kern="100" dirty="0">
                <a:effectLst/>
                <a:latin typeface="Aptos" panose="020B0004020202020204" pitchFamily="34" charset="0"/>
                <a:ea typeface="Aptos" panose="020B0004020202020204" pitchFamily="34" charset="0"/>
                <a:cs typeface="Arial" panose="020B0604020202020204" pitchFamily="34" charset="0"/>
              </a:rPr>
              <a:t>Μελέτη Περίπτωσης </a:t>
            </a:r>
            <a:r>
              <a:rPr lang="en-US" sz="2400" b="1" u="sng" kern="100" dirty="0">
                <a:effectLst/>
                <a:latin typeface="Aptos" panose="020B0004020202020204" pitchFamily="34" charset="0"/>
                <a:ea typeface="Aptos" panose="020B0004020202020204" pitchFamily="34" charset="0"/>
                <a:cs typeface="Arial" panose="020B0604020202020204" pitchFamily="34" charset="0"/>
              </a:rPr>
              <a:t>KRIs </a:t>
            </a:r>
            <a:r>
              <a:rPr lang="el-GR" sz="2400" b="1" u="sng" kern="100" dirty="0">
                <a:latin typeface="Aptos" panose="020B0004020202020204" pitchFamily="34" charset="0"/>
                <a:ea typeface="Aptos" panose="020B0004020202020204" pitchFamily="34" charset="0"/>
                <a:cs typeface="Arial" panose="020B0604020202020204" pitchFamily="34" charset="0"/>
              </a:rPr>
              <a:t>για Ξενοδοχειακή Μονάδα</a:t>
            </a:r>
          </a:p>
          <a:p>
            <a:pPr marL="0" indent="0">
              <a:lnSpc>
                <a:spcPct val="120000"/>
              </a:lnSpc>
              <a:spcBef>
                <a:spcPts val="0"/>
              </a:spcBef>
              <a:buNone/>
            </a:pPr>
            <a:endParaRPr lang="el-GR" sz="1800" kern="100" dirty="0">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800" kern="100" dirty="0">
                <a:latin typeface="Aptos" panose="020B0004020202020204" pitchFamily="34" charset="0"/>
                <a:ea typeface="DengXian" panose="02010600030101010101" pitchFamily="2" charset="-122"/>
                <a:cs typeface="Arial" panose="020B0604020202020204" pitchFamily="34" charset="0"/>
              </a:rPr>
              <a:t>Ξ</a:t>
            </a:r>
            <a:r>
              <a:rPr lang="el-GR" sz="1800" kern="100" dirty="0">
                <a:effectLst/>
                <a:latin typeface="Aptos" panose="020B0004020202020204" pitchFamily="34" charset="0"/>
                <a:ea typeface="DengXian" panose="02010600030101010101" pitchFamily="2" charset="-122"/>
                <a:cs typeface="Arial" panose="020B0604020202020204" pitchFamily="34" charset="0"/>
              </a:rPr>
              <a:t>ενοδοχείο με </a:t>
            </a:r>
            <a:r>
              <a:rPr lang="el-GR" sz="1800" b="1" kern="100" dirty="0">
                <a:effectLst/>
                <a:latin typeface="Aptos" panose="020B0004020202020204" pitchFamily="34" charset="0"/>
                <a:ea typeface="DengXian" panose="02010600030101010101" pitchFamily="2" charset="-122"/>
                <a:cs typeface="Arial" panose="020B0604020202020204" pitchFamily="34" charset="0"/>
              </a:rPr>
              <a:t>100 διαθέσιμα δωμάτια</a:t>
            </a:r>
            <a:r>
              <a:rPr lang="el-GR" sz="1800" kern="100" dirty="0">
                <a:effectLst/>
                <a:latin typeface="Aptos" panose="020B0004020202020204" pitchFamily="34" charset="0"/>
                <a:ea typeface="DengXian" panose="02010600030101010101" pitchFamily="2" charset="-122"/>
                <a:cs typeface="Arial" panose="020B0604020202020204" pitchFamily="34" charset="0"/>
              </a:rPr>
              <a:t>, λειτουργία για </a:t>
            </a:r>
            <a:r>
              <a:rPr lang="el-GR" sz="1800" b="1" kern="100" dirty="0">
                <a:effectLst/>
                <a:latin typeface="Aptos" panose="020B0004020202020204" pitchFamily="34" charset="0"/>
                <a:ea typeface="DengXian" panose="02010600030101010101" pitchFamily="2" charset="-122"/>
                <a:cs typeface="Arial" panose="020B0604020202020204" pitchFamily="34" charset="0"/>
              </a:rPr>
              <a:t>1 μήνα (30 ημέρες)</a:t>
            </a:r>
            <a:r>
              <a:rPr lang="el-GR" sz="1800" b="1" kern="100" dirty="0">
                <a:latin typeface="Aptos" panose="020B0004020202020204" pitchFamily="34" charset="0"/>
                <a:ea typeface="DengXian" panose="02010600030101010101" pitchFamily="2" charset="-122"/>
                <a:cs typeface="Arial" panose="020B0604020202020204" pitchFamily="34" charset="0"/>
              </a:rPr>
              <a:t>.</a:t>
            </a:r>
            <a:r>
              <a:rPr lang="el-GR" sz="1800" kern="100" dirty="0">
                <a:effectLst/>
                <a:latin typeface="Aptos" panose="020B0004020202020204" pitchFamily="34" charset="0"/>
                <a:ea typeface="DengXian" panose="02010600030101010101" pitchFamily="2" charset="-122"/>
                <a:cs typeface="Arial" panose="020B0604020202020204" pitchFamily="34" charset="0"/>
              </a:rPr>
              <a:t> </a:t>
            </a:r>
          </a:p>
          <a:p>
            <a:pPr marL="0" indent="0">
              <a:lnSpc>
                <a:spcPct val="12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 </a:t>
            </a:r>
          </a:p>
          <a:p>
            <a:pPr marL="0" indent="0">
              <a:lnSpc>
                <a:spcPct val="12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Αρχικά δεδομένα ξενοδοχείου (για τον μήνα):</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Font typeface="Symbol" panose="05050102010706020507" pitchFamily="18" charset="2"/>
              <a:buChar char=""/>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 Διαθέσιμα δωμάτια: </a:t>
            </a:r>
            <a:r>
              <a:rPr lang="el-GR" sz="1800" b="1" kern="100" dirty="0">
                <a:effectLst/>
                <a:latin typeface="Aptos" panose="020B0004020202020204" pitchFamily="34" charset="0"/>
                <a:ea typeface="DengXian" panose="02010600030101010101" pitchFamily="2" charset="-122"/>
                <a:cs typeface="Arial" panose="020B0604020202020204" pitchFamily="34" charset="0"/>
              </a:rPr>
              <a:t>100 x 30 = 3.000</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Font typeface="Symbol" panose="05050102010706020507" pitchFamily="18" charset="2"/>
              <a:buChar char=""/>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 Κατειλημμένα δωμάτια: </a:t>
            </a:r>
            <a:r>
              <a:rPr lang="el-GR" sz="1800" b="1" kern="100" dirty="0">
                <a:effectLst/>
                <a:latin typeface="Aptos" panose="020B0004020202020204" pitchFamily="34" charset="0"/>
                <a:ea typeface="DengXian" panose="02010600030101010101" pitchFamily="2" charset="-122"/>
                <a:cs typeface="Arial" panose="020B0604020202020204" pitchFamily="34" charset="0"/>
              </a:rPr>
              <a:t>2.100</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Font typeface="Symbol" panose="05050102010706020507" pitchFamily="18" charset="2"/>
              <a:buChar char=""/>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 Έσοδα από δωμάτια: </a:t>
            </a:r>
            <a:r>
              <a:rPr lang="el-GR" sz="1800" b="1" kern="100" dirty="0">
                <a:effectLst/>
                <a:latin typeface="Aptos" panose="020B0004020202020204" pitchFamily="34" charset="0"/>
                <a:ea typeface="DengXian" panose="02010600030101010101" pitchFamily="2" charset="-122"/>
                <a:cs typeface="Arial" panose="020B0604020202020204" pitchFamily="34" charset="0"/>
              </a:rPr>
              <a:t>189.000 €</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Font typeface="Symbol" panose="05050102010706020507" pitchFamily="18" charset="2"/>
              <a:buChar char=""/>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 Σύνολο εσόδων (μαζί με F&amp;B, </a:t>
            </a:r>
            <a:r>
              <a:rPr lang="el-GR" sz="1800" kern="100" dirty="0" err="1">
                <a:effectLst/>
                <a:latin typeface="Aptos" panose="020B0004020202020204" pitchFamily="34" charset="0"/>
                <a:ea typeface="DengXian" panose="02010600030101010101" pitchFamily="2" charset="-122"/>
                <a:cs typeface="Arial" panose="020B0604020202020204" pitchFamily="34" charset="0"/>
              </a:rPr>
              <a:t>spa</a:t>
            </a:r>
            <a:r>
              <a:rPr lang="el-GR" sz="1800" kern="100" dirty="0">
                <a:effectLst/>
                <a:latin typeface="Aptos" panose="020B0004020202020204" pitchFamily="34" charset="0"/>
                <a:ea typeface="DengXian" panose="02010600030101010101" pitchFamily="2" charset="-122"/>
                <a:cs typeface="Arial" panose="020B0604020202020204" pitchFamily="34" charset="0"/>
              </a:rPr>
              <a:t> </a:t>
            </a:r>
            <a:r>
              <a:rPr lang="el-GR" sz="1800" kern="100" dirty="0" err="1">
                <a:effectLst/>
                <a:latin typeface="Aptos" panose="020B0004020202020204" pitchFamily="34" charset="0"/>
                <a:ea typeface="DengXian" panose="02010600030101010101" pitchFamily="2" charset="-122"/>
                <a:cs typeface="Arial" panose="020B0604020202020204" pitchFamily="34" charset="0"/>
              </a:rPr>
              <a:t>κλπ</a:t>
            </a:r>
            <a:r>
              <a:rPr lang="el-GR" sz="1800" kern="100" dirty="0">
                <a:effectLst/>
                <a:latin typeface="Aptos" panose="020B0004020202020204" pitchFamily="34" charset="0"/>
                <a:ea typeface="DengXian" panose="02010600030101010101" pitchFamily="2" charset="-122"/>
                <a:cs typeface="Arial" panose="020B0604020202020204" pitchFamily="34" charset="0"/>
              </a:rPr>
              <a:t>): </a:t>
            </a:r>
            <a:r>
              <a:rPr lang="el-GR" sz="1800" b="1" kern="100" dirty="0">
                <a:effectLst/>
                <a:latin typeface="Aptos" panose="020B0004020202020204" pitchFamily="34" charset="0"/>
                <a:ea typeface="DengXian" panose="02010600030101010101" pitchFamily="2" charset="-122"/>
                <a:cs typeface="Arial" panose="020B0604020202020204" pitchFamily="34" charset="0"/>
              </a:rPr>
              <a:t>250.000 €</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Font typeface="Symbol" panose="05050102010706020507" pitchFamily="18" charset="2"/>
              <a:buChar char=""/>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 Λειτουργικά έξοδα: </a:t>
            </a:r>
            <a:r>
              <a:rPr lang="el-GR" sz="1800" b="1" kern="100" dirty="0">
                <a:effectLst/>
                <a:latin typeface="Aptos" panose="020B0004020202020204" pitchFamily="34" charset="0"/>
                <a:ea typeface="DengXian" panose="02010600030101010101" pitchFamily="2" charset="-122"/>
                <a:cs typeface="Arial" panose="020B0604020202020204" pitchFamily="34" charset="0"/>
              </a:rPr>
              <a:t>120.000 €</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Font typeface="Symbol" panose="05050102010706020507" pitchFamily="18" charset="2"/>
              <a:buChar char=""/>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 Ώρες λειτουργίας εστιατορίου: </a:t>
            </a:r>
            <a:r>
              <a:rPr lang="el-GR" sz="1800" b="1" kern="100" dirty="0">
                <a:effectLst/>
                <a:latin typeface="Aptos" panose="020B0004020202020204" pitchFamily="34" charset="0"/>
                <a:ea typeface="DengXian" panose="02010600030101010101" pitchFamily="2" charset="-122"/>
                <a:cs typeface="Arial" panose="020B0604020202020204" pitchFamily="34" charset="0"/>
              </a:rPr>
              <a:t>12 ώρες / μέρα</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Font typeface="Symbol" panose="05050102010706020507" pitchFamily="18" charset="2"/>
              <a:buChar char=""/>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 Θέσεις στο εστιατόριο: </a:t>
            </a:r>
            <a:r>
              <a:rPr lang="el-GR" sz="1800" b="1" kern="100" dirty="0">
                <a:effectLst/>
                <a:latin typeface="Aptos" panose="020B0004020202020204" pitchFamily="34" charset="0"/>
                <a:ea typeface="DengXian" panose="02010600030101010101" pitchFamily="2" charset="-122"/>
                <a:cs typeface="Arial" panose="020B0604020202020204" pitchFamily="34" charset="0"/>
              </a:rPr>
              <a:t>50</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Font typeface="Symbol" panose="05050102010706020507" pitchFamily="18" charset="2"/>
              <a:buChar char=""/>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 Έσοδα από εστιατόριο: </a:t>
            </a:r>
            <a:r>
              <a:rPr lang="el-GR" sz="1800" b="1" kern="100" dirty="0">
                <a:effectLst/>
                <a:latin typeface="Aptos" panose="020B0004020202020204" pitchFamily="34" charset="0"/>
                <a:ea typeface="DengXian" panose="02010600030101010101" pitchFamily="2" charset="-122"/>
                <a:cs typeface="Arial" panose="020B0604020202020204" pitchFamily="34" charset="0"/>
              </a:rPr>
              <a:t>30.000 €</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Font typeface="Symbol" panose="05050102010706020507" pitchFamily="18" charset="2"/>
              <a:buChar char=""/>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 Αριθμός κρατήσεων: </a:t>
            </a:r>
            <a:r>
              <a:rPr lang="el-GR" sz="1800" b="1" kern="100" dirty="0">
                <a:effectLst/>
                <a:latin typeface="Aptos" panose="020B0004020202020204" pitchFamily="34" charset="0"/>
                <a:ea typeface="DengXian" panose="02010600030101010101" pitchFamily="2" charset="-122"/>
                <a:cs typeface="Arial" panose="020B0604020202020204" pitchFamily="34" charset="0"/>
              </a:rPr>
              <a:t>800</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Font typeface="Symbol" panose="05050102010706020507" pitchFamily="18" charset="2"/>
              <a:buChar char=""/>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 Συνολικές διανυκτερεύσεις: </a:t>
            </a:r>
            <a:r>
              <a:rPr lang="el-GR" sz="1800" b="1" kern="100" dirty="0">
                <a:effectLst/>
                <a:latin typeface="Aptos" panose="020B0004020202020204" pitchFamily="34" charset="0"/>
                <a:ea typeface="DengXian" panose="02010600030101010101" pitchFamily="2" charset="-122"/>
                <a:cs typeface="Arial" panose="020B0604020202020204" pitchFamily="34" charset="0"/>
              </a:rPr>
              <a:t>2.100</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algn="just">
              <a:lnSpc>
                <a:spcPct val="107000"/>
              </a:lnSpc>
              <a:spcAft>
                <a:spcPts val="800"/>
              </a:spcAft>
              <a:buNone/>
            </a:pPr>
            <a:endParaRPr lang="el-GR" sz="1800" b="1" kern="100" dirty="0">
              <a:latin typeface="Aptos" panose="020B0004020202020204" pitchFamily="34" charset="0"/>
              <a:ea typeface="Aptos" panose="020B0004020202020204" pitchFamily="34" charset="0"/>
              <a:cs typeface="Arial" panose="020B0604020202020204" pitchFamily="34" charset="0"/>
            </a:endParaRPr>
          </a:p>
          <a:p>
            <a:pPr marL="0" indent="0">
              <a:lnSpc>
                <a:spcPct val="100000"/>
              </a:lnSpc>
              <a:spcBef>
                <a:spcPts val="0"/>
              </a:spcBef>
              <a:buNone/>
            </a:pPr>
            <a:endParaRPr lang="el-GR" sz="1200" dirty="0"/>
          </a:p>
        </p:txBody>
      </p:sp>
    </p:spTree>
    <p:extLst>
      <p:ext uri="{BB962C8B-B14F-4D97-AF65-F5344CB8AC3E}">
        <p14:creationId xmlns:p14="http://schemas.microsoft.com/office/powerpoint/2010/main" val="4257406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B830F-15A6-C9D7-C3FA-5FA96F3BF7B4}"/>
            </a:ext>
          </a:extLst>
        </p:cNvPr>
        <p:cNvGrpSpPr/>
        <p:nvPr/>
      </p:nvGrpSpPr>
      <p:grpSpPr>
        <a:xfrm>
          <a:off x="0" y="0"/>
          <a:ext cx="0" cy="0"/>
          <a:chOff x="0" y="0"/>
          <a:chExt cx="0" cy="0"/>
        </a:xfrm>
      </p:grpSpPr>
      <p:graphicFrame>
        <p:nvGraphicFramePr>
          <p:cNvPr id="5" name="Πίνακας 4">
            <a:extLst>
              <a:ext uri="{FF2B5EF4-FFF2-40B4-BE49-F238E27FC236}">
                <a16:creationId xmlns:a16="http://schemas.microsoft.com/office/drawing/2014/main" id="{C02EC7FC-F3E0-EBC2-D7AF-591A5B09B3D5}"/>
              </a:ext>
            </a:extLst>
          </p:cNvPr>
          <p:cNvGraphicFramePr>
            <a:graphicFrameLocks noGrp="1"/>
          </p:cNvGraphicFramePr>
          <p:nvPr>
            <p:extLst>
              <p:ext uri="{D42A27DB-BD31-4B8C-83A1-F6EECF244321}">
                <p14:modId xmlns:p14="http://schemas.microsoft.com/office/powerpoint/2010/main" val="2270931424"/>
              </p:ext>
            </p:extLst>
          </p:nvPr>
        </p:nvGraphicFramePr>
        <p:xfrm>
          <a:off x="95247" y="405243"/>
          <a:ext cx="11854296" cy="6374785"/>
        </p:xfrm>
        <a:graphic>
          <a:graphicData uri="http://schemas.openxmlformats.org/drawingml/2006/table">
            <a:tbl>
              <a:tblPr firstRow="1" firstCol="1" bandRow="1">
                <a:tableStyleId>{5C22544A-7EE6-4342-B048-85BDC9FD1C3A}</a:tableStyleId>
              </a:tblPr>
              <a:tblGrid>
                <a:gridCol w="1907724">
                  <a:extLst>
                    <a:ext uri="{9D8B030D-6E8A-4147-A177-3AD203B41FA5}">
                      <a16:colId xmlns:a16="http://schemas.microsoft.com/office/drawing/2014/main" val="2492637798"/>
                    </a:ext>
                  </a:extLst>
                </a:gridCol>
                <a:gridCol w="2705793">
                  <a:extLst>
                    <a:ext uri="{9D8B030D-6E8A-4147-A177-3AD203B41FA5}">
                      <a16:colId xmlns:a16="http://schemas.microsoft.com/office/drawing/2014/main" val="443094675"/>
                    </a:ext>
                  </a:extLst>
                </a:gridCol>
                <a:gridCol w="2276236">
                  <a:extLst>
                    <a:ext uri="{9D8B030D-6E8A-4147-A177-3AD203B41FA5}">
                      <a16:colId xmlns:a16="http://schemas.microsoft.com/office/drawing/2014/main" val="1922815842"/>
                    </a:ext>
                  </a:extLst>
                </a:gridCol>
                <a:gridCol w="2593684">
                  <a:extLst>
                    <a:ext uri="{9D8B030D-6E8A-4147-A177-3AD203B41FA5}">
                      <a16:colId xmlns:a16="http://schemas.microsoft.com/office/drawing/2014/main" val="1637997173"/>
                    </a:ext>
                  </a:extLst>
                </a:gridCol>
                <a:gridCol w="2370859">
                  <a:extLst>
                    <a:ext uri="{9D8B030D-6E8A-4147-A177-3AD203B41FA5}">
                      <a16:colId xmlns:a16="http://schemas.microsoft.com/office/drawing/2014/main" val="604460835"/>
                    </a:ext>
                  </a:extLst>
                </a:gridCol>
              </a:tblGrid>
              <a:tr h="339846">
                <a:tc>
                  <a:txBody>
                    <a:bodyPr/>
                    <a:lstStyle/>
                    <a:p>
                      <a:pPr algn="ctr">
                        <a:lnSpc>
                          <a:spcPct val="115000"/>
                        </a:lnSpc>
                        <a:spcAft>
                          <a:spcPts val="800"/>
                        </a:spcAft>
                        <a:buNone/>
                      </a:pPr>
                      <a:r>
                        <a:rPr lang="el-GR" sz="1100" b="1" kern="100">
                          <a:effectLst/>
                        </a:rPr>
                        <a:t>Δείκτης</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Τύπος</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Υπολογισμός</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Ερμηνεία</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Διαχείριση Κινδύνου</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1057192423"/>
                  </a:ext>
                </a:extLst>
              </a:tr>
              <a:tr h="661290">
                <a:tc>
                  <a:txBody>
                    <a:bodyPr/>
                    <a:lstStyle/>
                    <a:p>
                      <a:pPr algn="ctr">
                        <a:lnSpc>
                          <a:spcPct val="115000"/>
                        </a:lnSpc>
                        <a:spcAft>
                          <a:spcPts val="800"/>
                        </a:spcAft>
                        <a:buNone/>
                      </a:pPr>
                      <a:r>
                        <a:rPr lang="el-GR" sz="1100" b="1" kern="100">
                          <a:effectLst/>
                        </a:rPr>
                        <a:t>ADR (Μέση Ημερήσια Τιμή)</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dirty="0">
                          <a:effectLst/>
                        </a:rPr>
                        <a:t>Έσοδα από δωμάτια / Κατειλημμένα δωμάτια</a:t>
                      </a:r>
                      <a:endParaRPr lang="el-GR" sz="1100" b="1"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189.000 € / 2.100 = 90 €</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Κάθε πώληση δωματίου αποφέρει 90 € κατά μέσο όρο</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dirty="0">
                          <a:effectLst/>
                        </a:rPr>
                        <a:t>Χαμηλό ADR = </a:t>
                      </a:r>
                      <a:r>
                        <a:rPr lang="el-GR" sz="1100" b="1" dirty="0"/>
                        <a:t>Κακή διαχείριση εσόδων, Υψηλός ανταγωνισμός, Υπερβολικές εκπτώσεις ή εξαρτήσεις από μεσάζοντες</a:t>
                      </a:r>
                      <a:endParaRPr lang="el-GR" sz="1100" b="1"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365536163"/>
                  </a:ext>
                </a:extLst>
              </a:tr>
              <a:tr h="661290">
                <a:tc>
                  <a:txBody>
                    <a:bodyPr/>
                    <a:lstStyle/>
                    <a:p>
                      <a:pPr algn="ctr">
                        <a:lnSpc>
                          <a:spcPct val="115000"/>
                        </a:lnSpc>
                        <a:spcAft>
                          <a:spcPts val="800"/>
                        </a:spcAft>
                        <a:buNone/>
                      </a:pPr>
                      <a:r>
                        <a:rPr lang="el-GR" sz="1100" b="1" kern="100" dirty="0" err="1">
                          <a:effectLst/>
                        </a:rPr>
                        <a:t>RevPAR</a:t>
                      </a:r>
                      <a:r>
                        <a:rPr lang="el-GR" sz="1100" b="1" kern="100" dirty="0">
                          <a:effectLst/>
                        </a:rPr>
                        <a:t> (Έσοδα ανά διαθέσιμο δωμάτιο)</a:t>
                      </a:r>
                      <a:endParaRPr lang="el-GR" sz="1100" b="1"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endParaRPr lang="el-GR" sz="1100" b="1" kern="100" dirty="0">
                        <a:effectLst/>
                      </a:endParaRPr>
                    </a:p>
                    <a:p>
                      <a:pPr marL="0" marR="0" lvl="0" indent="0" algn="ctr" defTabSz="914400" rtl="0" eaLnBrk="1" fontAlgn="auto" latinLnBrk="0" hangingPunct="1">
                        <a:lnSpc>
                          <a:spcPct val="115000"/>
                        </a:lnSpc>
                        <a:spcBef>
                          <a:spcPts val="0"/>
                        </a:spcBef>
                        <a:spcAft>
                          <a:spcPts val="800"/>
                        </a:spcAft>
                        <a:buClrTx/>
                        <a:buSzTx/>
                        <a:buFontTx/>
                        <a:buNone/>
                        <a:tabLst/>
                        <a:defRPr/>
                      </a:pPr>
                      <a:r>
                        <a:rPr lang="el-GR" sz="1100" b="1" kern="100" dirty="0">
                          <a:effectLst/>
                        </a:rPr>
                        <a:t>ADR × Πληρότητα ή Έσοδα από δωμάτια / Διαθέσιμα δωμάτια</a:t>
                      </a:r>
                      <a:endParaRPr lang="el-GR" sz="1100" b="1" kern="100" dirty="0">
                        <a:effectLst/>
                        <a:latin typeface="Aptos" panose="020B0004020202020204" pitchFamily="34" charset="0"/>
                        <a:ea typeface="DengXian" panose="02010600030101010101" pitchFamily="2" charset="-122"/>
                        <a:cs typeface="Arial" panose="020B0604020202020204" pitchFamily="34" charset="0"/>
                      </a:endParaRPr>
                    </a:p>
                    <a:p>
                      <a:pPr algn="ctr">
                        <a:lnSpc>
                          <a:spcPct val="115000"/>
                        </a:lnSpc>
                        <a:spcAft>
                          <a:spcPts val="800"/>
                        </a:spcAft>
                        <a:buNone/>
                      </a:pPr>
                      <a:endParaRPr lang="el-GR" sz="1100" b="1"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dirty="0">
                          <a:effectLst/>
                        </a:rPr>
                        <a:t>90 € × (2.100 / 3.000) = 63 €  ή 189.000/3.000 = 63 € </a:t>
                      </a:r>
                      <a:endParaRPr lang="el-GR" sz="1100" b="1"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Απόδοση όλων των διαθέσιμων δωματίων</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Πτώση RevPAR = ανάγκη αναθεώρησης τιμολόγησης ή στρατηγικής</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631344613"/>
                  </a:ext>
                </a:extLst>
              </a:tr>
              <a:tr h="982734">
                <a:tc>
                  <a:txBody>
                    <a:bodyPr/>
                    <a:lstStyle/>
                    <a:p>
                      <a:pPr algn="ctr">
                        <a:lnSpc>
                          <a:spcPct val="115000"/>
                        </a:lnSpc>
                        <a:spcAft>
                          <a:spcPts val="800"/>
                        </a:spcAft>
                        <a:buNone/>
                      </a:pPr>
                      <a:r>
                        <a:rPr lang="el-GR" sz="1100" b="1" kern="100">
                          <a:effectLst/>
                        </a:rPr>
                        <a:t>OR (Πληρότητα)</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Κατειλημμένα / Διαθέσιμα</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2.100 / 3.000 = 70%</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Το 70% των δωματίων πωλήθηκε</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Πτώση OR μπορεί να σημαίνει μειωμένη ζήτηση ή προβλήματα marketing</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939854202"/>
                  </a:ext>
                </a:extLst>
              </a:tr>
              <a:tr h="661290">
                <a:tc>
                  <a:txBody>
                    <a:bodyPr/>
                    <a:lstStyle/>
                    <a:p>
                      <a:pPr algn="ctr">
                        <a:lnSpc>
                          <a:spcPct val="115000"/>
                        </a:lnSpc>
                        <a:spcAft>
                          <a:spcPts val="800"/>
                        </a:spcAft>
                        <a:buNone/>
                      </a:pPr>
                      <a:r>
                        <a:rPr lang="el-GR" sz="1100" b="1" kern="100">
                          <a:effectLst/>
                        </a:rPr>
                        <a:t>GOPPAR (Μικτά Λειτουργικά Κέρδη ανά διαθέσιμο δωμάτιο)</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(Έσοδα - Έξοδα) / Διαθέσιμα</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(250.000 - 120.000) / 3.000 = 43,33 €</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Καθαρή λειτουργική απόδοση ανά δωμάτιο</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Βοηθά στον εντοπισμό υπερβολικών δαπανών ή μειωμένων περιθωρίων</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2892702991"/>
                  </a:ext>
                </a:extLst>
              </a:tr>
              <a:tr h="661290">
                <a:tc>
                  <a:txBody>
                    <a:bodyPr/>
                    <a:lstStyle/>
                    <a:p>
                      <a:pPr algn="ctr">
                        <a:lnSpc>
                          <a:spcPct val="115000"/>
                        </a:lnSpc>
                        <a:spcAft>
                          <a:spcPts val="800"/>
                        </a:spcAft>
                        <a:buNone/>
                      </a:pPr>
                      <a:r>
                        <a:rPr lang="el-GR" sz="1100" b="1" kern="100">
                          <a:effectLst/>
                        </a:rPr>
                        <a:t>TRevPAR (Σύνολο εσόδων ανά διαθέσιμο δωμάτιο)</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Σύνολο εσόδων / Διαθέσιμα</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250.000 / 3.000 = 83,33 €</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Πλήρης εικόνα των εσόδων από όλες τις υπηρεσίες</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Αν πέφτει ενώ ADR είναι σταθερό, πιθανό πρόβλημα στα επιπλέον έσοδα</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483881523"/>
                  </a:ext>
                </a:extLst>
              </a:tr>
              <a:tr h="982734">
                <a:tc>
                  <a:txBody>
                    <a:bodyPr/>
                    <a:lstStyle/>
                    <a:p>
                      <a:pPr algn="ctr">
                        <a:lnSpc>
                          <a:spcPct val="115000"/>
                        </a:lnSpc>
                        <a:spcAft>
                          <a:spcPts val="800"/>
                        </a:spcAft>
                        <a:buNone/>
                      </a:pPr>
                      <a:r>
                        <a:rPr lang="el-GR" sz="1100" b="1" kern="100">
                          <a:effectLst/>
                        </a:rPr>
                        <a:t>RevPASH (Έσοδα ανά θέση/ώρα)</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Έσοδα F&amp;B / (Θέσεις × Ώρες × Μέρες)</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30.000 / (50×12×30) = 1,67 €/θέση/ώρα</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Απόδοση του χώρου εστίασης</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Χαμηλό RevPASH = υποαξιοποίηση χώρων, πιθανή ανάγκη αλλαγής ωραρίων ή μενού</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0592791"/>
                  </a:ext>
                </a:extLst>
              </a:tr>
              <a:tr h="982734">
                <a:tc>
                  <a:txBody>
                    <a:bodyPr/>
                    <a:lstStyle/>
                    <a:p>
                      <a:pPr algn="ctr">
                        <a:lnSpc>
                          <a:spcPct val="115000"/>
                        </a:lnSpc>
                        <a:spcAft>
                          <a:spcPts val="800"/>
                        </a:spcAft>
                        <a:buNone/>
                      </a:pPr>
                      <a:r>
                        <a:rPr lang="el-GR" sz="1100" b="1" kern="100">
                          <a:effectLst/>
                        </a:rPr>
                        <a:t>LOS (Μέση διάρκεια παραμονής)</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Διανυκτερεύσεις / Κρατήσεις</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2.100 / 800 = 2,63 νύχτες</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a:effectLst/>
                        </a:rPr>
                        <a:t>Μέση διάρκεια παραμονής ανά πελάτη</a:t>
                      </a:r>
                      <a:endParaRPr lang="el-GR" sz="11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100" b="1" kern="100" dirty="0">
                          <a:effectLst/>
                        </a:rPr>
                        <a:t>Μικρό LOS, χρειάζεται στρατηγική για ενθάρρυνση μεγαλύτερης παραμονής</a:t>
                      </a:r>
                      <a:endParaRPr lang="el-GR" sz="1100" b="1"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968142398"/>
                  </a:ext>
                </a:extLst>
              </a:tr>
            </a:tbl>
          </a:graphicData>
        </a:graphic>
      </p:graphicFrame>
      <p:sp>
        <p:nvSpPr>
          <p:cNvPr id="6" name="TextBox 5">
            <a:extLst>
              <a:ext uri="{FF2B5EF4-FFF2-40B4-BE49-F238E27FC236}">
                <a16:creationId xmlns:a16="http://schemas.microsoft.com/office/drawing/2014/main" id="{E2CF9074-E287-BABD-2642-3D080F4EE9AB}"/>
              </a:ext>
            </a:extLst>
          </p:cNvPr>
          <p:cNvSpPr txBox="1"/>
          <p:nvPr/>
        </p:nvSpPr>
        <p:spPr>
          <a:xfrm>
            <a:off x="251112" y="83127"/>
            <a:ext cx="6669233" cy="646331"/>
          </a:xfrm>
          <a:prstGeom prst="rect">
            <a:avLst/>
          </a:prstGeom>
          <a:noFill/>
        </p:spPr>
        <p:txBody>
          <a:bodyPr wrap="square" rtlCol="0">
            <a:spAutoFit/>
          </a:bodyPr>
          <a:lstStyle/>
          <a:p>
            <a:r>
              <a:rPr lang="el-GR" sz="1800" b="1" kern="100" dirty="0">
                <a:effectLst/>
                <a:latin typeface="Aptos" panose="020B0004020202020204" pitchFamily="34" charset="0"/>
                <a:ea typeface="DengXian" panose="02010600030101010101" pitchFamily="2" charset="-122"/>
                <a:cs typeface="Arial" panose="020B0604020202020204" pitchFamily="34" charset="0"/>
              </a:rPr>
              <a:t>Πίνακας Συγκριτικής Ανάλυσης Ξενοδοχειακών Δεικτών</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endParaRPr lang="el-GR" dirty="0"/>
          </a:p>
        </p:txBody>
      </p:sp>
    </p:spTree>
    <p:extLst>
      <p:ext uri="{BB962C8B-B14F-4D97-AF65-F5344CB8AC3E}">
        <p14:creationId xmlns:p14="http://schemas.microsoft.com/office/powerpoint/2010/main" val="2591252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a:extLst>
              <a:ext uri="{FF2B5EF4-FFF2-40B4-BE49-F238E27FC236}">
                <a16:creationId xmlns:a16="http://schemas.microsoft.com/office/drawing/2014/main" id="{D1B8CA4C-7CEB-E58D-DF24-2614683AF35D}"/>
              </a:ext>
            </a:extLst>
          </p:cNvPr>
          <p:cNvGraphicFramePr>
            <a:graphicFrameLocks noGrp="1"/>
          </p:cNvGraphicFramePr>
          <p:nvPr>
            <p:extLst>
              <p:ext uri="{D42A27DB-BD31-4B8C-83A1-F6EECF244321}">
                <p14:modId xmlns:p14="http://schemas.microsoft.com/office/powerpoint/2010/main" val="3066605896"/>
              </p:ext>
            </p:extLst>
          </p:nvPr>
        </p:nvGraphicFramePr>
        <p:xfrm>
          <a:off x="238991" y="550717"/>
          <a:ext cx="11731335" cy="6141030"/>
        </p:xfrm>
        <a:graphic>
          <a:graphicData uri="http://schemas.openxmlformats.org/drawingml/2006/table">
            <a:tbl>
              <a:tblPr firstRow="1" firstCol="1" bandRow="1">
                <a:tableStyleId>{5C22544A-7EE6-4342-B048-85BDC9FD1C3A}</a:tableStyleId>
              </a:tblPr>
              <a:tblGrid>
                <a:gridCol w="3910445">
                  <a:extLst>
                    <a:ext uri="{9D8B030D-6E8A-4147-A177-3AD203B41FA5}">
                      <a16:colId xmlns:a16="http://schemas.microsoft.com/office/drawing/2014/main" val="1137637660"/>
                    </a:ext>
                  </a:extLst>
                </a:gridCol>
                <a:gridCol w="3910445">
                  <a:extLst>
                    <a:ext uri="{9D8B030D-6E8A-4147-A177-3AD203B41FA5}">
                      <a16:colId xmlns:a16="http://schemas.microsoft.com/office/drawing/2014/main" val="25899011"/>
                    </a:ext>
                  </a:extLst>
                </a:gridCol>
                <a:gridCol w="3910445">
                  <a:extLst>
                    <a:ext uri="{9D8B030D-6E8A-4147-A177-3AD203B41FA5}">
                      <a16:colId xmlns:a16="http://schemas.microsoft.com/office/drawing/2014/main" val="3047723638"/>
                    </a:ext>
                  </a:extLst>
                </a:gridCol>
              </a:tblGrid>
              <a:tr h="287420">
                <a:tc>
                  <a:txBody>
                    <a:bodyPr/>
                    <a:lstStyle/>
                    <a:p>
                      <a:pPr algn="ctr">
                        <a:lnSpc>
                          <a:spcPct val="115000"/>
                        </a:lnSpc>
                        <a:spcAft>
                          <a:spcPts val="800"/>
                        </a:spcAft>
                        <a:buNone/>
                      </a:pPr>
                      <a:r>
                        <a:rPr lang="el-GR" sz="1400" b="1" kern="100">
                          <a:effectLst/>
                        </a:rPr>
                        <a:t>Δείκτης</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b="1" kern="100">
                          <a:effectLst/>
                        </a:rPr>
                        <a:t>Στόχος</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b="1" kern="100" dirty="0">
                          <a:effectLst/>
                        </a:rPr>
                        <a:t> Στρατηγικές Βελτίωσης</a:t>
                      </a:r>
                      <a:endParaRPr lang="el-GR" sz="1600" b="1"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4090744876"/>
                  </a:ext>
                </a:extLst>
              </a:tr>
              <a:tr h="836230">
                <a:tc>
                  <a:txBody>
                    <a:bodyPr/>
                    <a:lstStyle/>
                    <a:p>
                      <a:pPr algn="ctr">
                        <a:lnSpc>
                          <a:spcPct val="115000"/>
                        </a:lnSpc>
                        <a:spcAft>
                          <a:spcPts val="800"/>
                        </a:spcAft>
                        <a:buNone/>
                      </a:pPr>
                      <a:r>
                        <a:rPr lang="el-GR" sz="1400" b="1" kern="100">
                          <a:effectLst/>
                        </a:rPr>
                        <a:t>ADR (Μέση Ημερήσια Τιμή)</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b="1" kern="100">
                          <a:effectLst/>
                        </a:rPr>
                        <a:t>Αύξηση τιμής χωρίς μείωση ζήτησης</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l">
                        <a:lnSpc>
                          <a:spcPct val="115000"/>
                        </a:lnSpc>
                        <a:spcAft>
                          <a:spcPts val="800"/>
                        </a:spcAft>
                        <a:buNone/>
                      </a:pPr>
                      <a:r>
                        <a:rPr lang="el-GR" sz="1400" b="1" kern="100">
                          <a:effectLst/>
                        </a:rPr>
                        <a:t>• Dynamic pricing</a:t>
                      </a:r>
                      <a:br>
                        <a:rPr lang="el-GR" sz="1400" b="1" kern="100">
                          <a:effectLst/>
                        </a:rPr>
                      </a:br>
                      <a:r>
                        <a:rPr lang="el-GR" sz="1400" b="1" kern="100">
                          <a:effectLst/>
                        </a:rPr>
                        <a:t>• Upselling/πακέτα premium</a:t>
                      </a:r>
                      <a:br>
                        <a:rPr lang="el-GR" sz="1400" b="1" kern="100">
                          <a:effectLst/>
                        </a:rPr>
                      </a:br>
                      <a:r>
                        <a:rPr lang="el-GR" sz="1400" b="1" kern="100">
                          <a:effectLst/>
                        </a:rPr>
                        <a:t>• Αναβάθμιση παροχών &amp; εμπειρίας</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1489973683"/>
                  </a:ext>
                </a:extLst>
              </a:tr>
              <a:tr h="836230">
                <a:tc>
                  <a:txBody>
                    <a:bodyPr/>
                    <a:lstStyle/>
                    <a:p>
                      <a:pPr algn="ctr">
                        <a:lnSpc>
                          <a:spcPct val="115000"/>
                        </a:lnSpc>
                        <a:spcAft>
                          <a:spcPts val="800"/>
                        </a:spcAft>
                        <a:buNone/>
                      </a:pPr>
                      <a:r>
                        <a:rPr lang="el-GR" sz="1400" b="1" kern="100">
                          <a:effectLst/>
                        </a:rPr>
                        <a:t>RevPAR (Έσοδα ανά διαθέσιμο δωμάτιο)</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b="1" kern="100">
                          <a:effectLst/>
                        </a:rPr>
                        <a:t>Συνδυασμός αύξησης τιμής &amp; πληρότητας</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l">
                        <a:lnSpc>
                          <a:spcPct val="115000"/>
                        </a:lnSpc>
                        <a:spcAft>
                          <a:spcPts val="800"/>
                        </a:spcAft>
                        <a:buNone/>
                      </a:pPr>
                      <a:r>
                        <a:rPr lang="el-GR" sz="1400" b="1" kern="100">
                          <a:effectLst/>
                        </a:rPr>
                        <a:t>• Revenue management</a:t>
                      </a:r>
                      <a:br>
                        <a:rPr lang="el-GR" sz="1400" b="1" kern="100">
                          <a:effectLst/>
                        </a:rPr>
                      </a:br>
                      <a:r>
                        <a:rPr lang="el-GR" sz="1400" b="1" kern="100">
                          <a:effectLst/>
                        </a:rPr>
                        <a:t>• Προσφορές σε χαμηλή περίοδο</a:t>
                      </a:r>
                      <a:br>
                        <a:rPr lang="el-GR" sz="1400" b="1" kern="100">
                          <a:effectLst/>
                        </a:rPr>
                      </a:br>
                      <a:r>
                        <a:rPr lang="el-GR" sz="1400" b="1" kern="100">
                          <a:effectLst/>
                        </a:rPr>
                        <a:t>• Συνεργασίες με OTA</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4074848131"/>
                  </a:ext>
                </a:extLst>
              </a:tr>
              <a:tr h="836230">
                <a:tc>
                  <a:txBody>
                    <a:bodyPr/>
                    <a:lstStyle/>
                    <a:p>
                      <a:pPr algn="ctr">
                        <a:lnSpc>
                          <a:spcPct val="115000"/>
                        </a:lnSpc>
                        <a:spcAft>
                          <a:spcPts val="800"/>
                        </a:spcAft>
                        <a:buNone/>
                      </a:pPr>
                      <a:r>
                        <a:rPr lang="el-GR" sz="1400" b="1" kern="100">
                          <a:effectLst/>
                        </a:rPr>
                        <a:t>OR (Πληρότητα)</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b="1" kern="100">
                          <a:effectLst/>
                        </a:rPr>
                        <a:t>Αύξηση ζήτησης &amp; κρατήσεων</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l">
                        <a:lnSpc>
                          <a:spcPct val="115000"/>
                        </a:lnSpc>
                        <a:spcAft>
                          <a:spcPts val="800"/>
                        </a:spcAft>
                        <a:buNone/>
                      </a:pPr>
                      <a:r>
                        <a:rPr lang="el-GR" sz="1400" b="1" kern="100">
                          <a:effectLst/>
                        </a:rPr>
                        <a:t>• Digital marketing</a:t>
                      </a:r>
                      <a:br>
                        <a:rPr lang="el-GR" sz="1400" b="1" kern="100">
                          <a:effectLst/>
                        </a:rPr>
                      </a:br>
                      <a:r>
                        <a:rPr lang="el-GR" sz="1400" b="1" kern="100">
                          <a:effectLst/>
                        </a:rPr>
                        <a:t>• Προωθητικές καμπάνιες</a:t>
                      </a:r>
                      <a:br>
                        <a:rPr lang="el-GR" sz="1400" b="1" kern="100">
                          <a:effectLst/>
                        </a:rPr>
                      </a:br>
                      <a:r>
                        <a:rPr lang="el-GR" sz="1400" b="1" kern="100">
                          <a:effectLst/>
                        </a:rPr>
                        <a:t>• Στοχευμένες αγορές (π.χ. workation)</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85964792"/>
                  </a:ext>
                </a:extLst>
              </a:tr>
              <a:tr h="836230">
                <a:tc>
                  <a:txBody>
                    <a:bodyPr/>
                    <a:lstStyle/>
                    <a:p>
                      <a:pPr algn="ctr">
                        <a:lnSpc>
                          <a:spcPct val="115000"/>
                        </a:lnSpc>
                        <a:spcAft>
                          <a:spcPts val="800"/>
                        </a:spcAft>
                        <a:buNone/>
                      </a:pPr>
                      <a:r>
                        <a:rPr lang="el-GR" sz="1400" b="1" kern="100">
                          <a:effectLst/>
                        </a:rPr>
                        <a:t>GOPPAR (Μικτά λειτουργικά κέρδη)</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b="1" kern="100">
                          <a:effectLst/>
                        </a:rPr>
                        <a:t>Αύξηση καθαρών κερδών</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l">
                        <a:lnSpc>
                          <a:spcPct val="115000"/>
                        </a:lnSpc>
                        <a:spcAft>
                          <a:spcPts val="800"/>
                        </a:spcAft>
                        <a:buNone/>
                      </a:pPr>
                      <a:r>
                        <a:rPr lang="el-GR" sz="1400" b="1" kern="100">
                          <a:effectLst/>
                        </a:rPr>
                        <a:t>• Έλεγχος κόστους</a:t>
                      </a:r>
                      <a:br>
                        <a:rPr lang="el-GR" sz="1400" b="1" kern="100">
                          <a:effectLst/>
                        </a:rPr>
                      </a:br>
                      <a:r>
                        <a:rPr lang="el-GR" sz="1400" b="1" kern="100">
                          <a:effectLst/>
                        </a:rPr>
                        <a:t>• Ενεργειακή εξοικονόμηση</a:t>
                      </a:r>
                      <a:br>
                        <a:rPr lang="el-GR" sz="1400" b="1" kern="100">
                          <a:effectLst/>
                        </a:rPr>
                      </a:br>
                      <a:r>
                        <a:rPr lang="el-GR" sz="1400" b="1" kern="100">
                          <a:effectLst/>
                        </a:rPr>
                        <a:t>• Βελτιστοποίηση προσωπικού</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638274559"/>
                  </a:ext>
                </a:extLst>
              </a:tr>
              <a:tr h="836230">
                <a:tc>
                  <a:txBody>
                    <a:bodyPr/>
                    <a:lstStyle/>
                    <a:p>
                      <a:pPr algn="ctr">
                        <a:lnSpc>
                          <a:spcPct val="115000"/>
                        </a:lnSpc>
                        <a:spcAft>
                          <a:spcPts val="800"/>
                        </a:spcAft>
                        <a:buNone/>
                      </a:pPr>
                      <a:r>
                        <a:rPr lang="el-GR" sz="1400" b="1" kern="100">
                          <a:effectLst/>
                        </a:rPr>
                        <a:t>TRevPAR (Σύνολο εσόδων)</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b="1" kern="100">
                          <a:effectLst/>
                        </a:rPr>
                        <a:t>Αύξηση εσόδων από όλες τις υπηρεσίες</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l">
                        <a:lnSpc>
                          <a:spcPct val="115000"/>
                        </a:lnSpc>
                        <a:spcAft>
                          <a:spcPts val="800"/>
                        </a:spcAft>
                        <a:buNone/>
                      </a:pPr>
                      <a:r>
                        <a:rPr lang="el-GR" sz="1400" b="1" kern="100" dirty="0">
                          <a:effectLst/>
                        </a:rPr>
                        <a:t>• Cross-</a:t>
                      </a:r>
                      <a:r>
                        <a:rPr lang="el-GR" sz="1400" b="1" kern="100" dirty="0" err="1">
                          <a:effectLst/>
                        </a:rPr>
                        <a:t>selling</a:t>
                      </a:r>
                      <a:r>
                        <a:rPr lang="el-GR" sz="1400" b="1" kern="100" dirty="0">
                          <a:effectLst/>
                        </a:rPr>
                        <a:t> (</a:t>
                      </a:r>
                      <a:r>
                        <a:rPr lang="el-GR" sz="1400" b="1" kern="100" dirty="0" err="1">
                          <a:effectLst/>
                        </a:rPr>
                        <a:t>spa</a:t>
                      </a:r>
                      <a:r>
                        <a:rPr lang="el-GR" sz="1400" b="1" kern="100" dirty="0">
                          <a:effectLst/>
                        </a:rPr>
                        <a:t>, εστίαση)</a:t>
                      </a:r>
                      <a:br>
                        <a:rPr lang="el-GR" sz="1400" b="1" kern="100" dirty="0">
                          <a:effectLst/>
                        </a:rPr>
                      </a:br>
                      <a:r>
                        <a:rPr lang="el-GR" sz="1400" b="1" kern="100" dirty="0">
                          <a:effectLst/>
                        </a:rPr>
                        <a:t>• Πακέτα με υπηρεσίες</a:t>
                      </a:r>
                      <a:br>
                        <a:rPr lang="el-GR" sz="1400" b="1" kern="100" dirty="0">
                          <a:effectLst/>
                        </a:rPr>
                      </a:br>
                      <a:r>
                        <a:rPr lang="el-GR" sz="1400" b="1" kern="100" dirty="0">
                          <a:effectLst/>
                        </a:rPr>
                        <a:t>• Ανάπτυξη επιπλέον πηγών (π.χ. συνεδριακά)</a:t>
                      </a:r>
                      <a:endParaRPr lang="el-GR" sz="1600" b="1"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592334631"/>
                  </a:ext>
                </a:extLst>
              </a:tr>
              <a:tr h="836230">
                <a:tc>
                  <a:txBody>
                    <a:bodyPr/>
                    <a:lstStyle/>
                    <a:p>
                      <a:pPr algn="ctr">
                        <a:lnSpc>
                          <a:spcPct val="115000"/>
                        </a:lnSpc>
                        <a:spcAft>
                          <a:spcPts val="800"/>
                        </a:spcAft>
                        <a:buNone/>
                      </a:pPr>
                      <a:r>
                        <a:rPr lang="el-GR" sz="1400" b="1" kern="100">
                          <a:effectLst/>
                        </a:rPr>
                        <a:t>RevPASH (Έσοδα ανά θέση/ώρα)</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b="1" kern="100">
                          <a:effectLst/>
                        </a:rPr>
                        <a:t>Αξιοποίηση χώρων F&amp;B</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l">
                        <a:lnSpc>
                          <a:spcPct val="115000"/>
                        </a:lnSpc>
                        <a:spcAft>
                          <a:spcPts val="800"/>
                        </a:spcAft>
                        <a:buNone/>
                      </a:pPr>
                      <a:r>
                        <a:rPr lang="el-GR" sz="1400" b="1" kern="100">
                          <a:effectLst/>
                        </a:rPr>
                        <a:t>• Προώθηση νέων μενού/events</a:t>
                      </a:r>
                      <a:br>
                        <a:rPr lang="el-GR" sz="1400" b="1" kern="100">
                          <a:effectLst/>
                        </a:rPr>
                      </a:br>
                      <a:r>
                        <a:rPr lang="el-GR" sz="1400" b="1" kern="100">
                          <a:effectLst/>
                        </a:rPr>
                        <a:t>• Επέκταση ωραρίου</a:t>
                      </a:r>
                      <a:br>
                        <a:rPr lang="el-GR" sz="1400" b="1" kern="100">
                          <a:effectLst/>
                        </a:rPr>
                      </a:br>
                      <a:r>
                        <a:rPr lang="el-GR" sz="1400" b="1" kern="100">
                          <a:effectLst/>
                        </a:rPr>
                        <a:t>• Αύξηση μέσης κατανάλωσης πελάτη</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656756402"/>
                  </a:ext>
                </a:extLst>
              </a:tr>
              <a:tr h="836230">
                <a:tc>
                  <a:txBody>
                    <a:bodyPr/>
                    <a:lstStyle/>
                    <a:p>
                      <a:pPr algn="ctr">
                        <a:lnSpc>
                          <a:spcPct val="115000"/>
                        </a:lnSpc>
                        <a:spcAft>
                          <a:spcPts val="800"/>
                        </a:spcAft>
                        <a:buNone/>
                      </a:pPr>
                      <a:r>
                        <a:rPr lang="el-GR" sz="1400" b="1" kern="100">
                          <a:effectLst/>
                        </a:rPr>
                        <a:t>LOS (Μέση διάρκεια παραμονής)</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b="1" kern="100">
                          <a:effectLst/>
                        </a:rPr>
                        <a:t>Παραμονή περισσότερων ημερών</a:t>
                      </a:r>
                      <a:endParaRPr lang="el-GR" sz="1600" b="1"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l">
                        <a:lnSpc>
                          <a:spcPct val="115000"/>
                        </a:lnSpc>
                        <a:spcAft>
                          <a:spcPts val="800"/>
                        </a:spcAft>
                        <a:buNone/>
                      </a:pPr>
                      <a:r>
                        <a:rPr lang="el-GR" sz="1400" b="1" kern="100" dirty="0">
                          <a:effectLst/>
                        </a:rPr>
                        <a:t>• Πακέτα «3+1» / «</a:t>
                      </a:r>
                      <a:r>
                        <a:rPr lang="el-GR" sz="1400" b="1" kern="100" dirty="0" err="1">
                          <a:effectLst/>
                        </a:rPr>
                        <a:t>stay</a:t>
                      </a:r>
                      <a:r>
                        <a:rPr lang="el-GR" sz="1400" b="1" kern="100" dirty="0">
                          <a:effectLst/>
                        </a:rPr>
                        <a:t> </a:t>
                      </a:r>
                      <a:r>
                        <a:rPr lang="el-GR" sz="1400" b="1" kern="100" dirty="0" err="1">
                          <a:effectLst/>
                        </a:rPr>
                        <a:t>longer</a:t>
                      </a:r>
                      <a:r>
                        <a:rPr lang="el-GR" sz="1400" b="1" kern="100" dirty="0">
                          <a:effectLst/>
                        </a:rPr>
                        <a:t>»</a:t>
                      </a:r>
                      <a:br>
                        <a:rPr lang="el-GR" sz="1400" b="1" kern="100" dirty="0">
                          <a:effectLst/>
                        </a:rPr>
                      </a:br>
                      <a:r>
                        <a:rPr lang="el-GR" sz="1400" b="1" kern="100" dirty="0">
                          <a:effectLst/>
                        </a:rPr>
                        <a:t>• Τοπικές εμπειρίες</a:t>
                      </a:r>
                      <a:br>
                        <a:rPr lang="el-GR" sz="1400" b="1" kern="100" dirty="0">
                          <a:effectLst/>
                        </a:rPr>
                      </a:br>
                      <a:r>
                        <a:rPr lang="el-GR" sz="1400" b="1" kern="100" dirty="0">
                          <a:effectLst/>
                        </a:rPr>
                        <a:t>• Οφέλη για παραμονή &gt;3 νύχτες</a:t>
                      </a:r>
                      <a:endParaRPr lang="el-GR" sz="1600" b="1"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419575782"/>
                  </a:ext>
                </a:extLst>
              </a:tr>
            </a:tbl>
          </a:graphicData>
        </a:graphic>
      </p:graphicFrame>
      <p:sp>
        <p:nvSpPr>
          <p:cNvPr id="5" name="TextBox 4">
            <a:extLst>
              <a:ext uri="{FF2B5EF4-FFF2-40B4-BE49-F238E27FC236}">
                <a16:creationId xmlns:a16="http://schemas.microsoft.com/office/drawing/2014/main" id="{B39F5943-A854-1C6C-3E39-2EF4079EF7A6}"/>
              </a:ext>
            </a:extLst>
          </p:cNvPr>
          <p:cNvSpPr txBox="1"/>
          <p:nvPr/>
        </p:nvSpPr>
        <p:spPr>
          <a:xfrm>
            <a:off x="238991" y="145473"/>
            <a:ext cx="6556664" cy="646331"/>
          </a:xfrm>
          <a:prstGeom prst="rect">
            <a:avLst/>
          </a:prstGeom>
          <a:noFill/>
        </p:spPr>
        <p:txBody>
          <a:bodyPr wrap="square" rtlCol="0">
            <a:spAutoFit/>
          </a:bodyPr>
          <a:lstStyle/>
          <a:p>
            <a:r>
              <a:rPr lang="el-GR" sz="1800" b="1" kern="100" dirty="0">
                <a:effectLst/>
                <a:latin typeface="Aptos" panose="020B0004020202020204" pitchFamily="34" charset="0"/>
                <a:ea typeface="DengXian" panose="02010600030101010101" pitchFamily="2" charset="-122"/>
                <a:cs typeface="Arial" panose="020B0604020202020204" pitchFamily="34" charset="0"/>
              </a:rPr>
              <a:t>Πίνακας Στρατηγικών Βελτίωσης Ξενοδοχειακών Δεικτών</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endParaRPr lang="el-GR" dirty="0"/>
          </a:p>
        </p:txBody>
      </p:sp>
    </p:spTree>
    <p:extLst>
      <p:ext uri="{BB962C8B-B14F-4D97-AF65-F5344CB8AC3E}">
        <p14:creationId xmlns:p14="http://schemas.microsoft.com/office/powerpoint/2010/main" val="2766172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0964E-4147-68FC-5699-38571DE76633}"/>
            </a:ext>
          </a:extLst>
        </p:cNvPr>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252B020B-2A44-2691-90C4-182477265387}"/>
              </a:ext>
            </a:extLst>
          </p:cNvPr>
          <p:cNvSpPr>
            <a:spLocks noGrp="1"/>
          </p:cNvSpPr>
          <p:nvPr>
            <p:ph idx="1"/>
          </p:nvPr>
        </p:nvSpPr>
        <p:spPr>
          <a:xfrm>
            <a:off x="419878" y="142852"/>
            <a:ext cx="11560630" cy="6572296"/>
          </a:xfrm>
        </p:spPr>
        <p:txBody>
          <a:bodyPr>
            <a:normAutofit/>
          </a:bodyPr>
          <a:lstStyle/>
          <a:p>
            <a:pPr marL="0" indent="0" algn="just">
              <a:spcBef>
                <a:spcPts val="0"/>
              </a:spcBef>
              <a:buNone/>
            </a:pPr>
            <a:endParaRPr lang="el-GR" sz="1200" dirty="0"/>
          </a:p>
          <a:p>
            <a:pPr marL="0" indent="0" algn="just">
              <a:spcBef>
                <a:spcPts val="0"/>
              </a:spcBef>
              <a:buNone/>
            </a:pPr>
            <a:endParaRPr lang="el-GR" sz="1200" dirty="0"/>
          </a:p>
          <a:p>
            <a:pPr marL="0" indent="0" algn="just">
              <a:spcBef>
                <a:spcPts val="0"/>
              </a:spcBef>
              <a:buNone/>
            </a:pPr>
            <a:endParaRPr lang="el-GR" sz="1200" dirty="0"/>
          </a:p>
          <a:p>
            <a:pPr marL="0" indent="0" algn="just">
              <a:spcBef>
                <a:spcPts val="0"/>
              </a:spcBef>
              <a:buNone/>
            </a:pPr>
            <a:endParaRPr lang="el-GR" sz="1200" dirty="0"/>
          </a:p>
          <a:p>
            <a:pPr marL="0" indent="0" algn="just">
              <a:spcBef>
                <a:spcPts val="0"/>
              </a:spcBef>
              <a:buNone/>
            </a:pPr>
            <a:endParaRPr lang="el-GR" sz="1200" dirty="0"/>
          </a:p>
          <a:p>
            <a:pPr marL="0" indent="0" algn="just">
              <a:spcBef>
                <a:spcPts val="0"/>
              </a:spcBef>
              <a:buNone/>
            </a:pPr>
            <a:endParaRPr lang="el-GR" sz="1200" dirty="0"/>
          </a:p>
          <a:p>
            <a:pPr marL="0" indent="0" algn="just">
              <a:spcBef>
                <a:spcPts val="0"/>
              </a:spcBef>
              <a:buNone/>
            </a:pPr>
            <a:endParaRPr lang="el-GR" sz="1200" dirty="0"/>
          </a:p>
          <a:p>
            <a:pPr marL="0" indent="0" algn="just">
              <a:spcBef>
                <a:spcPts val="0"/>
              </a:spcBef>
              <a:buNone/>
            </a:pPr>
            <a:endParaRPr lang="el-GR" sz="1200" dirty="0"/>
          </a:p>
          <a:p>
            <a:pPr algn="just">
              <a:spcBef>
                <a:spcPts val="0"/>
              </a:spcBef>
              <a:buFont typeface="Wingdings" panose="05000000000000000000" pitchFamily="2" charset="2"/>
              <a:buChar char="q"/>
            </a:pPr>
            <a:endParaRPr lang="el-GR" sz="1200" dirty="0"/>
          </a:p>
          <a:p>
            <a:pPr algn="just">
              <a:spcBef>
                <a:spcPts val="0"/>
              </a:spcBef>
              <a:buFont typeface="Wingdings" panose="05000000000000000000" pitchFamily="2" charset="2"/>
              <a:buChar char="q"/>
            </a:pPr>
            <a:endParaRPr lang="el-GR" sz="1600" dirty="0"/>
          </a:p>
          <a:p>
            <a:pPr algn="just">
              <a:spcBef>
                <a:spcPts val="0"/>
              </a:spcBef>
              <a:buFont typeface="Wingdings" panose="05000000000000000000" pitchFamily="2" charset="2"/>
              <a:buChar char="q"/>
            </a:pPr>
            <a:r>
              <a:rPr lang="el-GR" sz="1600" dirty="0"/>
              <a:t>Η εύρεση ενός </a:t>
            </a:r>
            <a:r>
              <a:rPr lang="el-GR" sz="1600" b="1" dirty="0"/>
              <a:t>ορισμού για την παρακολούθηση του κινδύνου </a:t>
            </a:r>
            <a:r>
              <a:rPr lang="el-GR" sz="1600" dirty="0"/>
              <a:t>αποτελεί πρόκληση, αλλά στον πυρήνα της, η παρακολούθηση του κινδύνου μπορεί να οριστεί ως:</a:t>
            </a:r>
          </a:p>
          <a:p>
            <a:pPr marL="0" indent="0" algn="just">
              <a:spcBef>
                <a:spcPts val="0"/>
              </a:spcBef>
              <a:buNone/>
            </a:pPr>
            <a:endParaRPr lang="el-GR" sz="1600" dirty="0"/>
          </a:p>
          <a:p>
            <a:pPr marL="0" indent="0" algn="just">
              <a:spcBef>
                <a:spcPts val="0"/>
              </a:spcBef>
              <a:buNone/>
            </a:pPr>
            <a:endParaRPr lang="el-GR" sz="2400" dirty="0"/>
          </a:p>
          <a:p>
            <a:pPr algn="ctr">
              <a:spcBef>
                <a:spcPts val="0"/>
              </a:spcBef>
              <a:buNone/>
            </a:pPr>
            <a:r>
              <a:rPr lang="el-GR" sz="2400" i="1" dirty="0"/>
              <a:t>"Δραστηριότητες που εστιάζονται στην κατανόηση των αλλαγών στο περιβάλλον </a:t>
            </a:r>
          </a:p>
          <a:p>
            <a:pPr algn="ctr">
              <a:spcBef>
                <a:spcPts val="0"/>
              </a:spcBef>
              <a:buNone/>
            </a:pPr>
            <a:r>
              <a:rPr lang="el-GR" sz="2400" i="1" dirty="0"/>
              <a:t>και στους κινδύνους για τον οργανισμό."</a:t>
            </a:r>
          </a:p>
          <a:p>
            <a:pPr algn="just">
              <a:spcBef>
                <a:spcPts val="0"/>
              </a:spcBef>
              <a:buFont typeface="Wingdings" pitchFamily="2" charset="2"/>
              <a:buChar char="§"/>
            </a:pPr>
            <a:endParaRPr lang="el-GR" sz="2400" dirty="0"/>
          </a:p>
          <a:p>
            <a:pPr algn="just">
              <a:spcBef>
                <a:spcPts val="0"/>
              </a:spcBef>
              <a:buFont typeface="Wingdings" pitchFamily="2" charset="2"/>
              <a:buChar char="§"/>
            </a:pPr>
            <a:endParaRPr lang="el-GR" sz="1600" dirty="0"/>
          </a:p>
          <a:p>
            <a:pPr marL="0" indent="0" algn="just">
              <a:spcBef>
                <a:spcPts val="0"/>
              </a:spcBef>
              <a:buNone/>
            </a:pPr>
            <a:r>
              <a:rPr lang="el-GR" sz="1600" dirty="0"/>
              <a:t>          Το «περιβάλλον» είναι οτιδήποτε συνδέεται ο κίνδυνος (Εσωτερικό περιβάλλον - Εξωτερικό περιβάλλον).</a:t>
            </a:r>
          </a:p>
          <a:p>
            <a:pPr marL="0" indent="0" algn="just">
              <a:spcBef>
                <a:spcPts val="0"/>
              </a:spcBef>
              <a:buNone/>
            </a:pPr>
            <a:endParaRPr lang="el-GR" sz="1200" dirty="0"/>
          </a:p>
          <a:p>
            <a:pPr marL="0" indent="0" algn="just">
              <a:spcBef>
                <a:spcPts val="0"/>
              </a:spcBef>
              <a:buNone/>
            </a:pPr>
            <a:endParaRPr lang="el-GR" sz="1200" dirty="0"/>
          </a:p>
          <a:p>
            <a:pPr marL="0" indent="0" algn="just">
              <a:spcBef>
                <a:spcPts val="0"/>
              </a:spcBef>
              <a:buNone/>
            </a:pPr>
            <a:endParaRPr lang="el-GR" sz="1200" dirty="0"/>
          </a:p>
          <a:p>
            <a:pPr marL="0" indent="0" algn="just">
              <a:spcBef>
                <a:spcPts val="0"/>
              </a:spcBef>
              <a:buNone/>
            </a:pPr>
            <a:endParaRPr lang="el-GR" sz="1200" dirty="0"/>
          </a:p>
          <a:p>
            <a:pPr marL="0" indent="0" algn="just">
              <a:spcBef>
                <a:spcPts val="0"/>
              </a:spcBef>
              <a:buNone/>
            </a:pPr>
            <a:endParaRPr lang="el-GR" sz="1200" dirty="0"/>
          </a:p>
          <a:p>
            <a:pPr marL="0" indent="0" algn="just">
              <a:spcBef>
                <a:spcPts val="0"/>
              </a:spcBef>
              <a:buNone/>
            </a:pPr>
            <a:endParaRPr lang="el-GR" sz="1200" b="1" u="sng" dirty="0"/>
          </a:p>
          <a:p>
            <a:pPr marL="0" indent="0" algn="just">
              <a:spcBef>
                <a:spcPts val="0"/>
              </a:spcBef>
              <a:buNone/>
            </a:pPr>
            <a:endParaRPr lang="el-GR" sz="1200" dirty="0"/>
          </a:p>
          <a:p>
            <a:pPr marL="0" indent="0" algn="just">
              <a:spcBef>
                <a:spcPts val="0"/>
              </a:spcBef>
              <a:buNone/>
            </a:pPr>
            <a:r>
              <a:rPr lang="el-GR" sz="1200" dirty="0">
                <a:solidFill>
                  <a:srgbClr val="FF0000"/>
                </a:solidFill>
              </a:rPr>
              <a:t>    </a:t>
            </a:r>
          </a:p>
          <a:p>
            <a:pPr marL="0" indent="0" algn="just">
              <a:spcBef>
                <a:spcPts val="0"/>
              </a:spcBef>
              <a:buNone/>
            </a:pPr>
            <a:endParaRPr lang="el-GR" sz="1200" dirty="0">
              <a:solidFill>
                <a:srgbClr val="FF0000"/>
              </a:solidFill>
            </a:endParaRPr>
          </a:p>
          <a:p>
            <a:pPr algn="just">
              <a:spcBef>
                <a:spcPts val="0"/>
              </a:spcBef>
              <a:buFont typeface="Wingdings" panose="05000000000000000000" pitchFamily="2" charset="2"/>
              <a:buChar char="q"/>
            </a:pPr>
            <a:endParaRPr lang="el-GR" sz="1200" dirty="0"/>
          </a:p>
          <a:p>
            <a:pPr marL="0" indent="0" algn="just">
              <a:spcBef>
                <a:spcPts val="0"/>
              </a:spcBef>
              <a:buNone/>
            </a:pPr>
            <a:endParaRPr lang="el-GR" sz="1200" dirty="0">
              <a:solidFill>
                <a:srgbClr val="FF0000"/>
              </a:solidFill>
            </a:endParaRPr>
          </a:p>
          <a:p>
            <a:pPr algn="just">
              <a:spcBef>
                <a:spcPts val="0"/>
              </a:spcBef>
              <a:buFont typeface="Wingdings" panose="05000000000000000000" pitchFamily="2" charset="2"/>
              <a:buChar char="q"/>
            </a:pPr>
            <a:endParaRPr lang="el-GR" sz="1200" dirty="0"/>
          </a:p>
          <a:p>
            <a:pPr algn="just">
              <a:spcBef>
                <a:spcPts val="0"/>
              </a:spcBef>
              <a:buFont typeface="Wingdings" pitchFamily="2" charset="2"/>
              <a:buChar char="§"/>
            </a:pPr>
            <a:endParaRPr lang="el-GR" sz="1400" dirty="0"/>
          </a:p>
          <a:p>
            <a:pPr algn="just">
              <a:spcBef>
                <a:spcPts val="0"/>
              </a:spcBef>
              <a:buFont typeface="Wingdings" pitchFamily="2" charset="2"/>
              <a:buChar char="§"/>
            </a:pPr>
            <a:endParaRPr lang="en-US" sz="1400" dirty="0"/>
          </a:p>
          <a:p>
            <a:pPr algn="just">
              <a:spcBef>
                <a:spcPts val="0"/>
              </a:spcBef>
              <a:buNone/>
            </a:pPr>
            <a:endParaRPr lang="en-US" sz="1400" dirty="0"/>
          </a:p>
        </p:txBody>
      </p:sp>
    </p:spTree>
    <p:extLst>
      <p:ext uri="{BB962C8B-B14F-4D97-AF65-F5344CB8AC3E}">
        <p14:creationId xmlns:p14="http://schemas.microsoft.com/office/powerpoint/2010/main" val="519370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AA835-E432-3739-5DDE-ED7F0CB1E0E2}"/>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C7B88B1-B898-01CE-8343-09F236D80A3A}"/>
              </a:ext>
            </a:extLst>
          </p:cNvPr>
          <p:cNvSpPr>
            <a:spLocks noGrp="1"/>
          </p:cNvSpPr>
          <p:nvPr>
            <p:ph idx="1"/>
          </p:nvPr>
        </p:nvSpPr>
        <p:spPr>
          <a:xfrm>
            <a:off x="174170" y="138339"/>
            <a:ext cx="11854543" cy="6534604"/>
          </a:xfrm>
        </p:spPr>
        <p:txBody>
          <a:bodyPr>
            <a:normAutofit/>
          </a:bodyPr>
          <a:lstStyle/>
          <a:p>
            <a:pPr algn="ctr">
              <a:lnSpc>
                <a:spcPct val="107000"/>
              </a:lnSpc>
              <a:spcAft>
                <a:spcPts val="800"/>
              </a:spcAft>
              <a:buNone/>
            </a:pPr>
            <a:r>
              <a:rPr lang="el-GR" sz="2400" b="1" u="sng" kern="100" dirty="0">
                <a:effectLst/>
                <a:latin typeface="Aptos" panose="020B0004020202020204" pitchFamily="34" charset="0"/>
                <a:ea typeface="Aptos" panose="020B0004020202020204" pitchFamily="34" charset="0"/>
                <a:cs typeface="Arial" panose="020B0604020202020204" pitchFamily="34" charset="0"/>
              </a:rPr>
              <a:t>Μελέτη Περίπτωσης </a:t>
            </a:r>
            <a:r>
              <a:rPr lang="en-US" sz="2400" b="1" u="sng" kern="100" dirty="0">
                <a:effectLst/>
                <a:latin typeface="Aptos" panose="020B0004020202020204" pitchFamily="34" charset="0"/>
                <a:ea typeface="Aptos" panose="020B0004020202020204" pitchFamily="34" charset="0"/>
                <a:cs typeface="Arial" panose="020B0604020202020204" pitchFamily="34" charset="0"/>
              </a:rPr>
              <a:t>KRIs </a:t>
            </a:r>
            <a:r>
              <a:rPr lang="el-GR" sz="2400" b="1" u="sng" kern="100" dirty="0">
                <a:latin typeface="Aptos" panose="020B0004020202020204" pitchFamily="34" charset="0"/>
                <a:ea typeface="Aptos" panose="020B0004020202020204" pitchFamily="34" charset="0"/>
                <a:cs typeface="Arial" panose="020B0604020202020204" pitchFamily="34" charset="0"/>
              </a:rPr>
              <a:t>για Ξενοδοχειακή Μονάδα</a:t>
            </a:r>
            <a:endParaRPr lang="el-GR" sz="1800" b="1" kern="100" dirty="0">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buFont typeface="Wingdings" panose="05000000000000000000" pitchFamily="2" charset="2"/>
              <a:buChar char="q"/>
            </a:pPr>
            <a:r>
              <a:rPr lang="en-US" sz="1800" b="1" kern="100" dirty="0">
                <a:effectLst/>
                <a:latin typeface="Aptos" panose="020B0004020202020204" pitchFamily="34" charset="0"/>
                <a:ea typeface="Aptos" panose="020B0004020202020204" pitchFamily="34" charset="0"/>
                <a:cs typeface="Arial" panose="020B0604020202020204" pitchFamily="34" charset="0"/>
              </a:rPr>
              <a:t>KRIs</a:t>
            </a:r>
            <a:r>
              <a:rPr lang="el-GR" sz="1800" b="1" kern="100" dirty="0">
                <a:effectLst/>
                <a:latin typeface="Aptos" panose="020B0004020202020204" pitchFamily="34" charset="0"/>
                <a:ea typeface="Aptos" panose="020B0004020202020204" pitchFamily="34" charset="0"/>
                <a:cs typeface="Arial" panose="020B0604020202020204" pitchFamily="34" charset="0"/>
              </a:rPr>
              <a:t> για ένα ξενοδοχείο</a:t>
            </a:r>
            <a:endParaRPr lang="el-GR"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buNone/>
            </a:pPr>
            <a:r>
              <a:rPr lang="el-GR" sz="1800" b="1" kern="100" dirty="0">
                <a:effectLst/>
                <a:latin typeface="Aptos" panose="020B0004020202020204" pitchFamily="34" charset="0"/>
                <a:ea typeface="Aptos" panose="020B0004020202020204" pitchFamily="34" charset="0"/>
                <a:cs typeface="Arial" panose="020B0604020202020204" pitchFamily="34" charset="0"/>
              </a:rPr>
              <a:t>1. Ποσοστό πληρότητας (</a:t>
            </a:r>
            <a:r>
              <a:rPr lang="en-US" sz="1800" b="1" kern="100" dirty="0">
                <a:effectLst/>
                <a:latin typeface="Aptos" panose="020B0004020202020204" pitchFamily="34" charset="0"/>
                <a:ea typeface="Aptos" panose="020B0004020202020204" pitchFamily="34" charset="0"/>
                <a:cs typeface="Arial" panose="020B0604020202020204" pitchFamily="34" charset="0"/>
              </a:rPr>
              <a:t>OR</a:t>
            </a:r>
            <a:r>
              <a:rPr lang="el-GR" sz="1800" b="1" kern="100" dirty="0">
                <a:effectLst/>
                <a:latin typeface="Aptos" panose="020B0004020202020204" pitchFamily="34" charset="0"/>
                <a:ea typeface="Aptos" panose="020B0004020202020204" pitchFamily="34" charset="0"/>
                <a:cs typeface="Arial" panose="020B0604020202020204" pitchFamily="34" charset="0"/>
              </a:rPr>
              <a:t>):</a:t>
            </a:r>
            <a:r>
              <a:rPr lang="el-GR" sz="1800" kern="100" dirty="0">
                <a:effectLst/>
                <a:latin typeface="Aptos" panose="020B0004020202020204" pitchFamily="34" charset="0"/>
                <a:ea typeface="Aptos" panose="020B0004020202020204" pitchFamily="34" charset="0"/>
                <a:cs typeface="Arial" panose="020B0604020202020204" pitchFamily="34" charset="0"/>
              </a:rPr>
              <a:t> Ποσοστό διαθέσιμων δωματίων που είναι κατειλημμένα.</a:t>
            </a:r>
          </a:p>
          <a:p>
            <a:pPr>
              <a:lnSpc>
                <a:spcPct val="107000"/>
              </a:lnSpc>
              <a:spcAft>
                <a:spcPts val="800"/>
              </a:spcAft>
              <a:buNone/>
            </a:pPr>
            <a:r>
              <a:rPr lang="el-GR" sz="1800" b="1" kern="100" dirty="0">
                <a:effectLst/>
                <a:latin typeface="Aptos" panose="020B0004020202020204" pitchFamily="34" charset="0"/>
                <a:ea typeface="Aptos" panose="020B0004020202020204" pitchFamily="34" charset="0"/>
                <a:cs typeface="Arial" panose="020B0604020202020204" pitchFamily="34" charset="0"/>
              </a:rPr>
              <a:t>2. Βαθμολογία ικανοποίησης επισκεπτών (</a:t>
            </a:r>
            <a:r>
              <a:rPr lang="en-US" sz="1800" b="1" kern="100" dirty="0">
                <a:effectLst/>
                <a:latin typeface="Aptos" panose="020B0004020202020204" pitchFamily="34" charset="0"/>
                <a:ea typeface="Aptos" panose="020B0004020202020204" pitchFamily="34" charset="0"/>
                <a:cs typeface="Arial" panose="020B0604020202020204" pitchFamily="34" charset="0"/>
              </a:rPr>
              <a:t>GSS</a:t>
            </a:r>
            <a:r>
              <a:rPr lang="el-GR" sz="1800" b="1" kern="100" dirty="0">
                <a:effectLst/>
                <a:latin typeface="Aptos" panose="020B0004020202020204" pitchFamily="34" charset="0"/>
                <a:ea typeface="Aptos" panose="020B0004020202020204" pitchFamily="34" charset="0"/>
                <a:cs typeface="Arial" panose="020B0604020202020204" pitchFamily="34" charset="0"/>
              </a:rPr>
              <a:t> - </a:t>
            </a:r>
            <a:r>
              <a:rPr lang="el-GR" sz="1800" b="1" dirty="0" err="1"/>
              <a:t>Guest</a:t>
            </a:r>
            <a:r>
              <a:rPr lang="el-GR" sz="1800" b="1" dirty="0"/>
              <a:t> </a:t>
            </a:r>
            <a:r>
              <a:rPr lang="el-GR" sz="1800" b="1" dirty="0" err="1"/>
              <a:t>Satisfaction</a:t>
            </a:r>
            <a:r>
              <a:rPr lang="el-GR" sz="1800" b="1" dirty="0"/>
              <a:t> </a:t>
            </a:r>
            <a:r>
              <a:rPr lang="el-GR" sz="1800" b="1" dirty="0" err="1"/>
              <a:t>Score</a:t>
            </a:r>
            <a:r>
              <a:rPr lang="el-GR" sz="1800" b="1" kern="100" dirty="0">
                <a:effectLst/>
                <a:latin typeface="Aptos" panose="020B0004020202020204" pitchFamily="34" charset="0"/>
                <a:ea typeface="Aptos" panose="020B0004020202020204" pitchFamily="34" charset="0"/>
                <a:cs typeface="Arial" panose="020B0604020202020204" pitchFamily="34" charset="0"/>
              </a:rPr>
              <a:t>): </a:t>
            </a:r>
            <a:r>
              <a:rPr lang="el-GR" sz="1800" kern="100" dirty="0">
                <a:effectLst/>
                <a:latin typeface="Aptos" panose="020B0004020202020204" pitchFamily="34" charset="0"/>
                <a:ea typeface="Aptos" panose="020B0004020202020204" pitchFamily="34" charset="0"/>
                <a:cs typeface="Arial" panose="020B0604020202020204" pitchFamily="34" charset="0"/>
              </a:rPr>
              <a:t>Μέσες βαθμολογίες πελατών με βάση τις έρευνες μετά τη διαμονή.</a:t>
            </a:r>
          </a:p>
          <a:p>
            <a:pPr algn="just">
              <a:lnSpc>
                <a:spcPct val="107000"/>
              </a:lnSpc>
              <a:spcAft>
                <a:spcPts val="800"/>
              </a:spcAft>
              <a:buNone/>
            </a:pPr>
            <a:r>
              <a:rPr lang="el-GR" sz="1800" b="1" kern="100" dirty="0">
                <a:effectLst/>
                <a:latin typeface="Aptos" panose="020B0004020202020204" pitchFamily="34" charset="0"/>
                <a:ea typeface="Aptos" panose="020B0004020202020204" pitchFamily="34" charset="0"/>
                <a:cs typeface="Arial" panose="020B0604020202020204" pitchFamily="34" charset="0"/>
              </a:rPr>
              <a:t>3. Ποσοστό Κύκλου Εργασιών Εργαζομένων (</a:t>
            </a:r>
            <a:r>
              <a:rPr lang="en-US" sz="1800" b="1" dirty="0"/>
              <a:t>Employee Turnover Rate </a:t>
            </a:r>
            <a:r>
              <a:rPr lang="el-GR" sz="1800" b="1" dirty="0"/>
              <a:t>- </a:t>
            </a:r>
            <a:r>
              <a:rPr lang="en-US" sz="1800" b="1" dirty="0"/>
              <a:t>ETR</a:t>
            </a:r>
            <a:r>
              <a:rPr lang="el-GR" sz="1800" b="1" kern="100" dirty="0">
                <a:effectLst/>
                <a:latin typeface="Aptos" panose="020B0004020202020204" pitchFamily="34" charset="0"/>
                <a:ea typeface="Aptos" panose="020B0004020202020204" pitchFamily="34" charset="0"/>
                <a:cs typeface="Arial" panose="020B0604020202020204" pitchFamily="34" charset="0"/>
              </a:rPr>
              <a:t>): </a:t>
            </a:r>
            <a:r>
              <a:rPr lang="el-GR" sz="1800" kern="100" dirty="0">
                <a:effectLst/>
                <a:latin typeface="Aptos" panose="020B0004020202020204" pitchFamily="34" charset="0"/>
                <a:ea typeface="Aptos" panose="020B0004020202020204" pitchFamily="34" charset="0"/>
                <a:cs typeface="Arial" panose="020B0604020202020204" pitchFamily="34" charset="0"/>
              </a:rPr>
              <a:t>Ποσοστό εργαζομένων που εγκαταλείπουν τον οργανισμό εντός μιας συγκεκριμένης περιόδου (</a:t>
            </a:r>
            <a:r>
              <a:rPr lang="el-GR" sz="1800" dirty="0"/>
              <a:t>ένας δείκτης που μετρά τη συχνότητα αποχώρησης και αντικατάστασης εργαζομένων σε έναν οργανισμό ή επιχείρηση, μέσα σε μια συγκεκριμένη χρονική περίοδο).</a:t>
            </a:r>
          </a:p>
          <a:p>
            <a:pPr algn="just">
              <a:lnSpc>
                <a:spcPct val="107000"/>
              </a:lnSpc>
              <a:spcAft>
                <a:spcPts val="800"/>
              </a:spcAft>
              <a:buNone/>
            </a:pPr>
            <a:endParaRPr lang="el-GR" sz="16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07000"/>
              </a:lnSpc>
              <a:spcAft>
                <a:spcPts val="800"/>
              </a:spcAft>
              <a:buNone/>
            </a:pPr>
            <a:endParaRPr lang="el-GR" sz="1600" kern="100" dirty="0">
              <a:latin typeface="Aptos" panose="020B0004020202020204" pitchFamily="34" charset="0"/>
              <a:ea typeface="Aptos" panose="020B0004020202020204" pitchFamily="34" charset="0"/>
              <a:cs typeface="Arial" panose="020B0604020202020204" pitchFamily="34" charset="0"/>
            </a:endParaRPr>
          </a:p>
          <a:p>
            <a:pPr algn="just">
              <a:lnSpc>
                <a:spcPct val="107000"/>
              </a:lnSpc>
              <a:spcAft>
                <a:spcPts val="800"/>
              </a:spcAft>
              <a:buNone/>
            </a:pPr>
            <a:endParaRPr lang="el-GR" sz="1600" kern="1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buNone/>
            </a:pPr>
            <a:r>
              <a:rPr lang="el-GR" sz="1800" b="1" kern="100" dirty="0">
                <a:effectLst/>
                <a:latin typeface="Aptos" panose="020B0004020202020204" pitchFamily="34" charset="0"/>
                <a:ea typeface="Aptos" panose="020B0004020202020204" pitchFamily="34" charset="0"/>
                <a:cs typeface="Arial" panose="020B0604020202020204" pitchFamily="34" charset="0"/>
              </a:rPr>
              <a:t>4. Μέση ημερήσια τιμή (</a:t>
            </a:r>
            <a:r>
              <a:rPr lang="en-US" sz="1800" b="1" kern="100" dirty="0">
                <a:effectLst/>
                <a:latin typeface="Aptos" panose="020B0004020202020204" pitchFamily="34" charset="0"/>
                <a:ea typeface="Aptos" panose="020B0004020202020204" pitchFamily="34" charset="0"/>
                <a:cs typeface="Arial" panose="020B0604020202020204" pitchFamily="34" charset="0"/>
              </a:rPr>
              <a:t>ADR</a:t>
            </a:r>
            <a:r>
              <a:rPr lang="el-GR" sz="1800" b="1" kern="100" dirty="0">
                <a:effectLst/>
                <a:latin typeface="Aptos" panose="020B0004020202020204" pitchFamily="34" charset="0"/>
                <a:ea typeface="Aptos" panose="020B0004020202020204" pitchFamily="34" charset="0"/>
                <a:cs typeface="Arial" panose="020B0604020202020204" pitchFamily="34" charset="0"/>
              </a:rPr>
              <a:t>): </a:t>
            </a:r>
            <a:r>
              <a:rPr lang="el-GR" sz="1800" kern="100" dirty="0">
                <a:effectLst/>
                <a:latin typeface="Aptos" panose="020B0004020202020204" pitchFamily="34" charset="0"/>
                <a:ea typeface="Aptos" panose="020B0004020202020204" pitchFamily="34" charset="0"/>
                <a:cs typeface="Arial" panose="020B0604020202020204" pitchFamily="34" charset="0"/>
              </a:rPr>
              <a:t>Μέσος όρος εσόδων ανά κατειλημμένο δωμάτιο.</a:t>
            </a:r>
          </a:p>
          <a:p>
            <a:pPr marL="0" indent="0">
              <a:lnSpc>
                <a:spcPct val="107000"/>
              </a:lnSpc>
              <a:spcAft>
                <a:spcPts val="800"/>
              </a:spcAft>
              <a:buNone/>
            </a:pPr>
            <a:r>
              <a:rPr lang="el-GR" sz="1800" b="1" kern="100" dirty="0">
                <a:effectLst/>
                <a:latin typeface="Aptos" panose="020B0004020202020204" pitchFamily="34" charset="0"/>
                <a:ea typeface="Aptos" panose="020B0004020202020204" pitchFamily="34" charset="0"/>
                <a:cs typeface="Arial" panose="020B0604020202020204" pitchFamily="34" charset="0"/>
              </a:rPr>
              <a:t>5. Αριθμός περιστατικών (</a:t>
            </a:r>
            <a:r>
              <a:rPr lang="en-US" sz="1800" b="1" kern="100" dirty="0">
                <a:effectLst/>
                <a:latin typeface="Aptos" panose="020B0004020202020204" pitchFamily="34" charset="0"/>
                <a:ea typeface="Aptos" panose="020B0004020202020204" pitchFamily="34" charset="0"/>
                <a:cs typeface="Arial" panose="020B0604020202020204" pitchFamily="34" charset="0"/>
              </a:rPr>
              <a:t>IR</a:t>
            </a:r>
            <a:r>
              <a:rPr lang="el-GR" sz="1800" b="1" kern="100" dirty="0">
                <a:effectLst/>
                <a:latin typeface="Aptos" panose="020B0004020202020204" pitchFamily="34" charset="0"/>
                <a:ea typeface="Aptos" panose="020B0004020202020204" pitchFamily="34" charset="0"/>
                <a:cs typeface="Arial" panose="020B0604020202020204" pitchFamily="34" charset="0"/>
              </a:rPr>
              <a:t>): </a:t>
            </a:r>
            <a:r>
              <a:rPr lang="el-GR" sz="1800" kern="100" dirty="0">
                <a:effectLst/>
                <a:latin typeface="Aptos" panose="020B0004020202020204" pitchFamily="34" charset="0"/>
                <a:ea typeface="Aptos" panose="020B0004020202020204" pitchFamily="34" charset="0"/>
                <a:cs typeface="Arial" panose="020B0604020202020204" pitchFamily="34" charset="0"/>
              </a:rPr>
              <a:t>Αριθμός περιστατικών ασφάλειας που αναφέρονται ανά μήνα.</a:t>
            </a:r>
          </a:p>
          <a:p>
            <a:pPr marL="0" indent="0">
              <a:lnSpc>
                <a:spcPct val="100000"/>
              </a:lnSpc>
              <a:spcBef>
                <a:spcPts val="0"/>
              </a:spcBef>
              <a:buNone/>
            </a:pPr>
            <a:endParaRPr lang="el-GR" sz="1200" dirty="0"/>
          </a:p>
        </p:txBody>
      </p:sp>
      <p:pic>
        <p:nvPicPr>
          <p:cNvPr id="4" name="Εικόνα 3">
            <a:extLst>
              <a:ext uri="{FF2B5EF4-FFF2-40B4-BE49-F238E27FC236}">
                <a16:creationId xmlns:a16="http://schemas.microsoft.com/office/drawing/2014/main" id="{DAABE260-4D84-6997-EA9D-EBBE5347DF07}"/>
              </a:ext>
            </a:extLst>
          </p:cNvPr>
          <p:cNvPicPr>
            <a:picLocks noChangeAspect="1"/>
          </p:cNvPicPr>
          <p:nvPr/>
        </p:nvPicPr>
        <p:blipFill>
          <a:blip r:embed="rId2"/>
          <a:stretch>
            <a:fillRect/>
          </a:stretch>
        </p:blipFill>
        <p:spPr>
          <a:xfrm>
            <a:off x="805575" y="3882574"/>
            <a:ext cx="6591598" cy="940732"/>
          </a:xfrm>
          <a:prstGeom prst="rect">
            <a:avLst/>
          </a:prstGeom>
        </p:spPr>
      </p:pic>
    </p:spTree>
    <p:extLst>
      <p:ext uri="{BB962C8B-B14F-4D97-AF65-F5344CB8AC3E}">
        <p14:creationId xmlns:p14="http://schemas.microsoft.com/office/powerpoint/2010/main" val="24422862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05889-9549-AE2B-13C0-EEF6317030D2}"/>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22E2BC9-21DC-5FD8-1EED-9C562E5D3EFA}"/>
              </a:ext>
            </a:extLst>
          </p:cNvPr>
          <p:cNvSpPr>
            <a:spLocks noGrp="1"/>
          </p:cNvSpPr>
          <p:nvPr>
            <p:ph idx="1"/>
          </p:nvPr>
        </p:nvSpPr>
        <p:spPr>
          <a:xfrm>
            <a:off x="528814" y="110627"/>
            <a:ext cx="3472543" cy="3181803"/>
          </a:xfrm>
        </p:spPr>
        <p:txBody>
          <a:bodyPr>
            <a:normAutofit/>
          </a:bodyPr>
          <a:lstStyle/>
          <a:p>
            <a:pPr algn="just">
              <a:lnSpc>
                <a:spcPct val="100000"/>
              </a:lnSpc>
              <a:spcBef>
                <a:spcPts val="0"/>
              </a:spcBef>
              <a:buNone/>
            </a:pPr>
            <a:r>
              <a:rPr lang="el-GR" sz="1800" b="1" u="sng" kern="100" dirty="0">
                <a:effectLst/>
                <a:latin typeface="Aptos" panose="020B0004020202020204" pitchFamily="34" charset="0"/>
                <a:ea typeface="Aptos" panose="020B0004020202020204" pitchFamily="34" charset="0"/>
                <a:cs typeface="Arial" panose="020B0604020202020204" pitchFamily="34" charset="0"/>
              </a:rPr>
              <a:t>Μηνιαία Χρονολογική Ανάλυση</a:t>
            </a:r>
            <a:endParaRPr lang="el-GR" sz="1800" u="sng"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00000"/>
              </a:lnSpc>
              <a:spcBef>
                <a:spcPts val="0"/>
              </a:spcBef>
              <a:buNone/>
            </a:pPr>
            <a:endParaRPr lang="el-GR" sz="12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00000"/>
              </a:lnSpc>
              <a:spcBef>
                <a:spcPts val="0"/>
              </a:spcBef>
              <a:buNone/>
            </a:pPr>
            <a:endParaRPr lang="el-GR" sz="12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00000"/>
              </a:lnSpc>
              <a:spcBef>
                <a:spcPts val="0"/>
              </a:spcBef>
              <a:buNone/>
            </a:pP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00000"/>
              </a:lnSpc>
              <a:spcBef>
                <a:spcPts val="0"/>
              </a:spcBef>
              <a:buNone/>
            </a:pPr>
            <a:r>
              <a:rPr lang="el-GR" sz="2000" b="1" kern="100" dirty="0">
                <a:effectLst/>
                <a:latin typeface="Aptos" panose="020B0004020202020204" pitchFamily="34" charset="0"/>
                <a:ea typeface="Aptos" panose="020B0004020202020204" pitchFamily="34" charset="0"/>
                <a:cs typeface="Arial" panose="020B0604020202020204" pitchFamily="34" charset="0"/>
              </a:rPr>
              <a:t>Ιανουάριος</a:t>
            </a:r>
          </a:p>
          <a:p>
            <a:pPr algn="just">
              <a:lnSpc>
                <a:spcPct val="10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OR</a:t>
            </a:r>
            <a:r>
              <a:rPr lang="el-GR" sz="2000" kern="100" dirty="0">
                <a:effectLst/>
                <a:latin typeface="Aptos" panose="020B0004020202020204" pitchFamily="34" charset="0"/>
                <a:ea typeface="Aptos" panose="020B0004020202020204" pitchFamily="34" charset="0"/>
                <a:cs typeface="Arial" panose="020B0604020202020204" pitchFamily="34" charset="0"/>
              </a:rPr>
              <a:t>: 75%</a:t>
            </a:r>
          </a:p>
          <a:p>
            <a:pPr algn="just">
              <a:lnSpc>
                <a:spcPct val="10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GSS</a:t>
            </a:r>
            <a:r>
              <a:rPr lang="el-GR" sz="2000" kern="100" dirty="0">
                <a:effectLst/>
                <a:latin typeface="Aptos" panose="020B0004020202020204" pitchFamily="34" charset="0"/>
                <a:ea typeface="Aptos" panose="020B0004020202020204" pitchFamily="34" charset="0"/>
                <a:cs typeface="Arial" panose="020B0604020202020204" pitchFamily="34" charset="0"/>
              </a:rPr>
              <a:t>: 8.2/10</a:t>
            </a:r>
          </a:p>
          <a:p>
            <a:pPr algn="just">
              <a:lnSpc>
                <a:spcPct val="10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ETR</a:t>
            </a:r>
            <a:r>
              <a:rPr lang="el-GR" sz="2000" kern="100" dirty="0">
                <a:effectLst/>
                <a:latin typeface="Aptos" panose="020B0004020202020204" pitchFamily="34" charset="0"/>
                <a:ea typeface="Aptos" panose="020B0004020202020204" pitchFamily="34" charset="0"/>
                <a:cs typeface="Arial" panose="020B0604020202020204" pitchFamily="34" charset="0"/>
              </a:rPr>
              <a:t>: 5%</a:t>
            </a:r>
          </a:p>
          <a:p>
            <a:pPr algn="just">
              <a:lnSpc>
                <a:spcPct val="10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ADR</a:t>
            </a:r>
            <a:r>
              <a:rPr lang="el-GR" sz="2000" kern="100" dirty="0">
                <a:effectLst/>
                <a:latin typeface="Aptos" panose="020B0004020202020204" pitchFamily="34" charset="0"/>
                <a:ea typeface="Aptos" panose="020B0004020202020204" pitchFamily="34" charset="0"/>
                <a:cs typeface="Arial" panose="020B0604020202020204" pitchFamily="34" charset="0"/>
              </a:rPr>
              <a:t>: 150 </a:t>
            </a:r>
          </a:p>
          <a:p>
            <a:pPr algn="just">
              <a:lnSpc>
                <a:spcPct val="10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IR</a:t>
            </a:r>
            <a:r>
              <a:rPr lang="el-GR" sz="2000" kern="100" dirty="0">
                <a:effectLst/>
                <a:latin typeface="Aptos" panose="020B0004020202020204" pitchFamily="34" charset="0"/>
                <a:ea typeface="Aptos" panose="020B0004020202020204" pitchFamily="34" charset="0"/>
                <a:cs typeface="Arial" panose="020B0604020202020204" pitchFamily="34" charset="0"/>
              </a:rPr>
              <a:t>: 3 περιστατικών</a:t>
            </a:r>
            <a:r>
              <a:rPr lang="en-US" sz="2000" kern="100" dirty="0">
                <a:effectLst/>
                <a:latin typeface="Aptos" panose="020B0004020202020204" pitchFamily="34" charset="0"/>
                <a:ea typeface="Aptos" panose="020B0004020202020204" pitchFamily="34" charset="0"/>
                <a:cs typeface="Arial" panose="020B0604020202020204" pitchFamily="34" charset="0"/>
              </a:rPr>
              <a:t> </a:t>
            </a:r>
          </a:p>
          <a:p>
            <a:pPr algn="just">
              <a:lnSpc>
                <a:spcPct val="100000"/>
              </a:lnSpc>
              <a:spcBef>
                <a:spcPts val="0"/>
              </a:spcBef>
              <a:buNone/>
            </a:pPr>
            <a:endParaRPr lang="el-GR" sz="12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00000"/>
              </a:lnSpc>
              <a:spcBef>
                <a:spcPts val="0"/>
              </a:spcBef>
              <a:buNone/>
            </a:pP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00000"/>
              </a:lnSpc>
              <a:spcBef>
                <a:spcPts val="0"/>
              </a:spcBef>
              <a:buNone/>
            </a:pPr>
            <a:endParaRPr lang="en-US" sz="1200" kern="100" dirty="0">
              <a:latin typeface="Aptos" panose="020B0004020202020204" pitchFamily="34" charset="0"/>
              <a:ea typeface="Aptos" panose="020B0004020202020204" pitchFamily="34" charset="0"/>
              <a:cs typeface="Arial" panose="020B0604020202020204" pitchFamily="34" charset="0"/>
            </a:endParaRPr>
          </a:p>
          <a:p>
            <a:pPr algn="just">
              <a:lnSpc>
                <a:spcPct val="100000"/>
              </a:lnSpc>
              <a:spcBef>
                <a:spcPts val="0"/>
              </a:spcBef>
              <a:buNone/>
            </a:pP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00000"/>
              </a:lnSpc>
              <a:spcBef>
                <a:spcPts val="0"/>
              </a:spcBef>
              <a:buNone/>
            </a:pPr>
            <a:endParaRPr lang="en-US" sz="1200" kern="100" dirty="0">
              <a:latin typeface="Aptos" panose="020B0004020202020204" pitchFamily="34" charset="0"/>
              <a:ea typeface="Aptos" panose="020B0004020202020204" pitchFamily="34" charset="0"/>
              <a:cs typeface="Arial" panose="020B0604020202020204" pitchFamily="34" charset="0"/>
            </a:endParaRPr>
          </a:p>
          <a:p>
            <a:pPr algn="just">
              <a:lnSpc>
                <a:spcPct val="100000"/>
              </a:lnSpc>
              <a:spcBef>
                <a:spcPts val="0"/>
              </a:spcBef>
              <a:buNone/>
            </a:pPr>
            <a:endParaRPr lang="en-US" sz="12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Θέση περιεχομένου 2">
            <a:extLst>
              <a:ext uri="{FF2B5EF4-FFF2-40B4-BE49-F238E27FC236}">
                <a16:creationId xmlns:a16="http://schemas.microsoft.com/office/drawing/2014/main" id="{3EE94A0A-3878-CA40-DBD2-08B72DD3D2D0}"/>
              </a:ext>
            </a:extLst>
          </p:cNvPr>
          <p:cNvSpPr txBox="1">
            <a:spLocks/>
          </p:cNvSpPr>
          <p:nvPr/>
        </p:nvSpPr>
        <p:spPr>
          <a:xfrm>
            <a:off x="8186054" y="777538"/>
            <a:ext cx="3940629" cy="27556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20000"/>
              </a:lnSpc>
              <a:spcBef>
                <a:spcPts val="0"/>
              </a:spcBef>
              <a:buNone/>
            </a:pPr>
            <a:r>
              <a:rPr lang="el-GR" sz="2000" b="1" kern="100" dirty="0">
                <a:effectLst/>
                <a:latin typeface="Aptos" panose="020B0004020202020204" pitchFamily="34" charset="0"/>
                <a:ea typeface="Aptos" panose="020B0004020202020204" pitchFamily="34" charset="0"/>
                <a:cs typeface="Arial" panose="020B0604020202020204" pitchFamily="34" charset="0"/>
              </a:rPr>
              <a:t>Μάρτιος</a:t>
            </a:r>
          </a:p>
          <a:p>
            <a:pPr algn="just">
              <a:lnSpc>
                <a:spcPct val="120000"/>
              </a:lnSpc>
              <a:spcBef>
                <a:spcPts val="0"/>
              </a:spcBef>
              <a:buNone/>
            </a:pPr>
            <a:r>
              <a:rPr lang="en-US" sz="2000" kern="100" dirty="0">
                <a:latin typeface="Aptos" panose="020B0004020202020204" pitchFamily="34" charset="0"/>
                <a:ea typeface="Aptos" panose="020B0004020202020204" pitchFamily="34" charset="0"/>
                <a:cs typeface="Arial" panose="020B0604020202020204" pitchFamily="34" charset="0"/>
              </a:rPr>
              <a:t>OR</a:t>
            </a:r>
            <a:r>
              <a:rPr lang="el-GR" sz="2000" kern="100" dirty="0">
                <a:effectLst/>
                <a:latin typeface="Aptos" panose="020B0004020202020204" pitchFamily="34" charset="0"/>
                <a:ea typeface="Aptos" panose="020B0004020202020204" pitchFamily="34" charset="0"/>
                <a:cs typeface="Arial" panose="020B0604020202020204" pitchFamily="34" charset="0"/>
              </a:rPr>
              <a:t>: 82%</a:t>
            </a:r>
          </a:p>
          <a:p>
            <a:pPr algn="just">
              <a:lnSpc>
                <a:spcPct val="12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GSS</a:t>
            </a:r>
            <a:r>
              <a:rPr lang="el-GR" sz="2000" kern="100" dirty="0">
                <a:effectLst/>
                <a:latin typeface="Aptos" panose="020B0004020202020204" pitchFamily="34" charset="0"/>
                <a:ea typeface="Aptos" panose="020B0004020202020204" pitchFamily="34" charset="0"/>
                <a:cs typeface="Arial" panose="020B0604020202020204" pitchFamily="34" charset="0"/>
              </a:rPr>
              <a:t>: 7,9/10</a:t>
            </a:r>
          </a:p>
          <a:p>
            <a:pPr algn="just">
              <a:lnSpc>
                <a:spcPct val="12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ETR</a:t>
            </a:r>
            <a:r>
              <a:rPr lang="el-GR" sz="2000" kern="100" dirty="0">
                <a:effectLst/>
                <a:latin typeface="Aptos" panose="020B0004020202020204" pitchFamily="34" charset="0"/>
                <a:ea typeface="Aptos" panose="020B0004020202020204" pitchFamily="34" charset="0"/>
                <a:cs typeface="Arial" panose="020B0604020202020204" pitchFamily="34" charset="0"/>
              </a:rPr>
              <a:t>: 6%</a:t>
            </a:r>
          </a:p>
          <a:p>
            <a:pPr algn="just">
              <a:lnSpc>
                <a:spcPct val="12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ADR</a:t>
            </a:r>
            <a:r>
              <a:rPr lang="el-GR" sz="2000" kern="100" dirty="0">
                <a:effectLst/>
                <a:latin typeface="Aptos" panose="020B0004020202020204" pitchFamily="34" charset="0"/>
                <a:ea typeface="Aptos" panose="020B0004020202020204" pitchFamily="34" charset="0"/>
                <a:cs typeface="Arial" panose="020B0604020202020204" pitchFamily="34" charset="0"/>
              </a:rPr>
              <a:t>: 155 </a:t>
            </a:r>
          </a:p>
          <a:p>
            <a:pPr algn="just">
              <a:lnSpc>
                <a:spcPct val="12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IR</a:t>
            </a:r>
            <a:r>
              <a:rPr lang="el-GR" sz="2000" kern="100" dirty="0">
                <a:effectLst/>
                <a:latin typeface="Aptos" panose="020B0004020202020204" pitchFamily="34" charset="0"/>
                <a:ea typeface="Aptos" panose="020B0004020202020204" pitchFamily="34" charset="0"/>
                <a:cs typeface="Arial" panose="020B0604020202020204" pitchFamily="34" charset="0"/>
              </a:rPr>
              <a:t>: 5 περιστατικά </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20000"/>
              </a:lnSpc>
              <a:spcBef>
                <a:spcPts val="0"/>
              </a:spcBef>
              <a:buNone/>
            </a:pPr>
            <a:endParaRPr lang="el-GR" sz="12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20000"/>
              </a:lnSpc>
              <a:spcBef>
                <a:spcPts val="0"/>
              </a:spcBef>
              <a:buNone/>
            </a:pPr>
            <a:endParaRPr lang="el-GR" sz="12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20000"/>
              </a:lnSpc>
              <a:spcBef>
                <a:spcPts val="0"/>
              </a:spcBef>
              <a:buNone/>
            </a:pP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indent="0" algn="just">
              <a:lnSpc>
                <a:spcPct val="100000"/>
              </a:lnSpc>
              <a:spcBef>
                <a:spcPts val="0"/>
              </a:spcBef>
              <a:buFont typeface="Arial" panose="020B0604020202020204" pitchFamily="34" charset="0"/>
              <a:buNone/>
            </a:pPr>
            <a:endParaRPr lang="el-GR" sz="1200" dirty="0"/>
          </a:p>
        </p:txBody>
      </p:sp>
      <p:sp>
        <p:nvSpPr>
          <p:cNvPr id="4" name="Θέση περιεχομένου 2">
            <a:extLst>
              <a:ext uri="{FF2B5EF4-FFF2-40B4-BE49-F238E27FC236}">
                <a16:creationId xmlns:a16="http://schemas.microsoft.com/office/drawing/2014/main" id="{7BAF3DE2-2FEA-029F-5207-24C1434045AB}"/>
              </a:ext>
            </a:extLst>
          </p:cNvPr>
          <p:cNvSpPr txBox="1">
            <a:spLocks/>
          </p:cNvSpPr>
          <p:nvPr/>
        </p:nvSpPr>
        <p:spPr>
          <a:xfrm>
            <a:off x="5142879" y="3937453"/>
            <a:ext cx="3940629" cy="29205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buNone/>
            </a:pPr>
            <a:r>
              <a:rPr lang="el-GR" sz="2000" b="1" kern="100" dirty="0">
                <a:effectLst/>
                <a:latin typeface="Aptos" panose="020B0004020202020204" pitchFamily="34" charset="0"/>
                <a:ea typeface="Aptos" panose="020B0004020202020204" pitchFamily="34" charset="0"/>
                <a:cs typeface="Arial" panose="020B0604020202020204" pitchFamily="34" charset="0"/>
              </a:rPr>
              <a:t>Μάιος</a:t>
            </a:r>
          </a:p>
          <a:p>
            <a:pPr>
              <a:lnSpc>
                <a:spcPct val="10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OR</a:t>
            </a:r>
            <a:r>
              <a:rPr lang="el-GR" sz="2000" kern="100" dirty="0">
                <a:effectLst/>
                <a:latin typeface="Aptos" panose="020B0004020202020204" pitchFamily="34" charset="0"/>
                <a:ea typeface="Aptos" panose="020B0004020202020204" pitchFamily="34" charset="0"/>
                <a:cs typeface="Arial" panose="020B0604020202020204" pitchFamily="34" charset="0"/>
              </a:rPr>
              <a:t>: 70%</a:t>
            </a:r>
          </a:p>
          <a:p>
            <a:pPr>
              <a:lnSpc>
                <a:spcPct val="10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GSS</a:t>
            </a:r>
            <a:r>
              <a:rPr lang="el-GR" sz="2000" kern="100" dirty="0">
                <a:effectLst/>
                <a:latin typeface="Aptos" panose="020B0004020202020204" pitchFamily="34" charset="0"/>
                <a:ea typeface="Aptos" panose="020B0004020202020204" pitchFamily="34" charset="0"/>
                <a:cs typeface="Arial" panose="020B0604020202020204" pitchFamily="34" charset="0"/>
              </a:rPr>
              <a:t>: 8,5/10</a:t>
            </a:r>
          </a:p>
          <a:p>
            <a:pPr>
              <a:lnSpc>
                <a:spcPct val="10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ETR</a:t>
            </a:r>
            <a:r>
              <a:rPr lang="el-GR" sz="2000" kern="100" dirty="0">
                <a:effectLst/>
                <a:latin typeface="Aptos" panose="020B0004020202020204" pitchFamily="34" charset="0"/>
                <a:ea typeface="Aptos" panose="020B0004020202020204" pitchFamily="34" charset="0"/>
                <a:cs typeface="Arial" panose="020B0604020202020204" pitchFamily="34" charset="0"/>
              </a:rPr>
              <a:t>: 5%</a:t>
            </a:r>
          </a:p>
          <a:p>
            <a:pPr>
              <a:lnSpc>
                <a:spcPct val="10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ADR</a:t>
            </a:r>
            <a:r>
              <a:rPr lang="el-GR" sz="2000" kern="100" dirty="0">
                <a:effectLst/>
                <a:latin typeface="Aptos" panose="020B0004020202020204" pitchFamily="34" charset="0"/>
                <a:ea typeface="Aptos" panose="020B0004020202020204" pitchFamily="34" charset="0"/>
                <a:cs typeface="Arial" panose="020B0604020202020204" pitchFamily="34" charset="0"/>
              </a:rPr>
              <a:t>: 145 </a:t>
            </a:r>
          </a:p>
          <a:p>
            <a:pPr marL="0" indent="0">
              <a:lnSpc>
                <a:spcPct val="10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IR</a:t>
            </a:r>
            <a:r>
              <a:rPr lang="el-GR" sz="2000" kern="100" dirty="0">
                <a:effectLst/>
                <a:latin typeface="Aptos" panose="020B0004020202020204" pitchFamily="34" charset="0"/>
                <a:ea typeface="Aptos" panose="020B0004020202020204" pitchFamily="34" charset="0"/>
                <a:cs typeface="Arial" panose="020B0604020202020204" pitchFamily="34" charset="0"/>
              </a:rPr>
              <a:t>: 2 περιστατικά</a:t>
            </a:r>
            <a:r>
              <a:rPr lang="en-US" sz="2000" kern="100" dirty="0">
                <a:effectLst/>
                <a:latin typeface="Aptos" panose="020B0004020202020204" pitchFamily="34" charset="0"/>
                <a:ea typeface="Aptos" panose="020B0004020202020204" pitchFamily="34" charset="0"/>
                <a:cs typeface="Arial" panose="020B0604020202020204" pitchFamily="34" charset="0"/>
              </a:rPr>
              <a:t> </a:t>
            </a:r>
          </a:p>
          <a:p>
            <a:pPr marL="0" indent="0">
              <a:lnSpc>
                <a:spcPct val="100000"/>
              </a:lnSpc>
              <a:spcBef>
                <a:spcPts val="0"/>
              </a:spcBef>
              <a:buNone/>
            </a:pPr>
            <a:endParaRPr lang="en-US" sz="1200" kern="100" dirty="0">
              <a:latin typeface="Aptos" panose="020B0004020202020204" pitchFamily="34" charset="0"/>
              <a:ea typeface="Aptos" panose="020B0004020202020204" pitchFamily="34" charset="0"/>
              <a:cs typeface="Arial" panose="020B0604020202020204" pitchFamily="34" charset="0"/>
            </a:endParaRPr>
          </a:p>
          <a:p>
            <a:pPr marL="0" indent="0" algn="just">
              <a:lnSpc>
                <a:spcPct val="100000"/>
              </a:lnSpc>
              <a:spcBef>
                <a:spcPts val="0"/>
              </a:spcBef>
              <a:buFont typeface="Arial" panose="020B0604020202020204" pitchFamily="34" charset="0"/>
              <a:buNone/>
            </a:pPr>
            <a:endParaRPr lang="el-GR" sz="1200" dirty="0"/>
          </a:p>
        </p:txBody>
      </p:sp>
      <p:sp>
        <p:nvSpPr>
          <p:cNvPr id="5" name="Ορθογώνιο: Στρογγύλεμα γωνιών 4">
            <a:extLst>
              <a:ext uri="{FF2B5EF4-FFF2-40B4-BE49-F238E27FC236}">
                <a16:creationId xmlns:a16="http://schemas.microsoft.com/office/drawing/2014/main" id="{83C5CCDF-57B7-3332-C0DA-3B93AFDE5D55}"/>
              </a:ext>
            </a:extLst>
          </p:cNvPr>
          <p:cNvSpPr/>
          <p:nvPr/>
        </p:nvSpPr>
        <p:spPr>
          <a:xfrm>
            <a:off x="366033" y="562886"/>
            <a:ext cx="3303805" cy="285522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Ορθογώνιο: Στρογγύλεμα γωνιών 5">
            <a:extLst>
              <a:ext uri="{FF2B5EF4-FFF2-40B4-BE49-F238E27FC236}">
                <a16:creationId xmlns:a16="http://schemas.microsoft.com/office/drawing/2014/main" id="{C5AEC769-6974-927A-13B1-1E51ED214322}"/>
              </a:ext>
            </a:extLst>
          </p:cNvPr>
          <p:cNvSpPr/>
          <p:nvPr/>
        </p:nvSpPr>
        <p:spPr>
          <a:xfrm>
            <a:off x="469567" y="3680955"/>
            <a:ext cx="3872467" cy="261415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Ορθογώνιο: Στρογγύλεμα γωνιών 6">
            <a:extLst>
              <a:ext uri="{FF2B5EF4-FFF2-40B4-BE49-F238E27FC236}">
                <a16:creationId xmlns:a16="http://schemas.microsoft.com/office/drawing/2014/main" id="{2979B910-97E1-9D8B-DB2F-4FF4195C8411}"/>
              </a:ext>
            </a:extLst>
          </p:cNvPr>
          <p:cNvSpPr/>
          <p:nvPr/>
        </p:nvSpPr>
        <p:spPr>
          <a:xfrm>
            <a:off x="4852054" y="3741322"/>
            <a:ext cx="3597723" cy="261415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Ορθογώνιο: Στρογγύλεμα γωνιών 7">
            <a:extLst>
              <a:ext uri="{FF2B5EF4-FFF2-40B4-BE49-F238E27FC236}">
                <a16:creationId xmlns:a16="http://schemas.microsoft.com/office/drawing/2014/main" id="{0BCF23E0-E5B0-C646-1271-314E49A30304}"/>
              </a:ext>
            </a:extLst>
          </p:cNvPr>
          <p:cNvSpPr/>
          <p:nvPr/>
        </p:nvSpPr>
        <p:spPr>
          <a:xfrm>
            <a:off x="4056288" y="531805"/>
            <a:ext cx="3472543" cy="2918961"/>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Ορθογώνιο: Στρογγύλεμα γωνιών 8">
            <a:extLst>
              <a:ext uri="{FF2B5EF4-FFF2-40B4-BE49-F238E27FC236}">
                <a16:creationId xmlns:a16="http://schemas.microsoft.com/office/drawing/2014/main" id="{18986B4D-7148-BBFF-6258-55AFE0A93C41}"/>
              </a:ext>
            </a:extLst>
          </p:cNvPr>
          <p:cNvSpPr/>
          <p:nvPr/>
        </p:nvSpPr>
        <p:spPr>
          <a:xfrm>
            <a:off x="7892137" y="531805"/>
            <a:ext cx="3597722" cy="289719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Θέση περιεχομένου 2">
            <a:extLst>
              <a:ext uri="{FF2B5EF4-FFF2-40B4-BE49-F238E27FC236}">
                <a16:creationId xmlns:a16="http://schemas.microsoft.com/office/drawing/2014/main" id="{4BF0EDA7-78BC-F6C7-D666-34E97153FE5F}"/>
              </a:ext>
            </a:extLst>
          </p:cNvPr>
          <p:cNvSpPr txBox="1">
            <a:spLocks/>
          </p:cNvSpPr>
          <p:nvPr/>
        </p:nvSpPr>
        <p:spPr>
          <a:xfrm>
            <a:off x="4342034" y="894612"/>
            <a:ext cx="3472543" cy="34539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0"/>
              </a:spcBef>
              <a:buFont typeface="Arial" panose="020B0604020202020204" pitchFamily="34" charset="0"/>
              <a:buNone/>
            </a:pPr>
            <a:r>
              <a:rPr lang="el-GR" sz="2000" b="1" kern="100" dirty="0">
                <a:latin typeface="Aptos" panose="020B0004020202020204" pitchFamily="34" charset="0"/>
                <a:ea typeface="Aptos" panose="020B0004020202020204" pitchFamily="34" charset="0"/>
                <a:cs typeface="Arial" panose="020B0604020202020204" pitchFamily="34" charset="0"/>
              </a:rPr>
              <a:t>Φεβρουάριος</a:t>
            </a:r>
          </a:p>
          <a:p>
            <a:pPr algn="just">
              <a:lnSpc>
                <a:spcPct val="100000"/>
              </a:lnSpc>
              <a:spcBef>
                <a:spcPts val="0"/>
              </a:spcBef>
              <a:buFont typeface="Arial" panose="020B0604020202020204" pitchFamily="34" charset="0"/>
              <a:buNone/>
            </a:pPr>
            <a:r>
              <a:rPr lang="en-US" sz="2000" kern="100" dirty="0">
                <a:latin typeface="Aptos" panose="020B0004020202020204" pitchFamily="34" charset="0"/>
                <a:ea typeface="Aptos" panose="020B0004020202020204" pitchFamily="34" charset="0"/>
                <a:cs typeface="Arial" panose="020B0604020202020204" pitchFamily="34" charset="0"/>
              </a:rPr>
              <a:t>OR</a:t>
            </a:r>
            <a:r>
              <a:rPr lang="el-GR" sz="2000" kern="100" dirty="0">
                <a:latin typeface="Aptos" panose="020B0004020202020204" pitchFamily="34" charset="0"/>
                <a:ea typeface="Aptos" panose="020B0004020202020204" pitchFamily="34" charset="0"/>
                <a:cs typeface="Arial" panose="020B0604020202020204" pitchFamily="34" charset="0"/>
              </a:rPr>
              <a:t>: 68%</a:t>
            </a:r>
          </a:p>
          <a:p>
            <a:pPr algn="just">
              <a:lnSpc>
                <a:spcPct val="100000"/>
              </a:lnSpc>
              <a:spcBef>
                <a:spcPts val="0"/>
              </a:spcBef>
              <a:buFont typeface="Arial" panose="020B0604020202020204" pitchFamily="34" charset="0"/>
              <a:buNone/>
            </a:pPr>
            <a:r>
              <a:rPr lang="en-US" sz="2000" kern="100" dirty="0">
                <a:latin typeface="Aptos" panose="020B0004020202020204" pitchFamily="34" charset="0"/>
                <a:ea typeface="Aptos" panose="020B0004020202020204" pitchFamily="34" charset="0"/>
                <a:cs typeface="Arial" panose="020B0604020202020204" pitchFamily="34" charset="0"/>
              </a:rPr>
              <a:t>GSS</a:t>
            </a:r>
            <a:r>
              <a:rPr lang="el-GR" sz="2000" kern="100" dirty="0">
                <a:latin typeface="Aptos" panose="020B0004020202020204" pitchFamily="34" charset="0"/>
                <a:ea typeface="Aptos" panose="020B0004020202020204" pitchFamily="34" charset="0"/>
                <a:cs typeface="Arial" panose="020B0604020202020204" pitchFamily="34" charset="0"/>
              </a:rPr>
              <a:t>: 8.4/10</a:t>
            </a:r>
          </a:p>
          <a:p>
            <a:pPr algn="just">
              <a:lnSpc>
                <a:spcPct val="100000"/>
              </a:lnSpc>
              <a:spcBef>
                <a:spcPts val="0"/>
              </a:spcBef>
              <a:buFont typeface="Arial" panose="020B0604020202020204" pitchFamily="34" charset="0"/>
              <a:buNone/>
            </a:pPr>
            <a:r>
              <a:rPr lang="en-US" sz="2000" kern="100" dirty="0">
                <a:latin typeface="Aptos" panose="020B0004020202020204" pitchFamily="34" charset="0"/>
                <a:ea typeface="Aptos" panose="020B0004020202020204" pitchFamily="34" charset="0"/>
                <a:cs typeface="Arial" panose="020B0604020202020204" pitchFamily="34" charset="0"/>
              </a:rPr>
              <a:t>ETR</a:t>
            </a:r>
            <a:r>
              <a:rPr lang="el-GR" sz="2000" kern="100" dirty="0">
                <a:latin typeface="Aptos" panose="020B0004020202020204" pitchFamily="34" charset="0"/>
                <a:ea typeface="Aptos" panose="020B0004020202020204" pitchFamily="34" charset="0"/>
                <a:cs typeface="Arial" panose="020B0604020202020204" pitchFamily="34" charset="0"/>
              </a:rPr>
              <a:t>: 4%</a:t>
            </a:r>
          </a:p>
          <a:p>
            <a:pPr algn="just">
              <a:lnSpc>
                <a:spcPct val="100000"/>
              </a:lnSpc>
              <a:spcBef>
                <a:spcPts val="0"/>
              </a:spcBef>
              <a:buFont typeface="Arial" panose="020B0604020202020204" pitchFamily="34" charset="0"/>
              <a:buNone/>
            </a:pPr>
            <a:r>
              <a:rPr lang="en-US" sz="2000" kern="100" dirty="0">
                <a:latin typeface="Aptos" panose="020B0004020202020204" pitchFamily="34" charset="0"/>
                <a:ea typeface="Aptos" panose="020B0004020202020204" pitchFamily="34" charset="0"/>
                <a:cs typeface="Arial" panose="020B0604020202020204" pitchFamily="34" charset="0"/>
              </a:rPr>
              <a:t>ADR</a:t>
            </a:r>
            <a:r>
              <a:rPr lang="el-GR" sz="2000" kern="100" dirty="0">
                <a:latin typeface="Aptos" panose="020B0004020202020204" pitchFamily="34" charset="0"/>
                <a:ea typeface="Aptos" panose="020B0004020202020204" pitchFamily="34" charset="0"/>
                <a:cs typeface="Arial" panose="020B0604020202020204" pitchFamily="34" charset="0"/>
              </a:rPr>
              <a:t>: 140 </a:t>
            </a:r>
          </a:p>
          <a:p>
            <a:pPr marL="0" indent="0" algn="just">
              <a:lnSpc>
                <a:spcPct val="100000"/>
              </a:lnSpc>
              <a:spcBef>
                <a:spcPts val="0"/>
              </a:spcBef>
              <a:buFont typeface="Arial" panose="020B0604020202020204" pitchFamily="34" charset="0"/>
              <a:buNone/>
            </a:pPr>
            <a:r>
              <a:rPr lang="en-US" sz="2000" kern="100" dirty="0">
                <a:latin typeface="Aptos" panose="020B0004020202020204" pitchFamily="34" charset="0"/>
                <a:ea typeface="Aptos" panose="020B0004020202020204" pitchFamily="34" charset="0"/>
                <a:cs typeface="Arial" panose="020B0604020202020204" pitchFamily="34" charset="0"/>
              </a:rPr>
              <a:t>IR</a:t>
            </a:r>
            <a:r>
              <a:rPr lang="el-GR" sz="2000" kern="100" dirty="0">
                <a:latin typeface="Aptos" panose="020B0004020202020204" pitchFamily="34" charset="0"/>
                <a:ea typeface="Aptos" panose="020B0004020202020204" pitchFamily="34" charset="0"/>
                <a:cs typeface="Arial" panose="020B0604020202020204" pitchFamily="34" charset="0"/>
              </a:rPr>
              <a:t>: 2 περιστατικά </a:t>
            </a:r>
            <a:endParaRPr lang="en-US" sz="2000" kern="100" dirty="0">
              <a:latin typeface="Aptos" panose="020B0004020202020204" pitchFamily="34" charset="0"/>
              <a:ea typeface="Aptos" panose="020B0004020202020204" pitchFamily="34" charset="0"/>
              <a:cs typeface="Arial" panose="020B0604020202020204" pitchFamily="34" charset="0"/>
            </a:endParaRPr>
          </a:p>
          <a:p>
            <a:pPr marL="0" indent="0" algn="just">
              <a:lnSpc>
                <a:spcPct val="100000"/>
              </a:lnSpc>
              <a:spcBef>
                <a:spcPts val="0"/>
              </a:spcBef>
              <a:buFont typeface="Arial" panose="020B0604020202020204" pitchFamily="34" charset="0"/>
              <a:buNone/>
            </a:pPr>
            <a:endParaRPr lang="el-GR" sz="1200" kern="100" dirty="0">
              <a:latin typeface="Aptos" panose="020B0004020202020204" pitchFamily="34" charset="0"/>
              <a:ea typeface="Aptos" panose="020B0004020202020204" pitchFamily="34" charset="0"/>
              <a:cs typeface="Arial" panose="020B0604020202020204" pitchFamily="34" charset="0"/>
            </a:endParaRPr>
          </a:p>
          <a:p>
            <a:pPr marL="0" indent="0" algn="just">
              <a:lnSpc>
                <a:spcPct val="100000"/>
              </a:lnSpc>
              <a:spcBef>
                <a:spcPts val="0"/>
              </a:spcBef>
              <a:buFont typeface="Arial" panose="020B0604020202020204" pitchFamily="34" charset="0"/>
              <a:buNone/>
            </a:pPr>
            <a:endParaRPr lang="el-GR" sz="1200" dirty="0"/>
          </a:p>
        </p:txBody>
      </p:sp>
      <p:sp>
        <p:nvSpPr>
          <p:cNvPr id="12" name="Θέση περιεχομένου 2">
            <a:extLst>
              <a:ext uri="{FF2B5EF4-FFF2-40B4-BE49-F238E27FC236}">
                <a16:creationId xmlns:a16="http://schemas.microsoft.com/office/drawing/2014/main" id="{315EC8D4-054B-DF3E-3990-873F0F910CE7}"/>
              </a:ext>
            </a:extLst>
          </p:cNvPr>
          <p:cNvSpPr txBox="1">
            <a:spLocks/>
          </p:cNvSpPr>
          <p:nvPr/>
        </p:nvSpPr>
        <p:spPr>
          <a:xfrm>
            <a:off x="783027" y="3806638"/>
            <a:ext cx="3940629" cy="254884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20000"/>
              </a:lnSpc>
              <a:spcBef>
                <a:spcPts val="0"/>
              </a:spcBef>
              <a:buNone/>
            </a:pPr>
            <a:r>
              <a:rPr lang="el-GR" sz="2000" b="1" kern="100" dirty="0">
                <a:effectLst/>
                <a:latin typeface="Aptos" panose="020B0004020202020204" pitchFamily="34" charset="0"/>
                <a:ea typeface="Aptos" panose="020B0004020202020204" pitchFamily="34" charset="0"/>
                <a:cs typeface="Arial" panose="020B0604020202020204" pitchFamily="34" charset="0"/>
              </a:rPr>
              <a:t>Απρίλιος</a:t>
            </a:r>
          </a:p>
          <a:p>
            <a:pPr algn="just">
              <a:lnSpc>
                <a:spcPct val="12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OR</a:t>
            </a:r>
            <a:r>
              <a:rPr lang="el-GR" sz="2000" kern="100" dirty="0">
                <a:effectLst/>
                <a:latin typeface="Aptos" panose="020B0004020202020204" pitchFamily="34" charset="0"/>
                <a:ea typeface="Aptos" panose="020B0004020202020204" pitchFamily="34" charset="0"/>
                <a:cs typeface="Arial" panose="020B0604020202020204" pitchFamily="34" charset="0"/>
              </a:rPr>
              <a:t>: 85%</a:t>
            </a:r>
          </a:p>
          <a:p>
            <a:pPr algn="just">
              <a:lnSpc>
                <a:spcPct val="12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GSS</a:t>
            </a:r>
            <a:r>
              <a:rPr lang="el-GR" sz="2000" kern="100" dirty="0">
                <a:effectLst/>
                <a:latin typeface="Aptos" panose="020B0004020202020204" pitchFamily="34" charset="0"/>
                <a:ea typeface="Aptos" panose="020B0004020202020204" pitchFamily="34" charset="0"/>
                <a:cs typeface="Arial" panose="020B0604020202020204" pitchFamily="34" charset="0"/>
              </a:rPr>
              <a:t>: 8.1/10</a:t>
            </a:r>
          </a:p>
          <a:p>
            <a:pPr algn="just">
              <a:lnSpc>
                <a:spcPct val="12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ETR</a:t>
            </a:r>
            <a:r>
              <a:rPr lang="el-GR" sz="2000" kern="100" dirty="0">
                <a:effectLst/>
                <a:latin typeface="Aptos" panose="020B0004020202020204" pitchFamily="34" charset="0"/>
                <a:ea typeface="Aptos" panose="020B0004020202020204" pitchFamily="34" charset="0"/>
                <a:cs typeface="Arial" panose="020B0604020202020204" pitchFamily="34" charset="0"/>
              </a:rPr>
              <a:t>: 7%</a:t>
            </a:r>
          </a:p>
          <a:p>
            <a:pPr algn="just">
              <a:lnSpc>
                <a:spcPct val="12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ADR</a:t>
            </a:r>
            <a:r>
              <a:rPr lang="el-GR" sz="2000" kern="100" dirty="0">
                <a:effectLst/>
                <a:latin typeface="Aptos" panose="020B0004020202020204" pitchFamily="34" charset="0"/>
                <a:ea typeface="Aptos" panose="020B0004020202020204" pitchFamily="34" charset="0"/>
                <a:cs typeface="Arial" panose="020B0604020202020204" pitchFamily="34" charset="0"/>
              </a:rPr>
              <a:t>: 160 </a:t>
            </a:r>
          </a:p>
          <a:p>
            <a:pPr marL="0" indent="0" algn="just">
              <a:lnSpc>
                <a:spcPct val="120000"/>
              </a:lnSpc>
              <a:spcBef>
                <a:spcPts val="0"/>
              </a:spcBef>
              <a:buNone/>
            </a:pPr>
            <a:r>
              <a:rPr lang="en-US" sz="2000" kern="100" dirty="0">
                <a:effectLst/>
                <a:latin typeface="Aptos" panose="020B0004020202020204" pitchFamily="34" charset="0"/>
                <a:ea typeface="Aptos" panose="020B0004020202020204" pitchFamily="34" charset="0"/>
                <a:cs typeface="Arial" panose="020B0604020202020204" pitchFamily="34" charset="0"/>
              </a:rPr>
              <a:t>IR</a:t>
            </a:r>
            <a:r>
              <a:rPr lang="el-GR" sz="2000" kern="100" dirty="0">
                <a:effectLst/>
                <a:latin typeface="Aptos" panose="020B0004020202020204" pitchFamily="34" charset="0"/>
                <a:ea typeface="Aptos" panose="020B0004020202020204" pitchFamily="34" charset="0"/>
                <a:cs typeface="Arial" panose="020B0604020202020204" pitchFamily="34" charset="0"/>
              </a:rPr>
              <a:t>: 4 περιστατικά </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0" indent="0" algn="just">
              <a:lnSpc>
                <a:spcPct val="120000"/>
              </a:lnSpc>
              <a:spcBef>
                <a:spcPts val="0"/>
              </a:spcBef>
              <a:buNone/>
            </a:pPr>
            <a:endParaRPr lang="el-GR" sz="1200" kern="100" dirty="0">
              <a:effectLst/>
              <a:latin typeface="Aptos" panose="020B0004020202020204" pitchFamily="34" charset="0"/>
              <a:ea typeface="Aptos" panose="020B0004020202020204" pitchFamily="34" charset="0"/>
              <a:cs typeface="Arial" panose="020B0604020202020204" pitchFamily="34" charset="0"/>
            </a:endParaRPr>
          </a:p>
          <a:p>
            <a:pPr marL="0" indent="0" algn="just">
              <a:lnSpc>
                <a:spcPct val="100000"/>
              </a:lnSpc>
              <a:spcBef>
                <a:spcPts val="0"/>
              </a:spcBef>
              <a:buFont typeface="Arial" panose="020B0604020202020204" pitchFamily="34" charset="0"/>
              <a:buNone/>
            </a:pPr>
            <a:endParaRPr lang="el-GR" sz="1200" dirty="0"/>
          </a:p>
        </p:txBody>
      </p:sp>
    </p:spTree>
    <p:extLst>
      <p:ext uri="{BB962C8B-B14F-4D97-AF65-F5344CB8AC3E}">
        <p14:creationId xmlns:p14="http://schemas.microsoft.com/office/powerpoint/2010/main" val="35004591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7380B-9DEA-1C8C-6190-3D1CC04E8BD9}"/>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35B15A5-073E-FDE8-A6E3-94A19DDDC921}"/>
              </a:ext>
            </a:extLst>
          </p:cNvPr>
          <p:cNvSpPr>
            <a:spLocks noGrp="1"/>
          </p:cNvSpPr>
          <p:nvPr>
            <p:ph idx="1"/>
          </p:nvPr>
        </p:nvSpPr>
        <p:spPr>
          <a:xfrm>
            <a:off x="465117" y="161698"/>
            <a:ext cx="5998030" cy="6534604"/>
          </a:xfrm>
        </p:spPr>
        <p:txBody>
          <a:bodyPr>
            <a:normAutofit lnSpcReduction="10000"/>
          </a:bodyPr>
          <a:lstStyle/>
          <a:p>
            <a:pPr marL="0" indent="0" algn="just">
              <a:lnSpc>
                <a:spcPct val="100000"/>
              </a:lnSpc>
              <a:spcBef>
                <a:spcPts val="0"/>
              </a:spcBef>
              <a:buNone/>
            </a:pPr>
            <a:r>
              <a:rPr lang="el-GR" sz="2000" b="1" u="sng" dirty="0"/>
              <a:t>Στρατηγικές για έλεγχο κινδύνων</a:t>
            </a:r>
          </a:p>
          <a:p>
            <a:pPr marL="0" indent="0" algn="just">
              <a:lnSpc>
                <a:spcPct val="100000"/>
              </a:lnSpc>
              <a:spcBef>
                <a:spcPts val="0"/>
              </a:spcBef>
              <a:buNone/>
            </a:pPr>
            <a:endParaRPr lang="el-GR" sz="2000" b="1" u="sng" dirty="0"/>
          </a:p>
          <a:p>
            <a:pPr marL="0" indent="0">
              <a:lnSpc>
                <a:spcPct val="100000"/>
              </a:lnSpc>
              <a:spcBef>
                <a:spcPts val="0"/>
              </a:spcBef>
              <a:buNone/>
            </a:pPr>
            <a:endParaRPr lang="el-GR" sz="1200" dirty="0"/>
          </a:p>
          <a:p>
            <a:pPr marL="0">
              <a:lnSpc>
                <a:spcPct val="100000"/>
              </a:lnSpc>
              <a:spcBef>
                <a:spcPts val="0"/>
              </a:spcBef>
              <a:buNone/>
            </a:pPr>
            <a:r>
              <a:rPr lang="el-GR" sz="1400" b="1" kern="100" dirty="0">
                <a:effectLst/>
                <a:latin typeface="Aptos" panose="020B0004020202020204" pitchFamily="34" charset="0"/>
                <a:ea typeface="Aptos" panose="020B0004020202020204" pitchFamily="34" charset="0"/>
                <a:cs typeface="Arial" panose="020B0604020202020204" pitchFamily="34" charset="0"/>
              </a:rPr>
              <a:t>1. Ποσοστό πληρότητας (OR)</a:t>
            </a:r>
          </a:p>
          <a:p>
            <a:pPr marL="0">
              <a:lnSpc>
                <a:spcPct val="100000"/>
              </a:lnSpc>
              <a:spcBef>
                <a:spcPts val="0"/>
              </a:spcBef>
              <a:buNone/>
            </a:pPr>
            <a:r>
              <a:rPr lang="el-GR" sz="1400" b="1" kern="100" dirty="0">
                <a:effectLst/>
                <a:latin typeface="Aptos" panose="020B0004020202020204" pitchFamily="34" charset="0"/>
                <a:ea typeface="Aptos" panose="020B0004020202020204" pitchFamily="34" charset="0"/>
                <a:cs typeface="Arial" panose="020B0604020202020204" pitchFamily="34" charset="0"/>
              </a:rPr>
              <a:t>Κίνδυνοι: </a:t>
            </a:r>
            <a:r>
              <a:rPr lang="el-GR" sz="1400" kern="100" dirty="0">
                <a:effectLst/>
                <a:latin typeface="Aptos" panose="020B0004020202020204" pitchFamily="34" charset="0"/>
                <a:ea typeface="Aptos" panose="020B0004020202020204" pitchFamily="34" charset="0"/>
                <a:cs typeface="Arial" panose="020B0604020202020204" pitchFamily="34" charset="0"/>
              </a:rPr>
              <a:t>Διακυμάνσεις λόγω εποχικότητας ή απροσδόκητων γεγονότων (π.χ. πανδημίες, οικονομική ύφεση, ανταγωνισμός).</a:t>
            </a:r>
          </a:p>
          <a:p>
            <a:pPr marL="0">
              <a:lnSpc>
                <a:spcPct val="100000"/>
              </a:lnSpc>
              <a:spcBef>
                <a:spcPts val="0"/>
              </a:spcBef>
              <a:buNone/>
            </a:pPr>
            <a:r>
              <a:rPr lang="el-GR" sz="1400" b="1" kern="100" dirty="0">
                <a:latin typeface="Aptos" panose="020B0004020202020204" pitchFamily="34" charset="0"/>
                <a:ea typeface="Aptos" panose="020B0004020202020204" pitchFamily="34" charset="0"/>
                <a:cs typeface="Arial" panose="020B0604020202020204" pitchFamily="34" charset="0"/>
              </a:rPr>
              <a:t>Ενέργειες</a:t>
            </a:r>
            <a:r>
              <a:rPr lang="el-GR" sz="1400" b="1" kern="100" dirty="0">
                <a:effectLst/>
                <a:latin typeface="Aptos" panose="020B0004020202020204" pitchFamily="34" charset="0"/>
                <a:ea typeface="Aptos" panose="020B0004020202020204" pitchFamily="34" charset="0"/>
                <a:cs typeface="Arial" panose="020B0604020202020204" pitchFamily="34" charset="0"/>
              </a:rPr>
              <a:t>:</a:t>
            </a:r>
          </a:p>
          <a:p>
            <a:pPr marL="0">
              <a:lnSpc>
                <a:spcPct val="10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Δυναμική στρατηγική τιμολόγησης </a:t>
            </a:r>
          </a:p>
          <a:p>
            <a:pPr marL="0">
              <a:lnSpc>
                <a:spcPct val="10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Στόχευση ταξιδιωτών εκτός αιχμής </a:t>
            </a:r>
          </a:p>
          <a:p>
            <a:pPr marL="0">
              <a:lnSpc>
                <a:spcPct val="10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Επέκταση των καναλιών μάρκετινγκ </a:t>
            </a:r>
          </a:p>
          <a:p>
            <a:pPr marL="0">
              <a:lnSpc>
                <a:spcPct val="10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Ευέλικτες πολιτικές</a:t>
            </a:r>
          </a:p>
          <a:p>
            <a:pPr marL="0">
              <a:lnSpc>
                <a:spcPct val="100000"/>
              </a:lnSpc>
              <a:spcBef>
                <a:spcPts val="0"/>
              </a:spcBef>
              <a:buNone/>
            </a:pPr>
            <a:endParaRPr lang="el-GR" sz="1400" kern="100" dirty="0">
              <a:latin typeface="Aptos" panose="020B0004020202020204" pitchFamily="34" charset="0"/>
              <a:ea typeface="Aptos" panose="020B0004020202020204" pitchFamily="34" charset="0"/>
              <a:cs typeface="Arial" panose="020B0604020202020204" pitchFamily="34" charset="0"/>
            </a:endParaRPr>
          </a:p>
          <a:p>
            <a:pPr marL="0">
              <a:lnSpc>
                <a:spcPct val="120000"/>
              </a:lnSpc>
              <a:spcBef>
                <a:spcPts val="0"/>
              </a:spcBef>
              <a:buNone/>
            </a:pPr>
            <a:r>
              <a:rPr lang="el-GR" sz="1400" b="1" kern="100" dirty="0">
                <a:effectLst/>
                <a:latin typeface="Aptos" panose="020B0004020202020204" pitchFamily="34" charset="0"/>
                <a:ea typeface="Aptos" panose="020B0004020202020204" pitchFamily="34" charset="0"/>
                <a:cs typeface="Arial" panose="020B0604020202020204" pitchFamily="34" charset="0"/>
              </a:rPr>
              <a:t>2. Βαθμολογία ικανοποίησης επισκεπτών (GSS)</a:t>
            </a:r>
          </a:p>
          <a:p>
            <a:pPr marL="0">
              <a:lnSpc>
                <a:spcPct val="120000"/>
              </a:lnSpc>
              <a:spcBef>
                <a:spcPts val="0"/>
              </a:spcBef>
              <a:buNone/>
            </a:pPr>
            <a:r>
              <a:rPr lang="el-GR" sz="1400" b="1" kern="100" dirty="0">
                <a:effectLst/>
                <a:latin typeface="Aptos" panose="020B0004020202020204" pitchFamily="34" charset="0"/>
                <a:ea typeface="Aptos" panose="020B0004020202020204" pitchFamily="34" charset="0"/>
                <a:cs typeface="Arial" panose="020B0604020202020204" pitchFamily="34" charset="0"/>
              </a:rPr>
              <a:t>Κίνδυνοι: </a:t>
            </a:r>
            <a:r>
              <a:rPr lang="el-GR" sz="1400" kern="100" dirty="0">
                <a:effectLst/>
                <a:latin typeface="Aptos" panose="020B0004020202020204" pitchFamily="34" charset="0"/>
                <a:ea typeface="Aptos" panose="020B0004020202020204" pitchFamily="34" charset="0"/>
                <a:cs typeface="Arial" panose="020B0604020202020204" pitchFamily="34" charset="0"/>
              </a:rPr>
              <a:t>Κακές κριτικές, που οδηγούν σε ζημιά στη φήμη και μειωμένες κρατήσεις.</a:t>
            </a:r>
          </a:p>
          <a:p>
            <a:pPr marL="0">
              <a:lnSpc>
                <a:spcPct val="100000"/>
              </a:lnSpc>
              <a:spcBef>
                <a:spcPts val="0"/>
              </a:spcBef>
              <a:buNone/>
            </a:pPr>
            <a:r>
              <a:rPr lang="el-GR" sz="1400" b="1" kern="100" dirty="0">
                <a:latin typeface="Aptos" panose="020B0004020202020204" pitchFamily="34" charset="0"/>
                <a:ea typeface="Aptos" panose="020B0004020202020204" pitchFamily="34" charset="0"/>
                <a:cs typeface="Arial" panose="020B0604020202020204" pitchFamily="34" charset="0"/>
              </a:rPr>
              <a:t>Ενέργειες</a:t>
            </a:r>
            <a:r>
              <a:rPr lang="el-GR" sz="1400" b="1" kern="100" dirty="0">
                <a:effectLst/>
                <a:latin typeface="Aptos" panose="020B0004020202020204" pitchFamily="34" charset="0"/>
                <a:ea typeface="Aptos" panose="020B0004020202020204" pitchFamily="34" charset="0"/>
                <a:cs typeface="Arial" panose="020B0604020202020204" pitchFamily="34" charset="0"/>
              </a:rPr>
              <a:t>:</a:t>
            </a:r>
          </a:p>
          <a:p>
            <a:pPr marL="0">
              <a:lnSpc>
                <a:spcPct val="11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Εξατομικευμένη υπηρεσία </a:t>
            </a:r>
          </a:p>
          <a:p>
            <a:pPr marL="0">
              <a:lnSpc>
                <a:spcPct val="11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Εκπαίδευση εργαζομένων </a:t>
            </a:r>
          </a:p>
          <a:p>
            <a:pPr marL="0">
              <a:lnSpc>
                <a:spcPct val="11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Διαχείριση σχολίων </a:t>
            </a:r>
          </a:p>
          <a:p>
            <a:pPr marL="0">
              <a:lnSpc>
                <a:spcPct val="11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Βελτιώστε τις ανέσεις</a:t>
            </a:r>
          </a:p>
          <a:p>
            <a:pPr marL="0">
              <a:lnSpc>
                <a:spcPct val="120000"/>
              </a:lnSpc>
              <a:spcBef>
                <a:spcPts val="0"/>
              </a:spcBef>
              <a:buNone/>
            </a:pPr>
            <a:endParaRPr lang="el-GR" sz="1400" kern="100" dirty="0">
              <a:effectLst/>
              <a:latin typeface="Aptos" panose="020B0004020202020204" pitchFamily="34" charset="0"/>
              <a:ea typeface="Aptos" panose="020B0004020202020204" pitchFamily="34" charset="0"/>
              <a:cs typeface="Arial" panose="020B0604020202020204" pitchFamily="34" charset="0"/>
            </a:endParaRPr>
          </a:p>
          <a:p>
            <a:pPr marL="0" indent="0" algn="just">
              <a:lnSpc>
                <a:spcPct val="100000"/>
              </a:lnSpc>
              <a:spcBef>
                <a:spcPts val="0"/>
              </a:spcBef>
              <a:buNone/>
            </a:pPr>
            <a:r>
              <a:rPr lang="el-GR" sz="1400" b="1" kern="100" dirty="0">
                <a:effectLst/>
                <a:latin typeface="Aptos" panose="020B0004020202020204" pitchFamily="34" charset="0"/>
                <a:ea typeface="Aptos" panose="020B0004020202020204" pitchFamily="34" charset="0"/>
                <a:cs typeface="Arial" panose="020B0604020202020204" pitchFamily="34" charset="0"/>
              </a:rPr>
              <a:t>3.</a:t>
            </a:r>
            <a:r>
              <a:rPr lang="en-US" sz="1400" b="1" kern="100" dirty="0">
                <a:effectLst/>
                <a:latin typeface="Aptos" panose="020B0004020202020204" pitchFamily="34" charset="0"/>
                <a:ea typeface="Aptos" panose="020B0004020202020204" pitchFamily="34" charset="0"/>
                <a:cs typeface="Arial" panose="020B0604020202020204" pitchFamily="34" charset="0"/>
              </a:rPr>
              <a:t> </a:t>
            </a:r>
            <a:r>
              <a:rPr lang="el-GR" sz="1400" b="1" kern="100" dirty="0">
                <a:effectLst/>
                <a:latin typeface="Aptos" panose="020B0004020202020204" pitchFamily="34" charset="0"/>
                <a:ea typeface="Aptos" panose="020B0004020202020204" pitchFamily="34" charset="0"/>
                <a:cs typeface="Arial" panose="020B0604020202020204" pitchFamily="34" charset="0"/>
              </a:rPr>
              <a:t>Ποσοστό Κύκλου Εργασιών Εργαζομένων (ETR)</a:t>
            </a:r>
          </a:p>
          <a:p>
            <a:pPr marL="0" indent="0" algn="just">
              <a:lnSpc>
                <a:spcPct val="100000"/>
              </a:lnSpc>
              <a:spcBef>
                <a:spcPts val="0"/>
              </a:spcBef>
              <a:buNone/>
            </a:pPr>
            <a:r>
              <a:rPr lang="el-GR" sz="1400" b="1" kern="100" dirty="0">
                <a:effectLst/>
                <a:latin typeface="Aptos" panose="020B0004020202020204" pitchFamily="34" charset="0"/>
                <a:ea typeface="Aptos" panose="020B0004020202020204" pitchFamily="34" charset="0"/>
                <a:cs typeface="Arial" panose="020B0604020202020204" pitchFamily="34" charset="0"/>
              </a:rPr>
              <a:t>Κίνδυνοι: </a:t>
            </a:r>
            <a:r>
              <a:rPr lang="el-GR" sz="1400" kern="100" dirty="0">
                <a:effectLst/>
                <a:latin typeface="Aptos" panose="020B0004020202020204" pitchFamily="34" charset="0"/>
                <a:ea typeface="Aptos" panose="020B0004020202020204" pitchFamily="34" charset="0"/>
                <a:cs typeface="Arial" panose="020B0604020202020204" pitchFamily="34" charset="0"/>
              </a:rPr>
              <a:t>Ο υψηλός κύκλος εργασιών οδηγεί σε αυξημένο κόστος πρόσληψης και κατάρτισης και μειωμένη ποιότητα υπηρεσιών.</a:t>
            </a:r>
          </a:p>
          <a:p>
            <a:pPr marL="0" indent="0">
              <a:lnSpc>
                <a:spcPct val="100000"/>
              </a:lnSpc>
              <a:spcBef>
                <a:spcPts val="0"/>
              </a:spcBef>
              <a:buNone/>
            </a:pPr>
            <a:r>
              <a:rPr lang="el-GR" sz="1400" b="1" kern="100" dirty="0">
                <a:latin typeface="Aptos" panose="020B0004020202020204" pitchFamily="34" charset="0"/>
                <a:ea typeface="Aptos" panose="020B0004020202020204" pitchFamily="34" charset="0"/>
                <a:cs typeface="Arial" panose="020B0604020202020204" pitchFamily="34" charset="0"/>
              </a:rPr>
              <a:t>Ενέργειες</a:t>
            </a:r>
            <a:r>
              <a:rPr lang="el-GR" sz="1400" b="1" kern="100" dirty="0">
                <a:effectLst/>
                <a:latin typeface="Aptos" panose="020B0004020202020204" pitchFamily="34" charset="0"/>
                <a:ea typeface="Aptos" panose="020B0004020202020204" pitchFamily="34" charset="0"/>
                <a:cs typeface="Arial" panose="020B0604020202020204" pitchFamily="34" charset="0"/>
              </a:rPr>
              <a:t>:</a:t>
            </a:r>
          </a:p>
          <a:p>
            <a:pPr marL="0" indent="0" algn="just">
              <a:lnSpc>
                <a:spcPct val="10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Βελτίωση των Συνθηκών Εργασίας </a:t>
            </a:r>
          </a:p>
          <a:p>
            <a:pPr marL="0" indent="0" algn="just">
              <a:lnSpc>
                <a:spcPct val="10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Ανάπτυξη σταδιοδρομίας </a:t>
            </a:r>
          </a:p>
          <a:p>
            <a:pPr marL="0" indent="0" algn="just">
              <a:lnSpc>
                <a:spcPct val="10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Αναγνώριση και ανταμοιβές </a:t>
            </a:r>
          </a:p>
          <a:p>
            <a:pPr marL="0" indent="0" algn="just">
              <a:lnSpc>
                <a:spcPct val="100000"/>
              </a:lnSpc>
              <a:spcBef>
                <a:spcPts val="0"/>
              </a:spcBef>
              <a:buNone/>
            </a:pPr>
            <a:r>
              <a:rPr lang="el-GR" sz="1400" kern="100" dirty="0">
                <a:effectLst/>
                <a:latin typeface="Aptos" panose="020B0004020202020204" pitchFamily="34" charset="0"/>
                <a:ea typeface="Aptos" panose="020B0004020202020204" pitchFamily="34" charset="0"/>
                <a:cs typeface="Arial" panose="020B0604020202020204" pitchFamily="34" charset="0"/>
              </a:rPr>
              <a:t> </a:t>
            </a:r>
          </a:p>
          <a:p>
            <a:pPr marL="0">
              <a:lnSpc>
                <a:spcPct val="120000"/>
              </a:lnSpc>
              <a:spcBef>
                <a:spcPts val="0"/>
              </a:spcBef>
              <a:buNone/>
            </a:pPr>
            <a:endParaRPr lang="el-GR" sz="1400" kern="100" dirty="0">
              <a:effectLst/>
              <a:latin typeface="Aptos" panose="020B0004020202020204" pitchFamily="34" charset="0"/>
              <a:ea typeface="Aptos" panose="020B0004020202020204" pitchFamily="34" charset="0"/>
              <a:cs typeface="Arial" panose="020B0604020202020204" pitchFamily="34" charset="0"/>
            </a:endParaRPr>
          </a:p>
          <a:p>
            <a:pPr marL="0" indent="0">
              <a:lnSpc>
                <a:spcPct val="100000"/>
              </a:lnSpc>
              <a:spcBef>
                <a:spcPts val="0"/>
              </a:spcBef>
              <a:buNone/>
            </a:pPr>
            <a:endParaRPr lang="el-GR" sz="1200" dirty="0"/>
          </a:p>
        </p:txBody>
      </p:sp>
      <p:sp>
        <p:nvSpPr>
          <p:cNvPr id="2" name="Θέση περιεχομένου 2">
            <a:extLst>
              <a:ext uri="{FF2B5EF4-FFF2-40B4-BE49-F238E27FC236}">
                <a16:creationId xmlns:a16="http://schemas.microsoft.com/office/drawing/2014/main" id="{FA46031A-5347-F9D1-02CB-353D791D2694}"/>
              </a:ext>
            </a:extLst>
          </p:cNvPr>
          <p:cNvSpPr txBox="1">
            <a:spLocks/>
          </p:cNvSpPr>
          <p:nvPr/>
        </p:nvSpPr>
        <p:spPr>
          <a:xfrm>
            <a:off x="7204363" y="1021567"/>
            <a:ext cx="4605648" cy="45999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0"/>
              </a:spcBef>
              <a:buFont typeface="Arial" panose="020B0604020202020204" pitchFamily="34" charset="0"/>
              <a:buNone/>
            </a:pPr>
            <a:r>
              <a:rPr lang="el-GR" sz="1400" b="1" kern="100" dirty="0">
                <a:latin typeface="Aptos" panose="020B0004020202020204" pitchFamily="34" charset="0"/>
                <a:ea typeface="Aptos" panose="020B0004020202020204" pitchFamily="34" charset="0"/>
                <a:cs typeface="Arial" panose="020B0604020202020204" pitchFamily="34" charset="0"/>
              </a:rPr>
              <a:t>4. Μέση ημερήσια τιμή (ADR)</a:t>
            </a:r>
          </a:p>
          <a:p>
            <a:pPr marL="0" indent="0" algn="just">
              <a:lnSpc>
                <a:spcPct val="100000"/>
              </a:lnSpc>
              <a:spcBef>
                <a:spcPts val="0"/>
              </a:spcBef>
              <a:buFont typeface="Arial" panose="020B0604020202020204" pitchFamily="34" charset="0"/>
              <a:buNone/>
            </a:pPr>
            <a:r>
              <a:rPr lang="el-GR" sz="1400" b="1" kern="100" dirty="0">
                <a:latin typeface="Aptos" panose="020B0004020202020204" pitchFamily="34" charset="0"/>
                <a:ea typeface="Aptos" panose="020B0004020202020204" pitchFamily="34" charset="0"/>
                <a:cs typeface="Arial" panose="020B0604020202020204" pitchFamily="34" charset="0"/>
              </a:rPr>
              <a:t>Κίνδυνοι: </a:t>
            </a:r>
            <a:r>
              <a:rPr lang="el-GR" sz="1400" kern="100" dirty="0">
                <a:latin typeface="Aptos" panose="020B0004020202020204" pitchFamily="34" charset="0"/>
                <a:ea typeface="Aptos" panose="020B0004020202020204" pitchFamily="34" charset="0"/>
                <a:cs typeface="Arial" panose="020B0604020202020204" pitchFamily="34" charset="0"/>
              </a:rPr>
              <a:t>Η αναποτελεσματική τιμολόγηση μπορεί να οδηγήσει σε απώλεια εσόδων ή αντιληπτή αναντιστοιχία αξίας.</a:t>
            </a:r>
          </a:p>
          <a:p>
            <a:pPr marL="0" indent="0">
              <a:lnSpc>
                <a:spcPct val="100000"/>
              </a:lnSpc>
              <a:spcBef>
                <a:spcPts val="0"/>
              </a:spcBef>
              <a:buFont typeface="Arial" panose="020B0604020202020204" pitchFamily="34" charset="0"/>
              <a:buNone/>
            </a:pPr>
            <a:r>
              <a:rPr lang="el-GR" sz="1400" b="1" kern="100" dirty="0">
                <a:latin typeface="Aptos" panose="020B0004020202020204" pitchFamily="34" charset="0"/>
                <a:ea typeface="Aptos" panose="020B0004020202020204" pitchFamily="34" charset="0"/>
                <a:cs typeface="Arial" panose="020B0604020202020204" pitchFamily="34" charset="0"/>
              </a:rPr>
              <a:t>Ενέργειες:</a:t>
            </a:r>
          </a:p>
          <a:p>
            <a:pPr marL="0" indent="0" algn="just">
              <a:lnSpc>
                <a:spcPct val="100000"/>
              </a:lnSpc>
              <a:spcBef>
                <a:spcPts val="0"/>
              </a:spcBef>
              <a:buFont typeface="Arial" panose="020B0604020202020204" pitchFamily="34" charset="0"/>
              <a:buNone/>
            </a:pPr>
            <a:r>
              <a:rPr lang="el-GR" sz="1400" kern="100" dirty="0">
                <a:latin typeface="Aptos" panose="020B0004020202020204" pitchFamily="34" charset="0"/>
                <a:ea typeface="Aptos" panose="020B0004020202020204" pitchFamily="34" charset="0"/>
                <a:cs typeface="Arial" panose="020B0604020202020204" pitchFamily="34" charset="0"/>
              </a:rPr>
              <a:t>Ανάλυση ανταγωνιστών </a:t>
            </a:r>
          </a:p>
          <a:p>
            <a:pPr marL="0" indent="0" algn="just">
              <a:lnSpc>
                <a:spcPct val="100000"/>
              </a:lnSpc>
              <a:spcBef>
                <a:spcPts val="0"/>
              </a:spcBef>
              <a:buFont typeface="Arial" panose="020B0604020202020204" pitchFamily="34" charset="0"/>
              <a:buNone/>
            </a:pPr>
            <a:r>
              <a:rPr lang="el-GR" sz="1400" kern="100" dirty="0" err="1">
                <a:latin typeface="Aptos" panose="020B0004020202020204" pitchFamily="34" charset="0"/>
                <a:ea typeface="Aptos" panose="020B0004020202020204" pitchFamily="34" charset="0"/>
                <a:cs typeface="Arial" panose="020B0604020202020204" pitchFamily="34" charset="0"/>
              </a:rPr>
              <a:t>Upselling</a:t>
            </a:r>
            <a:r>
              <a:rPr lang="el-GR" sz="1400" kern="100" dirty="0">
                <a:latin typeface="Aptos" panose="020B0004020202020204" pitchFamily="34" charset="0"/>
                <a:ea typeface="Aptos" panose="020B0004020202020204" pitchFamily="34" charset="0"/>
                <a:cs typeface="Arial" panose="020B0604020202020204" pitchFamily="34" charset="0"/>
              </a:rPr>
              <a:t> </a:t>
            </a:r>
          </a:p>
          <a:p>
            <a:pPr marL="0" indent="0" algn="just">
              <a:lnSpc>
                <a:spcPct val="100000"/>
              </a:lnSpc>
              <a:spcBef>
                <a:spcPts val="0"/>
              </a:spcBef>
              <a:buFont typeface="Arial" panose="020B0604020202020204" pitchFamily="34" charset="0"/>
              <a:buNone/>
            </a:pPr>
            <a:r>
              <a:rPr lang="el-GR" sz="1400" kern="100" dirty="0">
                <a:latin typeface="Aptos" panose="020B0004020202020204" pitchFamily="34" charset="0"/>
                <a:ea typeface="Aptos" panose="020B0004020202020204" pitchFamily="34" charset="0"/>
                <a:cs typeface="Arial" panose="020B0604020202020204" pitchFamily="34" charset="0"/>
              </a:rPr>
              <a:t>Προσφορές και ομαδοποίηση </a:t>
            </a:r>
          </a:p>
          <a:p>
            <a:pPr marL="0" indent="0" algn="just">
              <a:lnSpc>
                <a:spcPct val="100000"/>
              </a:lnSpc>
              <a:spcBef>
                <a:spcPts val="0"/>
              </a:spcBef>
              <a:buFont typeface="Arial" panose="020B0604020202020204" pitchFamily="34" charset="0"/>
              <a:buNone/>
            </a:pPr>
            <a:r>
              <a:rPr lang="el-GR" sz="1400" kern="100" dirty="0">
                <a:latin typeface="Aptos" panose="020B0004020202020204" pitchFamily="34" charset="0"/>
                <a:ea typeface="Aptos" panose="020B0004020202020204" pitchFamily="34" charset="0"/>
                <a:cs typeface="Arial" panose="020B0604020202020204" pitchFamily="34" charset="0"/>
              </a:rPr>
              <a:t>Τεχνολογία</a:t>
            </a:r>
          </a:p>
          <a:p>
            <a:pPr marL="0" indent="0" algn="just">
              <a:lnSpc>
                <a:spcPct val="100000"/>
              </a:lnSpc>
              <a:spcBef>
                <a:spcPts val="0"/>
              </a:spcBef>
              <a:buFont typeface="Arial" panose="020B0604020202020204" pitchFamily="34" charset="0"/>
              <a:buNone/>
            </a:pPr>
            <a:endParaRPr lang="el-GR" sz="1400" kern="100" dirty="0">
              <a:latin typeface="Aptos" panose="020B0004020202020204" pitchFamily="34" charset="0"/>
              <a:ea typeface="Aptos" panose="020B0004020202020204" pitchFamily="34" charset="0"/>
              <a:cs typeface="Arial" panose="020B0604020202020204" pitchFamily="34" charset="0"/>
            </a:endParaRPr>
          </a:p>
          <a:p>
            <a:pPr marL="0" indent="0">
              <a:lnSpc>
                <a:spcPct val="100000"/>
              </a:lnSpc>
              <a:spcBef>
                <a:spcPts val="0"/>
              </a:spcBef>
              <a:buFont typeface="Arial" panose="020B0604020202020204" pitchFamily="34" charset="0"/>
              <a:buNone/>
            </a:pPr>
            <a:r>
              <a:rPr lang="el-GR" sz="1400" b="1" kern="100" dirty="0">
                <a:latin typeface="Aptos" panose="020B0004020202020204" pitchFamily="34" charset="0"/>
                <a:ea typeface="Aptos" panose="020B0004020202020204" pitchFamily="34" charset="0"/>
                <a:cs typeface="Arial" panose="020B0604020202020204" pitchFamily="34" charset="0"/>
              </a:rPr>
              <a:t>5. Αριθμός </a:t>
            </a:r>
            <a:r>
              <a:rPr lang="el-GR" sz="1400" b="1" kern="100" dirty="0" err="1">
                <a:latin typeface="Aptos" panose="020B0004020202020204" pitchFamily="34" charset="0"/>
                <a:ea typeface="Aptos" panose="020B0004020202020204" pitchFamily="34" charset="0"/>
                <a:cs typeface="Arial" panose="020B0604020202020204" pitchFamily="34" charset="0"/>
              </a:rPr>
              <a:t>περιστατικώ</a:t>
            </a:r>
            <a:r>
              <a:rPr lang="en-US" sz="1400" b="1" kern="100" dirty="0">
                <a:latin typeface="Aptos" panose="020B0004020202020204" pitchFamily="34" charset="0"/>
                <a:ea typeface="Aptos" panose="020B0004020202020204" pitchFamily="34" charset="0"/>
                <a:cs typeface="Arial" panose="020B0604020202020204" pitchFamily="34" charset="0"/>
              </a:rPr>
              <a:t>v</a:t>
            </a:r>
            <a:r>
              <a:rPr lang="el-GR" sz="1400" b="1" kern="100" dirty="0">
                <a:latin typeface="Aptos" panose="020B0004020202020204" pitchFamily="34" charset="0"/>
                <a:ea typeface="Aptos" panose="020B0004020202020204" pitchFamily="34" charset="0"/>
                <a:cs typeface="Arial" panose="020B0604020202020204" pitchFamily="34" charset="0"/>
              </a:rPr>
              <a:t> (IR)</a:t>
            </a:r>
          </a:p>
          <a:p>
            <a:pPr marL="0" indent="0">
              <a:lnSpc>
                <a:spcPct val="100000"/>
              </a:lnSpc>
              <a:spcBef>
                <a:spcPts val="0"/>
              </a:spcBef>
              <a:buFont typeface="Arial" panose="020B0604020202020204" pitchFamily="34" charset="0"/>
              <a:buNone/>
            </a:pPr>
            <a:r>
              <a:rPr lang="el-GR" sz="1400" b="1" kern="100" dirty="0">
                <a:latin typeface="Aptos" panose="020B0004020202020204" pitchFamily="34" charset="0"/>
                <a:ea typeface="Aptos" panose="020B0004020202020204" pitchFamily="34" charset="0"/>
                <a:cs typeface="Arial" panose="020B0604020202020204" pitchFamily="34" charset="0"/>
              </a:rPr>
              <a:t>Κίνδυνοι:</a:t>
            </a:r>
            <a:r>
              <a:rPr lang="el-GR" sz="1400" kern="100" dirty="0">
                <a:latin typeface="Aptos" panose="020B0004020202020204" pitchFamily="34" charset="0"/>
                <a:ea typeface="Aptos" panose="020B0004020202020204" pitchFamily="34" charset="0"/>
                <a:cs typeface="Arial" panose="020B0604020202020204" pitchFamily="34" charset="0"/>
              </a:rPr>
              <a:t> Τα περιστατικά ασφάλειας ή ασφάλειας μπορεί να οδηγήσουν σε δυσαρέσκεια των επισκεπτών, νομικές ευθύνες και βλάβη της φήμης.</a:t>
            </a:r>
          </a:p>
          <a:p>
            <a:pPr marL="0" indent="0">
              <a:lnSpc>
                <a:spcPct val="100000"/>
              </a:lnSpc>
              <a:spcBef>
                <a:spcPts val="0"/>
              </a:spcBef>
              <a:buFont typeface="Arial" panose="020B0604020202020204" pitchFamily="34" charset="0"/>
              <a:buNone/>
            </a:pPr>
            <a:r>
              <a:rPr lang="el-GR" sz="1400" b="1" kern="100" dirty="0">
                <a:latin typeface="Aptos" panose="020B0004020202020204" pitchFamily="34" charset="0"/>
                <a:ea typeface="Aptos" panose="020B0004020202020204" pitchFamily="34" charset="0"/>
                <a:cs typeface="Arial" panose="020B0604020202020204" pitchFamily="34" charset="0"/>
              </a:rPr>
              <a:t>Ενέργειες:</a:t>
            </a:r>
          </a:p>
          <a:p>
            <a:pPr marL="0" indent="0">
              <a:lnSpc>
                <a:spcPct val="100000"/>
              </a:lnSpc>
              <a:spcBef>
                <a:spcPts val="0"/>
              </a:spcBef>
              <a:buFont typeface="Arial" panose="020B0604020202020204" pitchFamily="34" charset="0"/>
              <a:buNone/>
            </a:pPr>
            <a:r>
              <a:rPr lang="el-GR" sz="1400" kern="100" dirty="0">
                <a:latin typeface="Aptos" panose="020B0004020202020204" pitchFamily="34" charset="0"/>
                <a:ea typeface="Aptos" panose="020B0004020202020204" pitchFamily="34" charset="0"/>
                <a:cs typeface="Arial" panose="020B0604020202020204" pitchFamily="34" charset="0"/>
              </a:rPr>
              <a:t>Προληπτικά μέτρα ασφαλείας </a:t>
            </a:r>
          </a:p>
          <a:p>
            <a:pPr marL="0" indent="0">
              <a:lnSpc>
                <a:spcPct val="100000"/>
              </a:lnSpc>
              <a:spcBef>
                <a:spcPts val="0"/>
              </a:spcBef>
              <a:buFont typeface="Arial" panose="020B0604020202020204" pitchFamily="34" charset="0"/>
              <a:buNone/>
            </a:pPr>
            <a:r>
              <a:rPr lang="el-GR" sz="1400" kern="100" dirty="0">
                <a:latin typeface="Aptos" panose="020B0004020202020204" pitchFamily="34" charset="0"/>
                <a:ea typeface="Aptos" panose="020B0004020202020204" pitchFamily="34" charset="0"/>
                <a:cs typeface="Arial" panose="020B0604020202020204" pitchFamily="34" charset="0"/>
              </a:rPr>
              <a:t>Εκπαιδευτικά Προγράμματα </a:t>
            </a:r>
          </a:p>
          <a:p>
            <a:pPr marL="0" indent="0">
              <a:lnSpc>
                <a:spcPct val="100000"/>
              </a:lnSpc>
              <a:spcBef>
                <a:spcPts val="0"/>
              </a:spcBef>
              <a:buFont typeface="Arial" panose="020B0604020202020204" pitchFamily="34" charset="0"/>
              <a:buNone/>
            </a:pPr>
            <a:r>
              <a:rPr lang="el-GR" sz="1400" kern="100" dirty="0">
                <a:latin typeface="Aptos" panose="020B0004020202020204" pitchFamily="34" charset="0"/>
                <a:ea typeface="Aptos" panose="020B0004020202020204" pitchFamily="34" charset="0"/>
                <a:cs typeface="Arial" panose="020B0604020202020204" pitchFamily="34" charset="0"/>
              </a:rPr>
              <a:t>Βελτιώστε την ασφάλεια </a:t>
            </a:r>
          </a:p>
          <a:p>
            <a:pPr marL="0" indent="0">
              <a:lnSpc>
                <a:spcPct val="100000"/>
              </a:lnSpc>
              <a:spcBef>
                <a:spcPts val="0"/>
              </a:spcBef>
              <a:buFont typeface="Arial" panose="020B0604020202020204" pitchFamily="34" charset="0"/>
              <a:buNone/>
            </a:pPr>
            <a:r>
              <a:rPr lang="el-GR" sz="1400" kern="100" dirty="0">
                <a:latin typeface="Aptos" panose="020B0004020202020204" pitchFamily="34" charset="0"/>
                <a:ea typeface="Aptos" panose="020B0004020202020204" pitchFamily="34" charset="0"/>
                <a:cs typeface="Arial" panose="020B0604020202020204" pitchFamily="34" charset="0"/>
              </a:rPr>
              <a:t>Σύστημα αναφοράς περιστατικών</a:t>
            </a:r>
          </a:p>
          <a:p>
            <a:pPr marL="0">
              <a:lnSpc>
                <a:spcPct val="100000"/>
              </a:lnSpc>
              <a:spcBef>
                <a:spcPts val="0"/>
              </a:spcBef>
              <a:buFont typeface="Arial" panose="020B0604020202020204" pitchFamily="34" charset="0"/>
              <a:buNone/>
            </a:pPr>
            <a:endParaRPr lang="el-GR" sz="1400" kern="100" dirty="0">
              <a:latin typeface="Aptos" panose="020B0004020202020204" pitchFamily="34" charset="0"/>
              <a:ea typeface="Aptos" panose="020B0004020202020204" pitchFamily="34" charset="0"/>
              <a:cs typeface="Arial" panose="020B0604020202020204" pitchFamily="34" charset="0"/>
            </a:endParaRPr>
          </a:p>
          <a:p>
            <a:pPr marL="0" indent="0">
              <a:lnSpc>
                <a:spcPct val="100000"/>
              </a:lnSpc>
              <a:spcBef>
                <a:spcPts val="0"/>
              </a:spcBef>
              <a:buFont typeface="Arial" panose="020B0604020202020204" pitchFamily="34" charset="0"/>
              <a:buNone/>
            </a:pPr>
            <a:endParaRPr lang="el-GR" sz="1200" dirty="0"/>
          </a:p>
        </p:txBody>
      </p:sp>
    </p:spTree>
    <p:extLst>
      <p:ext uri="{BB962C8B-B14F-4D97-AF65-F5344CB8AC3E}">
        <p14:creationId xmlns:p14="http://schemas.microsoft.com/office/powerpoint/2010/main" val="9016848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7C1DF-6AC8-C6CC-2460-F2071492EE7A}"/>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34BE311-76AA-A7AF-0DF2-CAE0B8D757BF}"/>
              </a:ext>
            </a:extLst>
          </p:cNvPr>
          <p:cNvSpPr>
            <a:spLocks noGrp="1"/>
          </p:cNvSpPr>
          <p:nvPr>
            <p:ph idx="1"/>
          </p:nvPr>
        </p:nvSpPr>
        <p:spPr>
          <a:xfrm>
            <a:off x="1292184" y="323396"/>
            <a:ext cx="9607631" cy="6534604"/>
          </a:xfrm>
        </p:spPr>
        <p:txBody>
          <a:bodyPr>
            <a:normAutofit/>
          </a:bodyPr>
          <a:lstStyle/>
          <a:p>
            <a:pPr marL="0" indent="0" algn="ctr">
              <a:lnSpc>
                <a:spcPct val="100000"/>
              </a:lnSpc>
              <a:spcBef>
                <a:spcPts val="0"/>
              </a:spcBef>
              <a:buNone/>
            </a:pPr>
            <a:endParaRPr lang="el-GR" sz="2000" b="1" u="sng" dirty="0"/>
          </a:p>
          <a:p>
            <a:pPr marL="0" indent="0" algn="ctr">
              <a:lnSpc>
                <a:spcPct val="100000"/>
              </a:lnSpc>
              <a:spcBef>
                <a:spcPts val="0"/>
              </a:spcBef>
              <a:buNone/>
            </a:pPr>
            <a:endParaRPr lang="el-GR" sz="2000" b="1" u="sng" dirty="0"/>
          </a:p>
          <a:p>
            <a:pPr marL="0" indent="0" algn="ctr">
              <a:lnSpc>
                <a:spcPct val="100000"/>
              </a:lnSpc>
              <a:spcBef>
                <a:spcPts val="0"/>
              </a:spcBef>
              <a:buNone/>
            </a:pPr>
            <a:r>
              <a:rPr lang="el-GR" sz="2000" b="1" u="sng" dirty="0"/>
              <a:t>Ανάλυση και Παρακολούθηση Χρηματοοικονομικών Δεικτών</a:t>
            </a:r>
          </a:p>
          <a:p>
            <a:pPr marL="0" indent="0">
              <a:lnSpc>
                <a:spcPct val="100000"/>
              </a:lnSpc>
              <a:spcBef>
                <a:spcPts val="0"/>
              </a:spcBef>
              <a:buNone/>
            </a:pPr>
            <a:endParaRPr lang="el-GR" sz="2000" b="1" dirty="0"/>
          </a:p>
          <a:p>
            <a:pPr marL="0" indent="0">
              <a:lnSpc>
                <a:spcPct val="100000"/>
              </a:lnSpc>
              <a:spcBef>
                <a:spcPts val="0"/>
              </a:spcBef>
              <a:buNone/>
            </a:pPr>
            <a:endParaRPr lang="el-GR" sz="2000" b="1" dirty="0"/>
          </a:p>
          <a:p>
            <a:pPr marL="0" indent="0">
              <a:lnSpc>
                <a:spcPct val="100000"/>
              </a:lnSpc>
              <a:spcBef>
                <a:spcPts val="0"/>
              </a:spcBef>
              <a:buNone/>
            </a:pPr>
            <a:r>
              <a:rPr lang="el-GR" sz="2000" b="1" dirty="0"/>
              <a:t>Κατηγορίες Χρηματοοικονομικών Δεικτών </a:t>
            </a:r>
          </a:p>
          <a:p>
            <a:pPr marL="0" indent="0">
              <a:lnSpc>
                <a:spcPct val="100000"/>
              </a:lnSpc>
              <a:spcBef>
                <a:spcPts val="0"/>
              </a:spcBef>
              <a:buNone/>
            </a:pPr>
            <a:endParaRPr lang="el-GR" sz="2000" b="1" dirty="0"/>
          </a:p>
          <a:p>
            <a:pPr>
              <a:lnSpc>
                <a:spcPct val="100000"/>
              </a:lnSpc>
              <a:spcBef>
                <a:spcPts val="0"/>
              </a:spcBef>
              <a:buFont typeface="Wingdings" panose="05000000000000000000" pitchFamily="2" charset="2"/>
              <a:buChar char="q"/>
            </a:pPr>
            <a:r>
              <a:rPr lang="el-GR" sz="1600" b="1" dirty="0"/>
              <a:t>Δείκτες ρευστότητας</a:t>
            </a:r>
          </a:p>
          <a:p>
            <a:pPr>
              <a:lnSpc>
                <a:spcPct val="100000"/>
              </a:lnSpc>
              <a:spcBef>
                <a:spcPts val="0"/>
              </a:spcBef>
              <a:buFont typeface="Wingdings" panose="05000000000000000000" pitchFamily="2" charset="2"/>
              <a:buChar char="q"/>
            </a:pPr>
            <a:endParaRPr lang="el-GR" sz="1600" dirty="0"/>
          </a:p>
          <a:p>
            <a:pPr>
              <a:lnSpc>
                <a:spcPct val="100000"/>
              </a:lnSpc>
              <a:spcBef>
                <a:spcPts val="0"/>
              </a:spcBef>
              <a:buFont typeface="Wingdings" panose="05000000000000000000" pitchFamily="2" charset="2"/>
              <a:buChar char="q"/>
            </a:pPr>
            <a:r>
              <a:rPr lang="el-GR" sz="1600" b="1" dirty="0"/>
              <a:t>Δείκτες δραστηριότητας</a:t>
            </a:r>
          </a:p>
          <a:p>
            <a:pPr>
              <a:lnSpc>
                <a:spcPct val="100000"/>
              </a:lnSpc>
              <a:spcBef>
                <a:spcPts val="0"/>
              </a:spcBef>
              <a:buFont typeface="Wingdings" panose="05000000000000000000" pitchFamily="2" charset="2"/>
              <a:buChar char="q"/>
            </a:pPr>
            <a:endParaRPr lang="el-GR" sz="1600" b="1" dirty="0"/>
          </a:p>
          <a:p>
            <a:pPr>
              <a:lnSpc>
                <a:spcPct val="100000"/>
              </a:lnSpc>
              <a:spcBef>
                <a:spcPts val="0"/>
              </a:spcBef>
              <a:buFont typeface="Wingdings" panose="05000000000000000000" pitchFamily="2" charset="2"/>
              <a:buChar char="q"/>
            </a:pPr>
            <a:r>
              <a:rPr lang="el-GR" sz="1600" b="1" dirty="0"/>
              <a:t>Δείκτες χρέους ή </a:t>
            </a:r>
            <a:r>
              <a:rPr lang="el-GR" sz="1600" b="1" dirty="0" err="1"/>
              <a:t>μόχλευσης</a:t>
            </a:r>
            <a:r>
              <a:rPr lang="el-GR" sz="1600" b="1" dirty="0"/>
              <a:t> </a:t>
            </a:r>
          </a:p>
          <a:p>
            <a:pPr>
              <a:lnSpc>
                <a:spcPct val="100000"/>
              </a:lnSpc>
              <a:spcBef>
                <a:spcPts val="0"/>
              </a:spcBef>
              <a:buFont typeface="Wingdings" panose="05000000000000000000" pitchFamily="2" charset="2"/>
              <a:buChar char="q"/>
            </a:pPr>
            <a:endParaRPr lang="el-GR" sz="1600" dirty="0"/>
          </a:p>
          <a:p>
            <a:pPr>
              <a:lnSpc>
                <a:spcPct val="100000"/>
              </a:lnSpc>
              <a:spcBef>
                <a:spcPts val="0"/>
              </a:spcBef>
              <a:buFont typeface="Wingdings" panose="05000000000000000000" pitchFamily="2" charset="2"/>
              <a:buChar char="q"/>
            </a:pPr>
            <a:r>
              <a:rPr lang="el-GR" sz="1600" b="1" dirty="0"/>
              <a:t>Δείκτες οικονομικής κάλυψης </a:t>
            </a:r>
          </a:p>
          <a:p>
            <a:pPr>
              <a:lnSpc>
                <a:spcPct val="100000"/>
              </a:lnSpc>
              <a:spcBef>
                <a:spcPts val="0"/>
              </a:spcBef>
              <a:buFont typeface="Wingdings" panose="05000000000000000000" pitchFamily="2" charset="2"/>
              <a:buChar char="q"/>
            </a:pPr>
            <a:endParaRPr lang="el-GR" sz="1600" b="1" dirty="0"/>
          </a:p>
          <a:p>
            <a:pPr>
              <a:lnSpc>
                <a:spcPct val="100000"/>
              </a:lnSpc>
              <a:spcBef>
                <a:spcPts val="0"/>
              </a:spcBef>
              <a:buFont typeface="Wingdings" panose="05000000000000000000" pitchFamily="2" charset="2"/>
              <a:buChar char="q"/>
            </a:pPr>
            <a:r>
              <a:rPr lang="el-GR" sz="1600" b="1" dirty="0"/>
              <a:t>Δείκτες απόδοσης</a:t>
            </a:r>
          </a:p>
          <a:p>
            <a:pPr>
              <a:lnSpc>
                <a:spcPct val="100000"/>
              </a:lnSpc>
              <a:spcBef>
                <a:spcPts val="0"/>
              </a:spcBef>
              <a:buFont typeface="Wingdings" panose="05000000000000000000" pitchFamily="2" charset="2"/>
              <a:buChar char="q"/>
            </a:pPr>
            <a:endParaRPr lang="el-GR" sz="1600" dirty="0"/>
          </a:p>
          <a:p>
            <a:pPr>
              <a:lnSpc>
                <a:spcPct val="100000"/>
              </a:lnSpc>
              <a:spcBef>
                <a:spcPts val="0"/>
              </a:spcBef>
              <a:buFont typeface="Wingdings" panose="05000000000000000000" pitchFamily="2" charset="2"/>
              <a:buChar char="q"/>
            </a:pPr>
            <a:r>
              <a:rPr lang="el-GR" sz="1600" b="1" dirty="0"/>
              <a:t>Δείκτες αποτίμησης</a:t>
            </a:r>
          </a:p>
        </p:txBody>
      </p:sp>
    </p:spTree>
    <p:extLst>
      <p:ext uri="{BB962C8B-B14F-4D97-AF65-F5344CB8AC3E}">
        <p14:creationId xmlns:p14="http://schemas.microsoft.com/office/powerpoint/2010/main" val="26843066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7E38B-79A9-A6A0-667E-A2A0FA43788C}"/>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59E93E3-2606-1633-1FDC-BBEC27B72482}"/>
              </a:ext>
            </a:extLst>
          </p:cNvPr>
          <p:cNvSpPr>
            <a:spLocks noGrp="1"/>
          </p:cNvSpPr>
          <p:nvPr>
            <p:ph idx="1"/>
          </p:nvPr>
        </p:nvSpPr>
        <p:spPr>
          <a:xfrm>
            <a:off x="863600" y="138339"/>
            <a:ext cx="11165113" cy="6534604"/>
          </a:xfrm>
        </p:spPr>
        <p:txBody>
          <a:bodyPr>
            <a:normAutofit/>
          </a:bodyPr>
          <a:lstStyle/>
          <a:p>
            <a:pPr>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Font typeface="Wingdings" panose="05000000000000000000" pitchFamily="2" charset="2"/>
              <a:buChar char="q"/>
            </a:pPr>
            <a:r>
              <a:rPr lang="el-GR" sz="1500" b="1" kern="100" dirty="0">
                <a:effectLst/>
                <a:latin typeface="Aptos" panose="020B0004020202020204" pitchFamily="34" charset="0"/>
                <a:ea typeface="DengXian" panose="02010600030101010101" pitchFamily="2" charset="-122"/>
                <a:cs typeface="Arial" panose="020B0604020202020204" pitchFamily="34" charset="0"/>
              </a:rPr>
              <a:t>Δείκτης Γενικής Ρευστότητας (</a:t>
            </a:r>
            <a:r>
              <a:rPr lang="el-GR" sz="1800" b="1" kern="100" dirty="0">
                <a:effectLst/>
                <a:latin typeface="Aptos" panose="020B0004020202020204" pitchFamily="34" charset="0"/>
                <a:ea typeface="DengXian" panose="02010600030101010101" pitchFamily="2" charset="-122"/>
                <a:cs typeface="Arial" panose="020B0604020202020204" pitchFamily="34" charset="0"/>
              </a:rPr>
              <a:t>Δείκτης Ρευστότητας)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Τύπος: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Ερμηνεία</a:t>
            </a:r>
          </a:p>
          <a:p>
            <a:pPr>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Δείχνει την ικανότητα της επιχείρησης να εξοφλεί τις βραχυπρόθεσμες υποχρεώσεις της με τα άμεσα ρευστοποιήσιμα στοιχεία της. </a:t>
            </a:r>
          </a:p>
          <a:p>
            <a:pPr>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Τιμές &gt;1 θεωρούνται συνήθως αποδεκτές.</a:t>
            </a:r>
          </a:p>
          <a:p>
            <a:pPr>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Στρατηγικές βελτίωσης: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None/>
              <a:tabLst>
                <a:tab pos="457200" algn="l"/>
              </a:tabLst>
            </a:pPr>
            <a:r>
              <a:rPr lang="el-GR" sz="1500" kern="100" dirty="0">
                <a:effectLst/>
                <a:latin typeface="Aptos" panose="020B0004020202020204" pitchFamily="34" charset="0"/>
                <a:ea typeface="DengXian" panose="02010600030101010101" pitchFamily="2" charset="-122"/>
                <a:cs typeface="Arial" panose="020B0604020202020204" pitchFamily="34" charset="0"/>
              </a:rPr>
              <a:t>Ενίσχυση ταμειακών διαθεσίμων</a:t>
            </a:r>
          </a:p>
          <a:p>
            <a:pPr marL="0" lvl="0" indent="0">
              <a:lnSpc>
                <a:spcPct val="120000"/>
              </a:lnSpc>
              <a:spcBef>
                <a:spcPts val="0"/>
              </a:spcBef>
              <a:buSzPts val="1000"/>
              <a:buNone/>
              <a:tabLst>
                <a:tab pos="457200" algn="l"/>
              </a:tabLst>
            </a:pPr>
            <a:r>
              <a:rPr lang="el-GR" sz="1500" kern="100" dirty="0">
                <a:effectLst/>
                <a:latin typeface="Aptos" panose="020B0004020202020204" pitchFamily="34" charset="0"/>
                <a:ea typeface="DengXian" panose="02010600030101010101" pitchFamily="2" charset="-122"/>
                <a:cs typeface="Arial" panose="020B0604020202020204" pitchFamily="34" charset="0"/>
              </a:rPr>
              <a:t>Καλύτερη διαχείριση απαιτήσεων</a:t>
            </a:r>
          </a:p>
          <a:p>
            <a:pPr marL="0" lvl="0" indent="0">
              <a:lnSpc>
                <a:spcPct val="120000"/>
              </a:lnSpc>
              <a:spcBef>
                <a:spcPts val="0"/>
              </a:spcBef>
              <a:buSzPts val="1000"/>
              <a:buNone/>
              <a:tabLst>
                <a:tab pos="457200" algn="l"/>
              </a:tabLst>
            </a:pPr>
            <a:r>
              <a:rPr lang="el-GR" sz="1500" kern="100" dirty="0">
                <a:effectLst/>
                <a:latin typeface="Aptos" panose="020B0004020202020204" pitchFamily="34" charset="0"/>
                <a:ea typeface="DengXian" panose="02010600030101010101" pitchFamily="2" charset="-122"/>
                <a:cs typeface="Arial" panose="020B0604020202020204" pitchFamily="34" charset="0"/>
              </a:rPr>
              <a:t>Διαπραγμάτευση επιμηκύνσεων με προμηθευτές</a:t>
            </a:r>
          </a:p>
          <a:p>
            <a:pPr>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Παράδειγμα:</a:t>
            </a:r>
            <a:endParaRPr lang="el-GR" sz="1500" b="1" kern="100" dirty="0">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Κυκλοφορούν Ενεργητικό: €150.000</a:t>
            </a:r>
          </a:p>
          <a:p>
            <a:pPr>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Βραχυπρόθεσμες Υποχρεώσεις: €100.000</a:t>
            </a:r>
            <a:endParaRPr lang="el-GR" sz="1500" b="1" kern="100" dirty="0">
              <a:latin typeface="Aptos" panose="020B0004020202020204" pitchFamily="34" charset="0"/>
              <a:ea typeface="DengXian" panose="02010600030101010101" pitchFamily="2" charset="-122"/>
              <a:cs typeface="Arial" panose="020B0604020202020204" pitchFamily="34" charset="0"/>
            </a:endParaRPr>
          </a:p>
        </p:txBody>
      </p:sp>
      <p:pic>
        <p:nvPicPr>
          <p:cNvPr id="4" name="Εικόνα 3">
            <a:extLst>
              <a:ext uri="{FF2B5EF4-FFF2-40B4-BE49-F238E27FC236}">
                <a16:creationId xmlns:a16="http://schemas.microsoft.com/office/drawing/2014/main" id="{082C2FD1-9CDB-6BBC-08E1-495F0698FE5D}"/>
              </a:ext>
            </a:extLst>
          </p:cNvPr>
          <p:cNvPicPr>
            <a:picLocks noChangeAspect="1"/>
          </p:cNvPicPr>
          <p:nvPr/>
        </p:nvPicPr>
        <p:blipFill>
          <a:blip r:embed="rId2"/>
          <a:stretch>
            <a:fillRect/>
          </a:stretch>
        </p:blipFill>
        <p:spPr>
          <a:xfrm>
            <a:off x="1863889" y="928710"/>
            <a:ext cx="5605946" cy="1002899"/>
          </a:xfrm>
          <a:prstGeom prst="rect">
            <a:avLst/>
          </a:prstGeom>
        </p:spPr>
      </p:pic>
      <p:pic>
        <p:nvPicPr>
          <p:cNvPr id="6" name="Εικόνα 5">
            <a:extLst>
              <a:ext uri="{FF2B5EF4-FFF2-40B4-BE49-F238E27FC236}">
                <a16:creationId xmlns:a16="http://schemas.microsoft.com/office/drawing/2014/main" id="{ED6FA181-20D5-1282-8873-A122A34AF592}"/>
              </a:ext>
            </a:extLst>
          </p:cNvPr>
          <p:cNvPicPr>
            <a:picLocks noChangeAspect="1"/>
          </p:cNvPicPr>
          <p:nvPr/>
        </p:nvPicPr>
        <p:blipFill>
          <a:blip r:embed="rId3"/>
          <a:stretch>
            <a:fillRect/>
          </a:stretch>
        </p:blipFill>
        <p:spPr>
          <a:xfrm>
            <a:off x="4902928" y="4483158"/>
            <a:ext cx="2767715" cy="593984"/>
          </a:xfrm>
          <a:prstGeom prst="rect">
            <a:avLst/>
          </a:prstGeom>
        </p:spPr>
      </p:pic>
    </p:spTree>
    <p:extLst>
      <p:ext uri="{BB962C8B-B14F-4D97-AF65-F5344CB8AC3E}">
        <p14:creationId xmlns:p14="http://schemas.microsoft.com/office/powerpoint/2010/main" val="35124172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226F2-23D2-CDFC-8DE2-A222B712F17B}"/>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73ACE16-E895-F84F-A193-96915040502F}"/>
              </a:ext>
            </a:extLst>
          </p:cNvPr>
          <p:cNvSpPr>
            <a:spLocks noGrp="1"/>
          </p:cNvSpPr>
          <p:nvPr>
            <p:ph idx="1"/>
          </p:nvPr>
        </p:nvSpPr>
        <p:spPr>
          <a:xfrm>
            <a:off x="728133" y="138339"/>
            <a:ext cx="11300580" cy="6534604"/>
          </a:xfrm>
        </p:spPr>
        <p:txBody>
          <a:bodyPr>
            <a:normAutofit/>
          </a:bodyPr>
          <a:lstStyle/>
          <a:p>
            <a:pPr marL="57150" indent="-285750">
              <a:lnSpc>
                <a:spcPct val="120000"/>
              </a:lnSpc>
              <a:spcBef>
                <a:spcPts val="0"/>
              </a:spcBef>
              <a:buFont typeface="Wingdings" panose="05000000000000000000" pitchFamily="2" charset="2"/>
              <a:buChar char="q"/>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57150" indent="-285750">
              <a:lnSpc>
                <a:spcPct val="120000"/>
              </a:lnSpc>
              <a:spcBef>
                <a:spcPts val="0"/>
              </a:spcBef>
              <a:buFont typeface="Wingdings" panose="05000000000000000000" pitchFamily="2" charset="2"/>
              <a:buChar char="q"/>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57150" indent="-285750">
              <a:lnSpc>
                <a:spcPct val="120000"/>
              </a:lnSpc>
              <a:spcBef>
                <a:spcPts val="0"/>
              </a:spcBef>
              <a:buFont typeface="Wingdings" panose="05000000000000000000" pitchFamily="2" charset="2"/>
              <a:buChar char="q"/>
            </a:pPr>
            <a:r>
              <a:rPr lang="el-GR" sz="1500" b="1" kern="100" dirty="0">
                <a:effectLst/>
                <a:latin typeface="Aptos" panose="020B0004020202020204" pitchFamily="34" charset="0"/>
                <a:ea typeface="DengXian" panose="02010600030101010101" pitchFamily="2" charset="-122"/>
                <a:cs typeface="Arial" panose="020B0604020202020204" pitchFamily="34" charset="0"/>
              </a:rPr>
              <a:t>Κυκλοφοριακή Ταχύτητα Αποθεμάτων (</a:t>
            </a:r>
            <a:r>
              <a:rPr lang="el-GR" sz="1500" b="1" dirty="0">
                <a:effectLst/>
                <a:latin typeface="Aptos" panose="020B0004020202020204" pitchFamily="34" charset="0"/>
                <a:ea typeface="DengXian" panose="02010600030101010101" pitchFamily="2" charset="-122"/>
                <a:cs typeface="Arial" panose="020B0604020202020204" pitchFamily="34" charset="0"/>
              </a:rPr>
              <a:t>Δείκτης Δραστηριότητας)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Τύπος: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Ερμηνεία:</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Δείχνει πόσες φορές το απόθεμα ανανεώνεται μέσα σε μια περίοδο. Υψηλή τιμή σημαίνει καλή ρευστότητα και αποδοτική διαχείριση.</a:t>
            </a:r>
          </a:p>
          <a:p>
            <a:pPr marL="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Στρατηγικές βελτίωσης: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Μείωση περιττών προμηθειών</a:t>
            </a:r>
          </a:p>
          <a:p>
            <a:pPr marL="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Χρήση συστημάτων ERP για έλεγχο αποθήκης</a:t>
            </a:r>
          </a:p>
          <a:p>
            <a:pPr marL="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Προγραμματισμένες παραγγελίες ανάλογα με τη σεζόν</a:t>
            </a:r>
          </a:p>
          <a:p>
            <a:pPr marL="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Παράδειγμα:</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Κόστος </a:t>
            </a:r>
            <a:r>
              <a:rPr lang="el-GR" sz="1500" kern="100" dirty="0" err="1">
                <a:effectLst/>
                <a:latin typeface="Aptos" panose="020B0004020202020204" pitchFamily="34" charset="0"/>
                <a:ea typeface="DengXian" panose="02010600030101010101" pitchFamily="2" charset="-122"/>
                <a:cs typeface="Arial" panose="020B0604020202020204" pitchFamily="34" charset="0"/>
              </a:rPr>
              <a:t>Πωληθέντων</a:t>
            </a:r>
            <a:r>
              <a:rPr lang="el-GR" sz="1500" kern="100" dirty="0">
                <a:effectLst/>
                <a:latin typeface="Aptos" panose="020B0004020202020204" pitchFamily="34" charset="0"/>
                <a:ea typeface="DengXian" panose="02010600030101010101" pitchFamily="2" charset="-122"/>
                <a:cs typeface="Arial" panose="020B0604020202020204" pitchFamily="34" charset="0"/>
              </a:rPr>
              <a:t> (τροφοδοσία, καθαριστικά κ.λπ.): €80.000</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Μέσο Απόθεμα: €20.000</a:t>
            </a:r>
          </a:p>
          <a:p>
            <a:pPr marL="0" indent="0">
              <a:lnSpc>
                <a:spcPct val="100000"/>
              </a:lnSpc>
              <a:spcBef>
                <a:spcPts val="0"/>
              </a:spcBef>
              <a:buNone/>
            </a:pPr>
            <a:endParaRPr lang="el-GR" sz="1200" dirty="0"/>
          </a:p>
        </p:txBody>
      </p:sp>
      <p:pic>
        <p:nvPicPr>
          <p:cNvPr id="4" name="Εικόνα 3">
            <a:extLst>
              <a:ext uri="{FF2B5EF4-FFF2-40B4-BE49-F238E27FC236}">
                <a16:creationId xmlns:a16="http://schemas.microsoft.com/office/drawing/2014/main" id="{84B99472-C048-CD18-D4E6-AF8A0E31CE89}"/>
              </a:ext>
            </a:extLst>
          </p:cNvPr>
          <p:cNvPicPr>
            <a:picLocks noChangeAspect="1"/>
          </p:cNvPicPr>
          <p:nvPr/>
        </p:nvPicPr>
        <p:blipFill>
          <a:blip r:embed="rId2"/>
          <a:stretch>
            <a:fillRect/>
          </a:stretch>
        </p:blipFill>
        <p:spPr>
          <a:xfrm>
            <a:off x="2058588" y="1245761"/>
            <a:ext cx="5168156" cy="802182"/>
          </a:xfrm>
          <a:prstGeom prst="rect">
            <a:avLst/>
          </a:prstGeom>
        </p:spPr>
      </p:pic>
      <p:pic>
        <p:nvPicPr>
          <p:cNvPr id="6" name="Εικόνα 5">
            <a:extLst>
              <a:ext uri="{FF2B5EF4-FFF2-40B4-BE49-F238E27FC236}">
                <a16:creationId xmlns:a16="http://schemas.microsoft.com/office/drawing/2014/main" id="{3253E865-8E8C-EE7A-2DCE-D532D00C7CB2}"/>
              </a:ext>
            </a:extLst>
          </p:cNvPr>
          <p:cNvPicPr>
            <a:picLocks noChangeAspect="1"/>
          </p:cNvPicPr>
          <p:nvPr/>
        </p:nvPicPr>
        <p:blipFill>
          <a:blip r:embed="rId3"/>
          <a:stretch>
            <a:fillRect/>
          </a:stretch>
        </p:blipFill>
        <p:spPr>
          <a:xfrm>
            <a:off x="6501858" y="4534838"/>
            <a:ext cx="2248608" cy="550440"/>
          </a:xfrm>
          <a:prstGeom prst="rect">
            <a:avLst/>
          </a:prstGeom>
        </p:spPr>
      </p:pic>
    </p:spTree>
    <p:extLst>
      <p:ext uri="{BB962C8B-B14F-4D97-AF65-F5344CB8AC3E}">
        <p14:creationId xmlns:p14="http://schemas.microsoft.com/office/powerpoint/2010/main" val="37910851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582A0-4F6D-9043-3280-509D82B516B1}"/>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5505841-FACE-4764-C7E0-966BF2FBFD00}"/>
              </a:ext>
            </a:extLst>
          </p:cNvPr>
          <p:cNvSpPr>
            <a:spLocks noGrp="1"/>
          </p:cNvSpPr>
          <p:nvPr>
            <p:ph idx="1"/>
          </p:nvPr>
        </p:nvSpPr>
        <p:spPr>
          <a:xfrm>
            <a:off x="905933" y="138339"/>
            <a:ext cx="11122780" cy="6534604"/>
          </a:xfrm>
        </p:spPr>
        <p:txBody>
          <a:bodyPr>
            <a:normAutofit/>
          </a:bodyPr>
          <a:lstStyle/>
          <a:p>
            <a:pPr>
              <a:lnSpc>
                <a:spcPct val="120000"/>
              </a:lnSpc>
              <a:spcBef>
                <a:spcPts val="0"/>
              </a:spcBef>
              <a:buFont typeface="Wingdings" panose="05000000000000000000" pitchFamily="2" charset="2"/>
              <a:buChar char="q"/>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Font typeface="Wingdings" panose="05000000000000000000" pitchFamily="2" charset="2"/>
              <a:buChar char="q"/>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Font typeface="Wingdings" panose="05000000000000000000" pitchFamily="2" charset="2"/>
              <a:buChar char="q"/>
            </a:pPr>
            <a:r>
              <a:rPr lang="el-GR" sz="1500" b="1" kern="100" dirty="0">
                <a:effectLst/>
                <a:latin typeface="Aptos" panose="020B0004020202020204" pitchFamily="34" charset="0"/>
                <a:ea typeface="DengXian" panose="02010600030101010101" pitchFamily="2" charset="-122"/>
                <a:cs typeface="Arial" panose="020B0604020202020204" pitchFamily="34" charset="0"/>
              </a:rPr>
              <a:t>Σχέση Ξένων προς Ίδια Κεφάλαια (Δείκτης Χρέους / </a:t>
            </a:r>
            <a:r>
              <a:rPr lang="el-GR" sz="1500" b="1" kern="100" dirty="0" err="1">
                <a:effectLst/>
                <a:latin typeface="Aptos" panose="020B0004020202020204" pitchFamily="34" charset="0"/>
                <a:ea typeface="DengXian" panose="02010600030101010101" pitchFamily="2" charset="-122"/>
                <a:cs typeface="Arial" panose="020B0604020202020204" pitchFamily="34" charset="0"/>
              </a:rPr>
              <a:t>Μόχλευσης</a:t>
            </a:r>
            <a:r>
              <a:rPr lang="el-GR" sz="1500" b="1" kern="100" dirty="0">
                <a:effectLst/>
                <a:latin typeface="Aptos" panose="020B0004020202020204" pitchFamily="34" charset="0"/>
                <a:ea typeface="DengXian" panose="02010600030101010101" pitchFamily="2" charset="-122"/>
                <a:cs typeface="Arial" panose="020B0604020202020204" pitchFamily="34" charset="0"/>
              </a:rPr>
              <a:t>)</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Τύπος: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 </a:t>
            </a:r>
          </a:p>
          <a:p>
            <a:pPr marL="0" indent="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 </a:t>
            </a: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Ερμηνεία:</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Αποτυπώνει την εξάρτηση από δανεισμό. Τιμές κοντά στο 1 θεωρούνται ισορροπημένες.</a:t>
            </a:r>
          </a:p>
          <a:p>
            <a:pPr marL="0" indent="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Στρατηγικές βελτίωσης: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None/>
              <a:tabLst>
                <a:tab pos="457200" algn="l"/>
              </a:tabLst>
            </a:pPr>
            <a:r>
              <a:rPr lang="el-GR" sz="1500" kern="100" dirty="0">
                <a:effectLst/>
                <a:latin typeface="Aptos" panose="020B0004020202020204" pitchFamily="34" charset="0"/>
                <a:ea typeface="DengXian" panose="02010600030101010101" pitchFamily="2" charset="-122"/>
                <a:cs typeface="Arial" panose="020B0604020202020204" pitchFamily="34" charset="0"/>
              </a:rPr>
              <a:t>Μείωση δανεισμού</a:t>
            </a:r>
          </a:p>
          <a:p>
            <a:pPr marL="0" lvl="0" indent="0">
              <a:lnSpc>
                <a:spcPct val="120000"/>
              </a:lnSpc>
              <a:spcBef>
                <a:spcPts val="0"/>
              </a:spcBef>
              <a:buSzPts val="1000"/>
              <a:buNone/>
              <a:tabLst>
                <a:tab pos="457200" algn="l"/>
              </a:tabLst>
            </a:pPr>
            <a:r>
              <a:rPr lang="el-GR" sz="1500" kern="100" dirty="0">
                <a:effectLst/>
                <a:latin typeface="Aptos" panose="020B0004020202020204" pitchFamily="34" charset="0"/>
                <a:ea typeface="DengXian" panose="02010600030101010101" pitchFamily="2" charset="-122"/>
                <a:cs typeface="Arial" panose="020B0604020202020204" pitchFamily="34" charset="0"/>
              </a:rPr>
              <a:t>Αύξηση ιδίων κεφαλαίων μέσω αύξησης μετοχικού κεφαλαίου ή κερδών</a:t>
            </a:r>
          </a:p>
          <a:p>
            <a:pPr marL="0" lvl="0" indent="0">
              <a:lnSpc>
                <a:spcPct val="120000"/>
              </a:lnSpc>
              <a:spcBef>
                <a:spcPts val="0"/>
              </a:spcBef>
              <a:buSzPts val="1000"/>
              <a:buNone/>
              <a:tabLst>
                <a:tab pos="457200" algn="l"/>
              </a:tabLst>
            </a:pPr>
            <a:r>
              <a:rPr lang="el-GR" sz="1500" kern="100" dirty="0">
                <a:effectLst/>
                <a:latin typeface="Aptos" panose="020B0004020202020204" pitchFamily="34" charset="0"/>
                <a:ea typeface="DengXian" panose="02010600030101010101" pitchFamily="2" charset="-122"/>
                <a:cs typeface="Arial" panose="020B0604020202020204" pitchFamily="34" charset="0"/>
              </a:rPr>
              <a:t>Αναδιάρθρωση χρέους</a:t>
            </a:r>
          </a:p>
          <a:p>
            <a:pPr marL="0" indent="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Παράδειγμα:</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Ξένα Κεφάλαια: €500.000</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Ίδια Κεφάλαια: €250.000</a:t>
            </a:r>
          </a:p>
          <a:p>
            <a:pPr marL="0" indent="0">
              <a:lnSpc>
                <a:spcPct val="100000"/>
              </a:lnSpc>
              <a:spcBef>
                <a:spcPts val="0"/>
              </a:spcBef>
              <a:buNone/>
            </a:pPr>
            <a:endParaRPr lang="el-GR" sz="1200" dirty="0"/>
          </a:p>
        </p:txBody>
      </p:sp>
      <p:pic>
        <p:nvPicPr>
          <p:cNvPr id="4" name="Εικόνα 3">
            <a:extLst>
              <a:ext uri="{FF2B5EF4-FFF2-40B4-BE49-F238E27FC236}">
                <a16:creationId xmlns:a16="http://schemas.microsoft.com/office/drawing/2014/main" id="{29D66440-C16D-F277-6633-720672FAAF93}"/>
              </a:ext>
            </a:extLst>
          </p:cNvPr>
          <p:cNvPicPr>
            <a:picLocks noChangeAspect="1"/>
          </p:cNvPicPr>
          <p:nvPr/>
        </p:nvPicPr>
        <p:blipFill>
          <a:blip r:embed="rId2"/>
          <a:stretch>
            <a:fillRect/>
          </a:stretch>
        </p:blipFill>
        <p:spPr>
          <a:xfrm>
            <a:off x="2182235" y="1157380"/>
            <a:ext cx="3596136" cy="1062775"/>
          </a:xfrm>
          <a:prstGeom prst="rect">
            <a:avLst/>
          </a:prstGeom>
        </p:spPr>
      </p:pic>
      <p:pic>
        <p:nvPicPr>
          <p:cNvPr id="6" name="Εικόνα 5">
            <a:extLst>
              <a:ext uri="{FF2B5EF4-FFF2-40B4-BE49-F238E27FC236}">
                <a16:creationId xmlns:a16="http://schemas.microsoft.com/office/drawing/2014/main" id="{98AD8B31-BA71-57F2-F80D-ED32A36390E5}"/>
              </a:ext>
            </a:extLst>
          </p:cNvPr>
          <p:cNvPicPr>
            <a:picLocks noChangeAspect="1"/>
          </p:cNvPicPr>
          <p:nvPr/>
        </p:nvPicPr>
        <p:blipFill>
          <a:blip r:embed="rId3"/>
          <a:stretch>
            <a:fillRect/>
          </a:stretch>
        </p:blipFill>
        <p:spPr>
          <a:xfrm>
            <a:off x="3749984" y="4387786"/>
            <a:ext cx="2500363" cy="849180"/>
          </a:xfrm>
          <a:prstGeom prst="rect">
            <a:avLst/>
          </a:prstGeom>
        </p:spPr>
      </p:pic>
    </p:spTree>
    <p:extLst>
      <p:ext uri="{BB962C8B-B14F-4D97-AF65-F5344CB8AC3E}">
        <p14:creationId xmlns:p14="http://schemas.microsoft.com/office/powerpoint/2010/main" val="36914203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A5A6A-B002-D333-850F-1DC5A6DCDCD5}"/>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4AAA79C-5D2C-42E4-2073-AB23E764EB6D}"/>
              </a:ext>
            </a:extLst>
          </p:cNvPr>
          <p:cNvSpPr>
            <a:spLocks noGrp="1"/>
          </p:cNvSpPr>
          <p:nvPr>
            <p:ph idx="1"/>
          </p:nvPr>
        </p:nvSpPr>
        <p:spPr>
          <a:xfrm>
            <a:off x="872067" y="138339"/>
            <a:ext cx="11156646" cy="6534604"/>
          </a:xfrm>
        </p:spPr>
        <p:txBody>
          <a:bodyPr>
            <a:normAutofit/>
          </a:bodyPr>
          <a:lstStyle/>
          <a:p>
            <a:pPr marL="0" indent="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Font typeface="Wingdings" panose="05000000000000000000" pitchFamily="2" charset="2"/>
              <a:buChar char="q"/>
            </a:pPr>
            <a:r>
              <a:rPr lang="el-GR" sz="1500" b="1" kern="100" dirty="0">
                <a:effectLst/>
                <a:latin typeface="Aptos" panose="020B0004020202020204" pitchFamily="34" charset="0"/>
                <a:ea typeface="DengXian" panose="02010600030101010101" pitchFamily="2" charset="-122"/>
                <a:cs typeface="Arial" panose="020B0604020202020204" pitchFamily="34" charset="0"/>
              </a:rPr>
              <a:t>Δείκτης Κάλυψης Τόκων (Δείκτης Οικονομικής Κάλυψης)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 </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Τύπος: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 </a:t>
            </a:r>
          </a:p>
          <a:p>
            <a:pPr marL="0" indent="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 </a:t>
            </a:r>
          </a:p>
          <a:p>
            <a:pPr marL="0" indent="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 </a:t>
            </a: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Ερμηνεία:</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Αξιολογεί πόσες φορές τα λειτουργικά κέρδη μπορούν να καλύψουν τους τόκους. Τιμές &gt;3 θεωρούνται ασφαλείς.</a:t>
            </a:r>
          </a:p>
          <a:p>
            <a:pPr marL="0" indent="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Στρατηγικές βελτίωσης: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Μείωση κόστους δανεισμού</a:t>
            </a:r>
          </a:p>
          <a:p>
            <a:pPr marL="0" indent="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Αύξηση λειτουργικής κερδοφορίας</a:t>
            </a:r>
          </a:p>
          <a:p>
            <a:pPr marL="0" indent="0">
              <a:lnSpc>
                <a:spcPct val="120000"/>
              </a:lnSpc>
              <a:spcBef>
                <a:spcPts val="0"/>
              </a:spcBef>
              <a:buNone/>
            </a:pPr>
            <a:r>
              <a:rPr lang="el-GR" sz="1500" kern="100" dirty="0" err="1">
                <a:effectLst/>
                <a:latin typeface="Aptos" panose="020B0004020202020204" pitchFamily="34" charset="0"/>
                <a:ea typeface="DengXian" panose="02010600030101010101" pitchFamily="2" charset="-122"/>
                <a:cs typeface="Arial" panose="020B0604020202020204" pitchFamily="34" charset="0"/>
              </a:rPr>
              <a:t>Αναχρηματοδότηση</a:t>
            </a:r>
            <a:r>
              <a:rPr lang="el-GR" sz="1500" kern="100" dirty="0">
                <a:effectLst/>
                <a:latin typeface="Aptos" panose="020B0004020202020204" pitchFamily="34" charset="0"/>
                <a:ea typeface="DengXian" panose="02010600030101010101" pitchFamily="2" charset="-122"/>
                <a:cs typeface="Arial" panose="020B0604020202020204" pitchFamily="34" charset="0"/>
              </a:rPr>
              <a:t> με χαμηλότερους τόκους</a:t>
            </a: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 </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Παράδειγμα:</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EBIT: €120.000</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Τόκοι: €30.000</a:t>
            </a:r>
          </a:p>
          <a:p>
            <a:pPr marL="0" indent="0">
              <a:lnSpc>
                <a:spcPct val="100000"/>
              </a:lnSpc>
              <a:spcBef>
                <a:spcPts val="0"/>
              </a:spcBef>
              <a:buNone/>
            </a:pPr>
            <a:endParaRPr lang="el-GR" sz="1200" dirty="0"/>
          </a:p>
        </p:txBody>
      </p:sp>
      <p:pic>
        <p:nvPicPr>
          <p:cNvPr id="4" name="Εικόνα 3">
            <a:extLst>
              <a:ext uri="{FF2B5EF4-FFF2-40B4-BE49-F238E27FC236}">
                <a16:creationId xmlns:a16="http://schemas.microsoft.com/office/drawing/2014/main" id="{50916124-F487-4F58-4542-67AD74CB7B5A}"/>
              </a:ext>
            </a:extLst>
          </p:cNvPr>
          <p:cNvPicPr>
            <a:picLocks noChangeAspect="1"/>
          </p:cNvPicPr>
          <p:nvPr/>
        </p:nvPicPr>
        <p:blipFill>
          <a:blip r:embed="rId2"/>
          <a:stretch>
            <a:fillRect/>
          </a:stretch>
        </p:blipFill>
        <p:spPr>
          <a:xfrm>
            <a:off x="1935474" y="1146051"/>
            <a:ext cx="6229078" cy="957311"/>
          </a:xfrm>
          <a:prstGeom prst="rect">
            <a:avLst/>
          </a:prstGeom>
        </p:spPr>
      </p:pic>
      <p:pic>
        <p:nvPicPr>
          <p:cNvPr id="6" name="Εικόνα 5">
            <a:extLst>
              <a:ext uri="{FF2B5EF4-FFF2-40B4-BE49-F238E27FC236}">
                <a16:creationId xmlns:a16="http://schemas.microsoft.com/office/drawing/2014/main" id="{15F076E1-0D2B-FAA4-80AA-549E1AFB64E1}"/>
              </a:ext>
            </a:extLst>
          </p:cNvPr>
          <p:cNvPicPr>
            <a:picLocks noChangeAspect="1"/>
          </p:cNvPicPr>
          <p:nvPr/>
        </p:nvPicPr>
        <p:blipFill>
          <a:blip r:embed="rId3"/>
          <a:stretch>
            <a:fillRect/>
          </a:stretch>
        </p:blipFill>
        <p:spPr>
          <a:xfrm>
            <a:off x="2739808" y="4462252"/>
            <a:ext cx="2427463" cy="805225"/>
          </a:xfrm>
          <a:prstGeom prst="rect">
            <a:avLst/>
          </a:prstGeom>
        </p:spPr>
      </p:pic>
    </p:spTree>
    <p:extLst>
      <p:ext uri="{BB962C8B-B14F-4D97-AF65-F5344CB8AC3E}">
        <p14:creationId xmlns:p14="http://schemas.microsoft.com/office/powerpoint/2010/main" val="35199353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43B2E-8F3A-BE02-CABF-777681196812}"/>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E3381BB-6B98-6836-0897-C97F65AAEF7D}"/>
              </a:ext>
            </a:extLst>
          </p:cNvPr>
          <p:cNvSpPr>
            <a:spLocks noGrp="1"/>
          </p:cNvSpPr>
          <p:nvPr>
            <p:ph idx="1"/>
          </p:nvPr>
        </p:nvSpPr>
        <p:spPr>
          <a:xfrm>
            <a:off x="821267" y="138339"/>
            <a:ext cx="11207446" cy="6534604"/>
          </a:xfrm>
        </p:spPr>
        <p:txBody>
          <a:bodyPr>
            <a:normAutofit/>
          </a:bodyPr>
          <a:lstStyle/>
          <a:p>
            <a:pPr>
              <a:lnSpc>
                <a:spcPct val="120000"/>
              </a:lnSpc>
              <a:spcBef>
                <a:spcPts val="0"/>
              </a:spcBef>
              <a:buFont typeface="Wingdings" panose="05000000000000000000" pitchFamily="2" charset="2"/>
              <a:buChar char="q"/>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20000"/>
              </a:lnSpc>
              <a:spcBef>
                <a:spcPts val="0"/>
              </a:spcBef>
              <a:buFont typeface="Wingdings" panose="05000000000000000000" pitchFamily="2" charset="2"/>
              <a:buChar char="q"/>
            </a:pPr>
            <a:r>
              <a:rPr lang="el-GR" sz="1500" b="1" kern="100" dirty="0">
                <a:effectLst/>
                <a:latin typeface="Aptos" panose="020B0004020202020204" pitchFamily="34" charset="0"/>
                <a:ea typeface="DengXian" panose="02010600030101010101" pitchFamily="2" charset="-122"/>
                <a:cs typeface="Arial" panose="020B0604020202020204" pitchFamily="34" charset="0"/>
              </a:rPr>
              <a:t>Απόδοση Ιδίων Κεφαλαίων (ROE) (Δείκτης Απόδοσης)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Τύπος: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 </a:t>
            </a:r>
          </a:p>
          <a:p>
            <a:pPr marL="0" indent="0">
              <a:lnSpc>
                <a:spcPct val="120000"/>
              </a:lnSpc>
              <a:spcBef>
                <a:spcPts val="0"/>
              </a:spcBef>
              <a:buNone/>
            </a:pP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 </a:t>
            </a: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Ερμηνεία:</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Δείχνει το ποσοστό κέρδους που αποκομίζει η επιχείρηση για κάθε ευρώ ιδίων κεφαλαίων.</a:t>
            </a:r>
          </a:p>
          <a:p>
            <a:pPr marL="0" indent="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Στρατηγικές βελτίωσης: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lnSpc>
                <a:spcPct val="120000"/>
              </a:lnSpc>
              <a:spcBef>
                <a:spcPts val="0"/>
              </a:spcBef>
              <a:buSzPts val="1000"/>
              <a:buNone/>
              <a:tabLst>
                <a:tab pos="457200" algn="l"/>
              </a:tabLst>
            </a:pPr>
            <a:r>
              <a:rPr lang="el-GR" sz="1500" kern="100" dirty="0">
                <a:effectLst/>
                <a:latin typeface="Aptos" panose="020B0004020202020204" pitchFamily="34" charset="0"/>
                <a:ea typeface="DengXian" panose="02010600030101010101" pitchFamily="2" charset="-122"/>
                <a:cs typeface="Arial" panose="020B0604020202020204" pitchFamily="34" charset="0"/>
              </a:rPr>
              <a:t>Αύξηση καθαρών κερδών</a:t>
            </a:r>
          </a:p>
          <a:p>
            <a:pPr marL="0" lvl="0" indent="0">
              <a:lnSpc>
                <a:spcPct val="120000"/>
              </a:lnSpc>
              <a:spcBef>
                <a:spcPts val="0"/>
              </a:spcBef>
              <a:buSzPts val="1000"/>
              <a:buNone/>
              <a:tabLst>
                <a:tab pos="457200" algn="l"/>
              </a:tabLst>
            </a:pPr>
            <a:r>
              <a:rPr lang="el-GR" sz="1500" kern="100" dirty="0">
                <a:effectLst/>
                <a:latin typeface="Aptos" panose="020B0004020202020204" pitchFamily="34" charset="0"/>
                <a:ea typeface="DengXian" panose="02010600030101010101" pitchFamily="2" charset="-122"/>
                <a:cs typeface="Arial" panose="020B0604020202020204" pitchFamily="34" charset="0"/>
              </a:rPr>
              <a:t>Έλεγχος κόστους</a:t>
            </a:r>
          </a:p>
          <a:p>
            <a:pPr marL="0" lvl="0" indent="0">
              <a:lnSpc>
                <a:spcPct val="120000"/>
              </a:lnSpc>
              <a:spcBef>
                <a:spcPts val="0"/>
              </a:spcBef>
              <a:buSzPts val="1000"/>
              <a:buNone/>
              <a:tabLst>
                <a:tab pos="457200" algn="l"/>
              </a:tabLst>
            </a:pPr>
            <a:r>
              <a:rPr lang="el-GR" sz="1500" kern="100" dirty="0" err="1">
                <a:effectLst/>
                <a:latin typeface="Aptos" panose="020B0004020202020204" pitchFamily="34" charset="0"/>
                <a:ea typeface="DengXian" panose="02010600030101010101" pitchFamily="2" charset="-122"/>
                <a:cs typeface="Arial" panose="020B0604020202020204" pitchFamily="34" charset="0"/>
              </a:rPr>
              <a:t>Στοχευμένη</a:t>
            </a:r>
            <a:r>
              <a:rPr lang="el-GR" sz="1500" kern="100" dirty="0">
                <a:effectLst/>
                <a:latin typeface="Aptos" panose="020B0004020202020204" pitchFamily="34" charset="0"/>
                <a:ea typeface="DengXian" panose="02010600030101010101" pitchFamily="2" charset="-122"/>
                <a:cs typeface="Arial" panose="020B0604020202020204" pitchFamily="34" charset="0"/>
              </a:rPr>
              <a:t> επένδυση σε υπηρεσίες υψηλής κερδοφορίας (π.χ. VIP πακέτα)</a:t>
            </a:r>
          </a:p>
          <a:p>
            <a:pPr marL="0" indent="0">
              <a:lnSpc>
                <a:spcPct val="12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endParaRPr lang="el-GR" sz="1500" b="1" kern="100" dirty="0">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Παράδειγμα:</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Καθαρά Κέρδη: €50.000</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Ίδια Κεφάλαια: €200.000</a:t>
            </a:r>
          </a:p>
          <a:p>
            <a:pPr marL="0" indent="0">
              <a:lnSpc>
                <a:spcPct val="100000"/>
              </a:lnSpc>
              <a:spcBef>
                <a:spcPts val="0"/>
              </a:spcBef>
              <a:buNone/>
            </a:pPr>
            <a:endParaRPr lang="el-GR" sz="1200" dirty="0"/>
          </a:p>
        </p:txBody>
      </p:sp>
      <p:pic>
        <p:nvPicPr>
          <p:cNvPr id="4" name="Εικόνα 3">
            <a:extLst>
              <a:ext uri="{FF2B5EF4-FFF2-40B4-BE49-F238E27FC236}">
                <a16:creationId xmlns:a16="http://schemas.microsoft.com/office/drawing/2014/main" id="{A8E70DCB-65D1-82E9-2A47-C292EAD346F9}"/>
              </a:ext>
            </a:extLst>
          </p:cNvPr>
          <p:cNvPicPr>
            <a:picLocks noChangeAspect="1"/>
          </p:cNvPicPr>
          <p:nvPr/>
        </p:nvPicPr>
        <p:blipFill>
          <a:blip r:embed="rId2"/>
          <a:stretch>
            <a:fillRect/>
          </a:stretch>
        </p:blipFill>
        <p:spPr>
          <a:xfrm>
            <a:off x="1679040" y="1043169"/>
            <a:ext cx="3712079" cy="993373"/>
          </a:xfrm>
          <a:prstGeom prst="rect">
            <a:avLst/>
          </a:prstGeom>
        </p:spPr>
      </p:pic>
      <p:pic>
        <p:nvPicPr>
          <p:cNvPr id="6" name="Εικόνα 5">
            <a:extLst>
              <a:ext uri="{FF2B5EF4-FFF2-40B4-BE49-F238E27FC236}">
                <a16:creationId xmlns:a16="http://schemas.microsoft.com/office/drawing/2014/main" id="{6EC046D6-C983-8442-D40E-2184D6EC3BF5}"/>
              </a:ext>
            </a:extLst>
          </p:cNvPr>
          <p:cNvPicPr>
            <a:picLocks noChangeAspect="1"/>
          </p:cNvPicPr>
          <p:nvPr/>
        </p:nvPicPr>
        <p:blipFill>
          <a:blip r:embed="rId3"/>
          <a:stretch>
            <a:fillRect/>
          </a:stretch>
        </p:blipFill>
        <p:spPr>
          <a:xfrm>
            <a:off x="3357176" y="4820909"/>
            <a:ext cx="2562583" cy="562053"/>
          </a:xfrm>
          <a:prstGeom prst="rect">
            <a:avLst/>
          </a:prstGeom>
        </p:spPr>
      </p:pic>
    </p:spTree>
    <p:extLst>
      <p:ext uri="{BB962C8B-B14F-4D97-AF65-F5344CB8AC3E}">
        <p14:creationId xmlns:p14="http://schemas.microsoft.com/office/powerpoint/2010/main" val="13772527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26782-4E22-FA12-218D-8030D40C1D1B}"/>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B0DD9D9-C963-AC3A-7D79-974C7674C714}"/>
              </a:ext>
            </a:extLst>
          </p:cNvPr>
          <p:cNvSpPr>
            <a:spLocks noGrp="1"/>
          </p:cNvSpPr>
          <p:nvPr>
            <p:ph idx="1"/>
          </p:nvPr>
        </p:nvSpPr>
        <p:spPr>
          <a:xfrm>
            <a:off x="1098581" y="138339"/>
            <a:ext cx="10930132" cy="6534604"/>
          </a:xfrm>
        </p:spPr>
        <p:txBody>
          <a:bodyPr>
            <a:normAutofit/>
          </a:bodyPr>
          <a:lstStyle/>
          <a:p>
            <a:pPr marL="0" indent="0">
              <a:lnSpc>
                <a:spcPct val="11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0000"/>
              </a:lnSpc>
              <a:spcBef>
                <a:spcPts val="0"/>
              </a:spcBef>
              <a:buFont typeface="Wingdings" panose="05000000000000000000" pitchFamily="2" charset="2"/>
              <a:buChar char="q"/>
            </a:pPr>
            <a:endParaRPr lang="en-US" sz="15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0000"/>
              </a:lnSpc>
              <a:spcBef>
                <a:spcPts val="0"/>
              </a:spcBef>
              <a:buFont typeface="Wingdings" panose="05000000000000000000" pitchFamily="2" charset="2"/>
              <a:buChar char="q"/>
            </a:pPr>
            <a:r>
              <a:rPr lang="el-GR" sz="1500" b="1" kern="100" dirty="0">
                <a:effectLst/>
                <a:latin typeface="Aptos" panose="020B0004020202020204" pitchFamily="34" charset="0"/>
                <a:ea typeface="DengXian" panose="02010600030101010101" pitchFamily="2" charset="-122"/>
                <a:cs typeface="Arial" panose="020B0604020202020204" pitchFamily="34" charset="0"/>
              </a:rPr>
              <a:t>Δείκτης Τιμής προς Κέρδη (P/E) (Δείκτης Αποτίμησης)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0000"/>
              </a:lnSpc>
              <a:spcBef>
                <a:spcPts val="0"/>
              </a:spcBef>
              <a:buNone/>
            </a:pPr>
            <a:endParaRPr lang="el-GR" sz="1500" b="1"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Τύπος: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0000"/>
              </a:lnSpc>
              <a:spcBef>
                <a:spcPts val="0"/>
              </a:spcBef>
              <a:buNone/>
            </a:pPr>
            <a:endParaRPr lang="en-US" sz="1500" b="1"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0000"/>
              </a:lnSpc>
              <a:spcBef>
                <a:spcPts val="0"/>
              </a:spcBef>
              <a:buNone/>
            </a:pPr>
            <a:endParaRPr lang="en-US" sz="1500" b="1" kern="100" dirty="0">
              <a:latin typeface="Aptos" panose="020B0004020202020204" pitchFamily="34" charset="0"/>
              <a:ea typeface="DengXian" panose="02010600030101010101" pitchFamily="2" charset="-122"/>
              <a:cs typeface="Arial" panose="020B0604020202020204" pitchFamily="34" charset="0"/>
            </a:endParaRPr>
          </a:p>
          <a:p>
            <a:pPr marL="0" indent="0">
              <a:lnSpc>
                <a:spcPct val="110000"/>
              </a:lnSpc>
              <a:spcBef>
                <a:spcPts val="0"/>
              </a:spcBef>
              <a:buNone/>
            </a:pPr>
            <a:endParaRPr lang="en-US" sz="1500" b="1" kern="100" dirty="0">
              <a:latin typeface="Aptos" panose="020B0004020202020204" pitchFamily="34" charset="0"/>
              <a:ea typeface="DengXian" panose="02010600030101010101" pitchFamily="2" charset="-122"/>
              <a:cs typeface="Arial" panose="020B0604020202020204" pitchFamily="34" charset="0"/>
            </a:endParaRPr>
          </a:p>
          <a:p>
            <a:pPr marL="0" indent="0">
              <a:lnSpc>
                <a:spcPct val="11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Ερμηνεία:</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Αντικατοπτρίζει πόσα ευρώ είναι διατεθειμένοι να πληρώσουν οι επενδυτές για 1 ευρώ κερδών. Υψηλό P/E = προσδοκίες ανάπτυξης.</a:t>
            </a:r>
          </a:p>
          <a:p>
            <a:pPr marL="0" indent="0">
              <a:lnSpc>
                <a:spcPct val="110000"/>
              </a:lnSpc>
              <a:spcBef>
                <a:spcPts val="0"/>
              </a:spcBef>
              <a:buNone/>
            </a:pPr>
            <a:endParaRPr lang="en-US" sz="1500" b="1"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Στρατηγικές βελτίωσης:</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Βελτίωση κερδοφορίας</a:t>
            </a:r>
          </a:p>
          <a:p>
            <a:pPr marL="0" indent="0">
              <a:lnSpc>
                <a:spcPct val="11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Διαφάνεια και αξιοπιστία οικονομικών</a:t>
            </a:r>
          </a:p>
          <a:p>
            <a:pPr marL="0" indent="0">
              <a:lnSpc>
                <a:spcPct val="110000"/>
              </a:lnSpc>
              <a:spcBef>
                <a:spcPts val="0"/>
              </a:spcBef>
              <a:buNone/>
            </a:pPr>
            <a:r>
              <a:rPr lang="el-GR" sz="1500" kern="100" dirty="0">
                <a:effectLst/>
                <a:latin typeface="Aptos" panose="020B0004020202020204" pitchFamily="34" charset="0"/>
                <a:ea typeface="DengXian" panose="02010600030101010101" pitchFamily="2" charset="-122"/>
                <a:cs typeface="Arial" panose="020B0604020202020204" pitchFamily="34" charset="0"/>
              </a:rPr>
              <a:t>Επενδυτικές σχέσεις &amp; </a:t>
            </a:r>
            <a:r>
              <a:rPr lang="el-GR" sz="1500" kern="100" dirty="0" err="1">
                <a:effectLst/>
                <a:latin typeface="Aptos" panose="020B0004020202020204" pitchFamily="34" charset="0"/>
                <a:ea typeface="DengXian" panose="02010600030101010101" pitchFamily="2" charset="-122"/>
                <a:cs typeface="Arial" panose="020B0604020202020204" pitchFamily="34" charset="0"/>
              </a:rPr>
              <a:t>branding</a:t>
            </a:r>
            <a:endParaRPr lang="el-GR" sz="15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0000"/>
              </a:lnSpc>
              <a:spcBef>
                <a:spcPts val="0"/>
              </a:spcBef>
              <a:buNone/>
            </a:pPr>
            <a:endParaRPr lang="en-US" sz="1500" b="1"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0000"/>
              </a:lnSpc>
              <a:spcBef>
                <a:spcPts val="0"/>
              </a:spcBef>
              <a:buNone/>
            </a:pPr>
            <a:r>
              <a:rPr lang="el-GR" sz="1500" b="1" kern="100" dirty="0">
                <a:effectLst/>
                <a:latin typeface="Aptos" panose="020B0004020202020204" pitchFamily="34" charset="0"/>
                <a:ea typeface="DengXian" panose="02010600030101010101" pitchFamily="2" charset="-122"/>
                <a:cs typeface="Arial" panose="020B0604020202020204" pitchFamily="34" charset="0"/>
              </a:rPr>
              <a:t>Παράδειγμα:</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Τιμή Μετοχής: €20</a:t>
            </a:r>
            <a:br>
              <a:rPr lang="el-GR" sz="1500" kern="100" dirty="0">
                <a:effectLst/>
                <a:latin typeface="Aptos" panose="020B0004020202020204" pitchFamily="34" charset="0"/>
                <a:ea typeface="DengXian" panose="02010600030101010101" pitchFamily="2" charset="-122"/>
                <a:cs typeface="Arial" panose="020B0604020202020204" pitchFamily="34" charset="0"/>
              </a:rPr>
            </a:br>
            <a:r>
              <a:rPr lang="el-GR" sz="1500" kern="100" dirty="0">
                <a:effectLst/>
                <a:latin typeface="Aptos" panose="020B0004020202020204" pitchFamily="34" charset="0"/>
                <a:ea typeface="DengXian" panose="02010600030101010101" pitchFamily="2" charset="-122"/>
                <a:cs typeface="Arial" panose="020B0604020202020204" pitchFamily="34" charset="0"/>
              </a:rPr>
              <a:t>EPS: €2</a:t>
            </a:r>
          </a:p>
          <a:p>
            <a:pPr marL="0" indent="0">
              <a:lnSpc>
                <a:spcPct val="100000"/>
              </a:lnSpc>
              <a:spcBef>
                <a:spcPts val="0"/>
              </a:spcBef>
              <a:buNone/>
            </a:pPr>
            <a:endParaRPr lang="el-GR" sz="1200" dirty="0"/>
          </a:p>
        </p:txBody>
      </p:sp>
      <p:pic>
        <p:nvPicPr>
          <p:cNvPr id="4" name="Εικόνα 3">
            <a:extLst>
              <a:ext uri="{FF2B5EF4-FFF2-40B4-BE49-F238E27FC236}">
                <a16:creationId xmlns:a16="http://schemas.microsoft.com/office/drawing/2014/main" id="{3B1DBF3D-9C52-9F8E-899A-A4B6CF460BA1}"/>
              </a:ext>
            </a:extLst>
          </p:cNvPr>
          <p:cNvPicPr>
            <a:picLocks noChangeAspect="1"/>
          </p:cNvPicPr>
          <p:nvPr/>
        </p:nvPicPr>
        <p:blipFill>
          <a:blip r:embed="rId2"/>
          <a:stretch>
            <a:fillRect/>
          </a:stretch>
        </p:blipFill>
        <p:spPr>
          <a:xfrm>
            <a:off x="2477684" y="1206602"/>
            <a:ext cx="3618316" cy="907645"/>
          </a:xfrm>
          <a:prstGeom prst="rect">
            <a:avLst/>
          </a:prstGeom>
        </p:spPr>
      </p:pic>
      <p:pic>
        <p:nvPicPr>
          <p:cNvPr id="6" name="Εικόνα 5">
            <a:extLst>
              <a:ext uri="{FF2B5EF4-FFF2-40B4-BE49-F238E27FC236}">
                <a16:creationId xmlns:a16="http://schemas.microsoft.com/office/drawing/2014/main" id="{151AC817-CB96-D107-D575-D4D34FD0D9CF}"/>
              </a:ext>
            </a:extLst>
          </p:cNvPr>
          <p:cNvPicPr>
            <a:picLocks noChangeAspect="1"/>
          </p:cNvPicPr>
          <p:nvPr/>
        </p:nvPicPr>
        <p:blipFill>
          <a:blip r:embed="rId3"/>
          <a:stretch>
            <a:fillRect/>
          </a:stretch>
        </p:blipFill>
        <p:spPr>
          <a:xfrm>
            <a:off x="3227923" y="4414558"/>
            <a:ext cx="2117838" cy="907645"/>
          </a:xfrm>
          <a:prstGeom prst="rect">
            <a:avLst/>
          </a:prstGeom>
        </p:spPr>
      </p:pic>
    </p:spTree>
    <p:extLst>
      <p:ext uri="{BB962C8B-B14F-4D97-AF65-F5344CB8AC3E}">
        <p14:creationId xmlns:p14="http://schemas.microsoft.com/office/powerpoint/2010/main" val="723832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47869" y="116632"/>
            <a:ext cx="11392678" cy="6552728"/>
          </a:xfrm>
        </p:spPr>
        <p:txBody>
          <a:bodyPr>
            <a:normAutofit/>
          </a:bodyPr>
          <a:lstStyle/>
          <a:p>
            <a:pPr marL="0" indent="0" algn="just">
              <a:spcBef>
                <a:spcPts val="0"/>
              </a:spcBef>
              <a:buNone/>
            </a:pPr>
            <a:endParaRPr lang="en-US" sz="1300" b="1" dirty="0"/>
          </a:p>
          <a:p>
            <a:pPr marL="0" indent="0" algn="just">
              <a:spcBef>
                <a:spcPts val="0"/>
              </a:spcBef>
              <a:buNone/>
            </a:pPr>
            <a:endParaRPr lang="en-US" sz="1300" b="1" dirty="0"/>
          </a:p>
          <a:p>
            <a:pPr marL="0" indent="0" algn="just">
              <a:spcBef>
                <a:spcPts val="0"/>
              </a:spcBef>
              <a:buNone/>
            </a:pPr>
            <a:endParaRPr lang="el-GR" sz="1800" b="1" dirty="0"/>
          </a:p>
          <a:p>
            <a:pPr algn="just">
              <a:spcBef>
                <a:spcPts val="0"/>
              </a:spcBef>
              <a:buFont typeface="Wingdings" pitchFamily="2" charset="2"/>
              <a:buChar char="q"/>
            </a:pPr>
            <a:r>
              <a:rPr lang="en-US" sz="1800" b="1" dirty="0"/>
              <a:t>Key Risk Indicators  - </a:t>
            </a:r>
            <a:r>
              <a:rPr lang="el-GR" sz="1800" b="1" dirty="0"/>
              <a:t>ΟΡΙΣΜΟΣ</a:t>
            </a:r>
          </a:p>
          <a:p>
            <a:pPr algn="just">
              <a:spcBef>
                <a:spcPts val="0"/>
              </a:spcBef>
              <a:buFont typeface="Wingdings" pitchFamily="2" charset="2"/>
              <a:buChar char="§"/>
            </a:pPr>
            <a:endParaRPr lang="el-GR" sz="1800" b="1" dirty="0"/>
          </a:p>
          <a:p>
            <a:pPr algn="just">
              <a:spcBef>
                <a:spcPts val="0"/>
              </a:spcBef>
              <a:buFont typeface="Wingdings" pitchFamily="2" charset="2"/>
              <a:buChar char="§"/>
            </a:pPr>
            <a:endParaRPr lang="el-GR" sz="1800" b="1" dirty="0"/>
          </a:p>
          <a:p>
            <a:pPr algn="just">
              <a:spcBef>
                <a:spcPts val="0"/>
              </a:spcBef>
              <a:buFont typeface="Wingdings" pitchFamily="2" charset="2"/>
              <a:buChar char="§"/>
            </a:pPr>
            <a:r>
              <a:rPr lang="el-GR" sz="1800" dirty="0"/>
              <a:t>Οι </a:t>
            </a:r>
            <a:r>
              <a:rPr lang="el-GR" sz="1800" b="1" dirty="0"/>
              <a:t>Βασικοί Δείκτες Κινδύνου (</a:t>
            </a:r>
            <a:r>
              <a:rPr lang="el-GR" sz="1800" b="1" dirty="0" err="1"/>
              <a:t>KRIs</a:t>
            </a:r>
            <a:r>
              <a:rPr lang="el-GR" sz="1800" b="1" dirty="0"/>
              <a:t>) </a:t>
            </a:r>
            <a:r>
              <a:rPr lang="el-GR" sz="1800" dirty="0"/>
              <a:t>είναι κρίσιμοι προγνωστικοί παράγοντες των δυσμενών γεγονότων που μπορούν να επηρεάσουν αρνητικά τους οργανισμούς. Παρακολουθούν τις αλλαγές στα επίπεδα έκθεσης σε κίνδυνο και συμβάλλουν στα σημάδια έγκαιρης προειδοποίησης που επιτρέπουν στους οργανισμούς να αναφέρουν κινδύνους, να αποτρέπουν τις κρίσεις και να τους μετριάζουν εγκαίρως.</a:t>
            </a:r>
          </a:p>
          <a:p>
            <a:pPr algn="just">
              <a:spcBef>
                <a:spcPts val="0"/>
              </a:spcBef>
              <a:buFont typeface="Wingdings" pitchFamily="2" charset="2"/>
              <a:buChar char="§"/>
            </a:pPr>
            <a:endParaRPr lang="el-GR" sz="1200" dirty="0"/>
          </a:p>
          <a:p>
            <a:pPr algn="just">
              <a:spcBef>
                <a:spcPts val="0"/>
              </a:spcBef>
              <a:buFont typeface="Wingdings" pitchFamily="2" charset="2"/>
              <a:buChar char="§"/>
            </a:pPr>
            <a:endParaRPr lang="el-GR" sz="1200" dirty="0"/>
          </a:p>
          <a:p>
            <a:pPr algn="just">
              <a:spcBef>
                <a:spcPts val="0"/>
              </a:spcBef>
              <a:buFont typeface="Wingdings" pitchFamily="2" charset="2"/>
              <a:buChar char="§"/>
            </a:pPr>
            <a:endParaRPr lang="el-GR" sz="1200" dirty="0"/>
          </a:p>
          <a:p>
            <a:pPr algn="just">
              <a:spcBef>
                <a:spcPts val="0"/>
              </a:spcBef>
              <a:buFont typeface="Wingdings" pitchFamily="2" charset="2"/>
              <a:buChar char="§"/>
            </a:pPr>
            <a:endParaRPr lang="el-GR" sz="1200" dirty="0"/>
          </a:p>
          <a:p>
            <a:pPr algn="just">
              <a:spcBef>
                <a:spcPts val="0"/>
              </a:spcBef>
              <a:buNone/>
            </a:pPr>
            <a:endParaRPr lang="el-GR" sz="1300" dirty="0"/>
          </a:p>
          <a:p>
            <a:pPr algn="just">
              <a:spcBef>
                <a:spcPts val="0"/>
              </a:spcBef>
              <a:buNone/>
            </a:pPr>
            <a:endParaRPr lang="el-GR" sz="1400" dirty="0"/>
          </a:p>
          <a:p>
            <a:pPr algn="just">
              <a:spcBef>
                <a:spcPts val="0"/>
              </a:spcBef>
              <a:buNone/>
            </a:pPr>
            <a:endParaRPr lang="el-GR" sz="1400" dirty="0"/>
          </a:p>
        </p:txBody>
      </p:sp>
      <p:sp>
        <p:nvSpPr>
          <p:cNvPr id="2" name="Θέση περιεχομένου 2">
            <a:extLst>
              <a:ext uri="{FF2B5EF4-FFF2-40B4-BE49-F238E27FC236}">
                <a16:creationId xmlns:a16="http://schemas.microsoft.com/office/drawing/2014/main" id="{E26A2C7B-624A-FC50-8363-E42EC5B89A64}"/>
              </a:ext>
            </a:extLst>
          </p:cNvPr>
          <p:cNvSpPr txBox="1">
            <a:spLocks/>
          </p:cNvSpPr>
          <p:nvPr/>
        </p:nvSpPr>
        <p:spPr>
          <a:xfrm>
            <a:off x="672864" y="2961408"/>
            <a:ext cx="10664889" cy="31692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Font typeface="Arial" panose="020B0604020202020204" pitchFamily="34" charset="0"/>
              <a:buNone/>
            </a:pPr>
            <a:endParaRPr lang="el-GR" sz="1800" b="1" u="sng" dirty="0"/>
          </a:p>
          <a:p>
            <a:pPr marL="0" indent="0" algn="ctr">
              <a:lnSpc>
                <a:spcPct val="100000"/>
              </a:lnSpc>
              <a:spcBef>
                <a:spcPts val="0"/>
              </a:spcBef>
              <a:buFont typeface="Arial" panose="020B0604020202020204" pitchFamily="34" charset="0"/>
              <a:buNone/>
            </a:pPr>
            <a:r>
              <a:rPr lang="el-GR" sz="1800" b="1" u="sng" dirty="0"/>
              <a:t>Διαφοροποίηση και σχέση βασικών δεικτών απόδοσης από βασικούς δείκτες κινδύνου</a:t>
            </a:r>
          </a:p>
          <a:p>
            <a:pPr marL="0" indent="0" algn="just">
              <a:lnSpc>
                <a:spcPct val="100000"/>
              </a:lnSpc>
              <a:spcBef>
                <a:spcPts val="0"/>
              </a:spcBef>
              <a:buFont typeface="Arial" panose="020B0604020202020204" pitchFamily="34" charset="0"/>
              <a:buNone/>
            </a:pPr>
            <a:endParaRPr lang="el-GR" sz="1800" dirty="0"/>
          </a:p>
          <a:p>
            <a:pPr marL="0" indent="0" algn="just">
              <a:lnSpc>
                <a:spcPct val="100000"/>
              </a:lnSpc>
              <a:spcBef>
                <a:spcPts val="0"/>
              </a:spcBef>
              <a:buFont typeface="Arial" panose="020B0604020202020204" pitchFamily="34" charset="0"/>
              <a:buNone/>
            </a:pPr>
            <a:r>
              <a:rPr lang="el-GR" sz="1800" dirty="0"/>
              <a:t>Τα KPI</a:t>
            </a:r>
            <a:r>
              <a:rPr lang="en-US" sz="1800" dirty="0"/>
              <a:t>s</a:t>
            </a:r>
            <a:r>
              <a:rPr lang="el-GR" sz="1800" dirty="0"/>
              <a:t> έχουν διαδραματίσει από καιρό σημαντικό ρόλο στη διαχείριση των επιδόσεων και είναι ένας από τους πιο αποτελεσματικούς τρόπους σύνδεσης της απόδοσης και της διαχείρισης κινδύνων. </a:t>
            </a:r>
            <a:r>
              <a:rPr lang="en-US" sz="1800" dirty="0"/>
              <a:t>E</a:t>
            </a:r>
            <a:r>
              <a:rPr lang="el-GR" sz="1800" dirty="0" err="1"/>
              <a:t>ίναι</a:t>
            </a:r>
            <a:r>
              <a:rPr lang="el-GR" sz="1800" dirty="0"/>
              <a:t> σημαντικό η διαχείριση των κινδύνων και η διαχείριση των επιδόσεων να είναι ευθυγραμμισμένα, </a:t>
            </a:r>
            <a:r>
              <a:rPr lang="el-GR" sz="1800" b="1" dirty="0"/>
              <a:t>είναι σημαντική η ενσωμάτωση των K</a:t>
            </a:r>
            <a:r>
              <a:rPr lang="en-US" sz="1800" b="1" dirty="0"/>
              <a:t>P</a:t>
            </a:r>
            <a:r>
              <a:rPr lang="el-GR" sz="1800" b="1" dirty="0"/>
              <a:t>I</a:t>
            </a:r>
            <a:r>
              <a:rPr lang="en-US" sz="1800" b="1" dirty="0"/>
              <a:t>s</a:t>
            </a:r>
            <a:r>
              <a:rPr lang="el-GR" sz="1800" b="1" dirty="0"/>
              <a:t> στο πλαίσιο διαχείρισης απόδοσης συνδέοντας τα KRI με τα KPI. </a:t>
            </a:r>
          </a:p>
          <a:p>
            <a:pPr marL="0" indent="0" algn="just">
              <a:lnSpc>
                <a:spcPct val="100000"/>
              </a:lnSpc>
              <a:spcBef>
                <a:spcPts val="0"/>
              </a:spcBef>
              <a:buFont typeface="Arial" panose="020B0604020202020204" pitchFamily="34" charset="0"/>
              <a:buNone/>
            </a:pPr>
            <a:endParaRPr lang="el-GR" sz="1200" b="1" dirty="0"/>
          </a:p>
          <a:p>
            <a:pPr marL="0" indent="0" algn="just">
              <a:lnSpc>
                <a:spcPct val="100000"/>
              </a:lnSpc>
              <a:spcBef>
                <a:spcPts val="0"/>
              </a:spcBef>
              <a:buFont typeface="Arial" panose="020B0604020202020204" pitchFamily="34" charset="0"/>
              <a:buNone/>
            </a:pPr>
            <a:endParaRPr lang="el-GR" sz="1200" b="1" dirty="0"/>
          </a:p>
          <a:p>
            <a:pPr marL="0" indent="0" algn="just">
              <a:lnSpc>
                <a:spcPct val="100000"/>
              </a:lnSpc>
              <a:spcBef>
                <a:spcPts val="0"/>
              </a:spcBef>
              <a:buFont typeface="Arial" panose="020B0604020202020204" pitchFamily="34" charset="0"/>
              <a:buNone/>
            </a:pPr>
            <a:endParaRPr lang="el-GR" sz="1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CF6F9C0-8A9C-1E7F-F145-6E1A01264349}"/>
              </a:ext>
            </a:extLst>
          </p:cNvPr>
          <p:cNvSpPr>
            <a:spLocks noGrp="1"/>
          </p:cNvSpPr>
          <p:nvPr>
            <p:ph idx="1"/>
          </p:nvPr>
        </p:nvSpPr>
        <p:spPr>
          <a:xfrm>
            <a:off x="186265" y="166157"/>
            <a:ext cx="11861801" cy="6573309"/>
          </a:xfrm>
        </p:spPr>
        <p:txBody>
          <a:bodyPr/>
          <a:lstStyle/>
          <a:p>
            <a:pPr marL="0" indent="0" algn="ctr">
              <a:buNone/>
            </a:pPr>
            <a:r>
              <a:rPr lang="el-GR" sz="1800" b="1" u="sng" dirty="0"/>
              <a:t>ΜΕΛΕΤΗ ΠΕΡΙΠΤΩΣΗΣ</a:t>
            </a:r>
          </a:p>
          <a:p>
            <a:pPr marL="0" indent="0" algn="ctr">
              <a:buNone/>
            </a:pPr>
            <a:r>
              <a:rPr lang="el-GR" sz="1800" b="1" u="sng" dirty="0"/>
              <a:t>ΔΙΑΧΡΟΝΙΚΗ ΚΑΙ ΔΙΑΣΤΡΩΜΑΤΙΚΗ ΑΝΑΛΥΣΗ Χρηματοοικονομικών Δεικτών</a:t>
            </a:r>
          </a:p>
          <a:p>
            <a:pPr marL="0" indent="0">
              <a:buNone/>
            </a:pPr>
            <a:r>
              <a:rPr lang="el-GR" sz="1400" b="1" dirty="0"/>
              <a:t>Δείκτης Γενικής Ρευστότητας</a:t>
            </a:r>
            <a:endParaRPr lang="el-GR" sz="1400" dirty="0"/>
          </a:p>
          <a:p>
            <a:pPr marL="0" indent="0">
              <a:buNone/>
            </a:pPr>
            <a:r>
              <a:rPr lang="el-GR" sz="1400" b="1" dirty="0"/>
              <a:t>Τύπος:</a:t>
            </a:r>
            <a:endParaRPr lang="el-GR" sz="1400" dirty="0"/>
          </a:p>
          <a:p>
            <a:pPr marL="0" indent="0">
              <a:buNone/>
            </a:pPr>
            <a:br>
              <a:rPr lang="el-GR" sz="1400" dirty="0"/>
            </a:br>
            <a:endParaRPr lang="el-GR" sz="1400" dirty="0"/>
          </a:p>
          <a:p>
            <a:pPr marL="0" indent="0">
              <a:buNone/>
            </a:pPr>
            <a:r>
              <a:rPr lang="el-GR" sz="1400" dirty="0"/>
              <a:t>Ο δείκτης αυτός δείχνει την ικανότητα της επιχείρησης να καλύπτει τις βραχυπρόθεσμες υποχρεώσεις της με στοιχεία που μπορούν να μετατραπούν σχετικά εύκολα σε ρευστό.</a:t>
            </a:r>
          </a:p>
          <a:p>
            <a:pPr marL="0" indent="0">
              <a:buNone/>
            </a:pPr>
            <a:endParaRPr lang="el-GR" sz="100" dirty="0"/>
          </a:p>
          <a:p>
            <a:pPr marL="0" indent="0">
              <a:buNone/>
            </a:pPr>
            <a:r>
              <a:rPr lang="el-GR" sz="1600" b="1" dirty="0"/>
              <a:t>1. Διαχρονική ανάλυση</a:t>
            </a:r>
            <a:endParaRPr lang="el-GR" sz="1600" dirty="0"/>
          </a:p>
          <a:p>
            <a:pPr marL="0" indent="0">
              <a:buNone/>
            </a:pPr>
            <a:r>
              <a:rPr lang="el-GR" sz="1600" b="1" dirty="0"/>
              <a:t>Παράδειγμα για ξενοδοχείο</a:t>
            </a:r>
            <a:endParaRPr lang="el-GR" sz="1600" dirty="0"/>
          </a:p>
          <a:p>
            <a:pPr marL="0" indent="0">
              <a:buNone/>
            </a:pPr>
            <a:r>
              <a:rPr lang="el-GR" sz="1600" dirty="0"/>
              <a:t>Ας υποθέσουμε ότι το ξενοδοχείο </a:t>
            </a:r>
            <a:r>
              <a:rPr lang="el-GR" sz="1600" b="1" dirty="0"/>
              <a:t>“Hotel”</a:t>
            </a:r>
            <a:r>
              <a:rPr lang="el-GR" sz="1600" dirty="0"/>
              <a:t> εξετάζεται για τρεις συνεχόμενες χρήσεις.</a:t>
            </a:r>
          </a:p>
          <a:p>
            <a:pPr marL="0" indent="0">
              <a:buNone/>
            </a:pPr>
            <a:endParaRPr lang="el-GR" sz="1400" dirty="0"/>
          </a:p>
          <a:p>
            <a:pPr marL="0" indent="0">
              <a:buNone/>
            </a:pPr>
            <a:endParaRPr lang="el-GR" dirty="0"/>
          </a:p>
        </p:txBody>
      </p:sp>
      <p:pic>
        <p:nvPicPr>
          <p:cNvPr id="5" name="Εικόνα 4">
            <a:extLst>
              <a:ext uri="{FF2B5EF4-FFF2-40B4-BE49-F238E27FC236}">
                <a16:creationId xmlns:a16="http://schemas.microsoft.com/office/drawing/2014/main" id="{4C8CB43F-09A3-24F7-04FA-E18D4820111E}"/>
              </a:ext>
            </a:extLst>
          </p:cNvPr>
          <p:cNvPicPr>
            <a:picLocks noChangeAspect="1"/>
          </p:cNvPicPr>
          <p:nvPr/>
        </p:nvPicPr>
        <p:blipFill>
          <a:blip r:embed="rId2"/>
          <a:stretch>
            <a:fillRect/>
          </a:stretch>
        </p:blipFill>
        <p:spPr>
          <a:xfrm>
            <a:off x="1151835" y="1341630"/>
            <a:ext cx="4944165" cy="495369"/>
          </a:xfrm>
          <a:prstGeom prst="rect">
            <a:avLst/>
          </a:prstGeom>
        </p:spPr>
      </p:pic>
      <p:graphicFrame>
        <p:nvGraphicFramePr>
          <p:cNvPr id="6" name="Πίνακας 5">
            <a:extLst>
              <a:ext uri="{FF2B5EF4-FFF2-40B4-BE49-F238E27FC236}">
                <a16:creationId xmlns:a16="http://schemas.microsoft.com/office/drawing/2014/main" id="{8931A06A-8774-4722-AD8C-863E9AEFDC28}"/>
              </a:ext>
            </a:extLst>
          </p:cNvPr>
          <p:cNvGraphicFramePr>
            <a:graphicFrameLocks noGrp="1"/>
          </p:cNvGraphicFramePr>
          <p:nvPr>
            <p:extLst>
              <p:ext uri="{D42A27DB-BD31-4B8C-83A1-F6EECF244321}">
                <p14:modId xmlns:p14="http://schemas.microsoft.com/office/powerpoint/2010/main" val="559757213"/>
              </p:ext>
            </p:extLst>
          </p:nvPr>
        </p:nvGraphicFramePr>
        <p:xfrm>
          <a:off x="262464" y="3822370"/>
          <a:ext cx="7119864" cy="2397264"/>
        </p:xfrm>
        <a:graphic>
          <a:graphicData uri="http://schemas.openxmlformats.org/drawingml/2006/table">
            <a:tbl>
              <a:tblPr firstRow="1" firstCol="1" bandRow="1">
                <a:tableStyleId>{5C22544A-7EE6-4342-B048-85BDC9FD1C3A}</a:tableStyleId>
              </a:tblPr>
              <a:tblGrid>
                <a:gridCol w="1023257">
                  <a:extLst>
                    <a:ext uri="{9D8B030D-6E8A-4147-A177-3AD203B41FA5}">
                      <a16:colId xmlns:a16="http://schemas.microsoft.com/office/drawing/2014/main" val="2564445021"/>
                    </a:ext>
                  </a:extLst>
                </a:gridCol>
                <a:gridCol w="1524000">
                  <a:extLst>
                    <a:ext uri="{9D8B030D-6E8A-4147-A177-3AD203B41FA5}">
                      <a16:colId xmlns:a16="http://schemas.microsoft.com/office/drawing/2014/main" val="983954267"/>
                    </a:ext>
                  </a:extLst>
                </a:gridCol>
                <a:gridCol w="1892907">
                  <a:extLst>
                    <a:ext uri="{9D8B030D-6E8A-4147-A177-3AD203B41FA5}">
                      <a16:colId xmlns:a16="http://schemas.microsoft.com/office/drawing/2014/main" val="1958522166"/>
                    </a:ext>
                  </a:extLst>
                </a:gridCol>
                <a:gridCol w="2679700">
                  <a:extLst>
                    <a:ext uri="{9D8B030D-6E8A-4147-A177-3AD203B41FA5}">
                      <a16:colId xmlns:a16="http://schemas.microsoft.com/office/drawing/2014/main" val="146269730"/>
                    </a:ext>
                  </a:extLst>
                </a:gridCol>
              </a:tblGrid>
              <a:tr h="680718">
                <a:tc>
                  <a:txBody>
                    <a:bodyPr/>
                    <a:lstStyle/>
                    <a:p>
                      <a:pPr algn="ctr">
                        <a:lnSpc>
                          <a:spcPct val="115000"/>
                        </a:lnSpc>
                        <a:spcAft>
                          <a:spcPts val="800"/>
                        </a:spcAft>
                        <a:buNone/>
                      </a:pPr>
                      <a:r>
                        <a:rPr lang="el-GR" sz="1600" kern="100">
                          <a:effectLst/>
                        </a:rPr>
                        <a:t>Έτος</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dirty="0">
                          <a:effectLst/>
                        </a:rPr>
                        <a:t>Κυκλοφορούν Ενεργητικό (€)</a:t>
                      </a:r>
                      <a:endParaRPr lang="el-GR" sz="16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dirty="0">
                          <a:effectLst/>
                        </a:rPr>
                        <a:t>Βραχυπρόθεσμες Υποχρεώσεις (€)</a:t>
                      </a:r>
                      <a:endParaRPr lang="el-GR" sz="16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a:effectLst/>
                        </a:rPr>
                        <a:t>Δείκτης Γενικής Ρευστότητας</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221190691"/>
                  </a:ext>
                </a:extLst>
              </a:tr>
              <a:tr h="572182">
                <a:tc>
                  <a:txBody>
                    <a:bodyPr/>
                    <a:lstStyle/>
                    <a:p>
                      <a:pPr algn="ctr">
                        <a:lnSpc>
                          <a:spcPct val="115000"/>
                        </a:lnSpc>
                        <a:spcAft>
                          <a:spcPts val="800"/>
                        </a:spcAft>
                        <a:buNone/>
                      </a:pPr>
                      <a:r>
                        <a:rPr lang="el-GR" sz="1600" kern="100">
                          <a:effectLst/>
                        </a:rPr>
                        <a:t>2022</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a:effectLst/>
                        </a:rPr>
                        <a:t>180.000</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a:effectLst/>
                        </a:rPr>
                        <a:t>120.000</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a:effectLst/>
                        </a:rPr>
                        <a:t>1,50</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2742292628"/>
                  </a:ext>
                </a:extLst>
              </a:tr>
              <a:tr h="572182">
                <a:tc>
                  <a:txBody>
                    <a:bodyPr/>
                    <a:lstStyle/>
                    <a:p>
                      <a:pPr algn="ctr">
                        <a:lnSpc>
                          <a:spcPct val="115000"/>
                        </a:lnSpc>
                        <a:spcAft>
                          <a:spcPts val="800"/>
                        </a:spcAft>
                        <a:buNone/>
                      </a:pPr>
                      <a:r>
                        <a:rPr lang="el-GR" sz="1600" kern="100">
                          <a:effectLst/>
                        </a:rPr>
                        <a:t>2023</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a:effectLst/>
                        </a:rPr>
                        <a:t>210.000</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a:effectLst/>
                        </a:rPr>
                        <a:t>150.000</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a:effectLst/>
                        </a:rPr>
                        <a:t>1,40</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735130091"/>
                  </a:ext>
                </a:extLst>
              </a:tr>
              <a:tr h="572182">
                <a:tc>
                  <a:txBody>
                    <a:bodyPr/>
                    <a:lstStyle/>
                    <a:p>
                      <a:pPr algn="ctr">
                        <a:lnSpc>
                          <a:spcPct val="115000"/>
                        </a:lnSpc>
                        <a:spcAft>
                          <a:spcPts val="800"/>
                        </a:spcAft>
                        <a:buNone/>
                      </a:pPr>
                      <a:r>
                        <a:rPr lang="el-GR" sz="1600" kern="100">
                          <a:effectLst/>
                        </a:rPr>
                        <a:t>2024</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a:effectLst/>
                        </a:rPr>
                        <a:t>260.000</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a:effectLst/>
                        </a:rPr>
                        <a:t>160.000</a:t>
                      </a:r>
                      <a:endParaRPr lang="el-GR" sz="16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600" kern="100" dirty="0">
                          <a:effectLst/>
                        </a:rPr>
                        <a:t>1,63</a:t>
                      </a:r>
                      <a:endParaRPr lang="el-GR" sz="16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681623954"/>
                  </a:ext>
                </a:extLst>
              </a:tr>
            </a:tbl>
          </a:graphicData>
        </a:graphic>
      </p:graphicFrame>
      <p:pic>
        <p:nvPicPr>
          <p:cNvPr id="8" name="Εικόνα 7">
            <a:extLst>
              <a:ext uri="{FF2B5EF4-FFF2-40B4-BE49-F238E27FC236}">
                <a16:creationId xmlns:a16="http://schemas.microsoft.com/office/drawing/2014/main" id="{D01A7AB8-ACFA-0728-8E78-E04F2D9C801A}"/>
              </a:ext>
            </a:extLst>
          </p:cNvPr>
          <p:cNvPicPr>
            <a:picLocks noChangeAspect="1"/>
          </p:cNvPicPr>
          <p:nvPr/>
        </p:nvPicPr>
        <p:blipFill>
          <a:blip r:embed="rId3"/>
          <a:stretch>
            <a:fillRect/>
          </a:stretch>
        </p:blipFill>
        <p:spPr>
          <a:xfrm>
            <a:off x="7857563" y="3822370"/>
            <a:ext cx="3715268" cy="2534004"/>
          </a:xfrm>
          <a:prstGeom prst="rect">
            <a:avLst/>
          </a:prstGeom>
        </p:spPr>
      </p:pic>
    </p:spTree>
    <p:extLst>
      <p:ext uri="{BB962C8B-B14F-4D97-AF65-F5344CB8AC3E}">
        <p14:creationId xmlns:p14="http://schemas.microsoft.com/office/powerpoint/2010/main" val="20579210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573B39A-6F90-842E-2E35-E2CD0451DA8E}"/>
              </a:ext>
            </a:extLst>
          </p:cNvPr>
          <p:cNvSpPr>
            <a:spLocks noGrp="1"/>
          </p:cNvSpPr>
          <p:nvPr>
            <p:ph idx="1"/>
          </p:nvPr>
        </p:nvSpPr>
        <p:spPr>
          <a:xfrm>
            <a:off x="174171" y="217714"/>
            <a:ext cx="11854543" cy="6466115"/>
          </a:xfrm>
        </p:spPr>
        <p:txBody>
          <a:bodyPr/>
          <a:lstStyle/>
          <a:p>
            <a:pPr marL="0" indent="0">
              <a:buNone/>
            </a:pPr>
            <a:r>
              <a:rPr lang="el-GR" sz="1600" b="1" dirty="0"/>
              <a:t>2. Διαστρωματική ανάλυση</a:t>
            </a:r>
            <a:endParaRPr lang="el-GR" sz="1600" dirty="0"/>
          </a:p>
          <a:p>
            <a:pPr marL="0" indent="0">
              <a:buNone/>
            </a:pPr>
            <a:r>
              <a:rPr lang="el-GR" sz="1600" b="1" dirty="0"/>
              <a:t>Σύγκριση του ίδιου δείκτη μεταξύ ξενοδοχείων</a:t>
            </a:r>
            <a:endParaRPr lang="el-GR" sz="1600" dirty="0"/>
          </a:p>
          <a:p>
            <a:pPr marL="0" indent="0">
              <a:buNone/>
            </a:pPr>
            <a:r>
              <a:rPr lang="el-GR" sz="1600" dirty="0"/>
              <a:t>Η διαστρωματική ανάλυση συγκρίνει τον ίδιο δείκτη σε διαφορετικές επιχειρήσεις του ίδιου κλάδου και για την ίδια χρονική περίοδο.</a:t>
            </a:r>
          </a:p>
          <a:p>
            <a:pPr marL="0" indent="0">
              <a:buNone/>
            </a:pPr>
            <a:r>
              <a:rPr lang="el-GR" sz="1600" dirty="0"/>
              <a:t>Ας υποθέσουμε ότι για συγκρίνουμε τέσσερα ξενοδοχεία 4 αστέρων σε νησιωτική τουριστική περιοχή.</a:t>
            </a:r>
          </a:p>
          <a:p>
            <a:pPr marL="0" indent="0">
              <a:buNone/>
            </a:pPr>
            <a:endParaRPr lang="el-GR" dirty="0"/>
          </a:p>
        </p:txBody>
      </p:sp>
      <p:graphicFrame>
        <p:nvGraphicFramePr>
          <p:cNvPr id="4" name="Πίνακας 3">
            <a:extLst>
              <a:ext uri="{FF2B5EF4-FFF2-40B4-BE49-F238E27FC236}">
                <a16:creationId xmlns:a16="http://schemas.microsoft.com/office/drawing/2014/main" id="{3D9DD6C2-EAAF-7F4C-F37A-749C1632EBED}"/>
              </a:ext>
            </a:extLst>
          </p:cNvPr>
          <p:cNvGraphicFramePr>
            <a:graphicFrameLocks noGrp="1"/>
          </p:cNvGraphicFramePr>
          <p:nvPr>
            <p:extLst>
              <p:ext uri="{D42A27DB-BD31-4B8C-83A1-F6EECF244321}">
                <p14:modId xmlns:p14="http://schemas.microsoft.com/office/powerpoint/2010/main" val="3177017882"/>
              </p:ext>
            </p:extLst>
          </p:nvPr>
        </p:nvGraphicFramePr>
        <p:xfrm>
          <a:off x="533400" y="1603351"/>
          <a:ext cx="10515600" cy="1847420"/>
        </p:xfrm>
        <a:graphic>
          <a:graphicData uri="http://schemas.openxmlformats.org/drawingml/2006/table">
            <a:tbl>
              <a:tblPr firstRow="1" firstCol="1" bandRow="1">
                <a:tableStyleId>{5C22544A-7EE6-4342-B048-85BDC9FD1C3A}</a:tableStyleId>
              </a:tblPr>
              <a:tblGrid>
                <a:gridCol w="2628900">
                  <a:extLst>
                    <a:ext uri="{9D8B030D-6E8A-4147-A177-3AD203B41FA5}">
                      <a16:colId xmlns:a16="http://schemas.microsoft.com/office/drawing/2014/main" val="2827702196"/>
                    </a:ext>
                  </a:extLst>
                </a:gridCol>
                <a:gridCol w="2628900">
                  <a:extLst>
                    <a:ext uri="{9D8B030D-6E8A-4147-A177-3AD203B41FA5}">
                      <a16:colId xmlns:a16="http://schemas.microsoft.com/office/drawing/2014/main" val="2043652291"/>
                    </a:ext>
                  </a:extLst>
                </a:gridCol>
                <a:gridCol w="2628900">
                  <a:extLst>
                    <a:ext uri="{9D8B030D-6E8A-4147-A177-3AD203B41FA5}">
                      <a16:colId xmlns:a16="http://schemas.microsoft.com/office/drawing/2014/main" val="680789939"/>
                    </a:ext>
                  </a:extLst>
                </a:gridCol>
                <a:gridCol w="2628900">
                  <a:extLst>
                    <a:ext uri="{9D8B030D-6E8A-4147-A177-3AD203B41FA5}">
                      <a16:colId xmlns:a16="http://schemas.microsoft.com/office/drawing/2014/main" val="4139564718"/>
                    </a:ext>
                  </a:extLst>
                </a:gridCol>
              </a:tblGrid>
              <a:tr h="369484">
                <a:tc>
                  <a:txBody>
                    <a:bodyPr/>
                    <a:lstStyle/>
                    <a:p>
                      <a:pPr algn="ctr">
                        <a:lnSpc>
                          <a:spcPct val="115000"/>
                        </a:lnSpc>
                        <a:spcAft>
                          <a:spcPts val="800"/>
                        </a:spcAft>
                        <a:buNone/>
                      </a:pPr>
                      <a:r>
                        <a:rPr lang="el-GR" sz="1400" kern="100">
                          <a:effectLst/>
                        </a:rPr>
                        <a:t>Ξενοδοχείο</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dirty="0">
                          <a:effectLst/>
                        </a:rPr>
                        <a:t>Κυκλοφορούν Ενεργητικό (€)</a:t>
                      </a:r>
                      <a:endParaRPr lang="el-GR" sz="14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Βραχυπρόθεσμες Υποχρεώσεις (€)</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Δείκτης Γενικής Ρευστότητας</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985012704"/>
                  </a:ext>
                </a:extLst>
              </a:tr>
              <a:tr h="369484">
                <a:tc>
                  <a:txBody>
                    <a:bodyPr/>
                    <a:lstStyle/>
                    <a:p>
                      <a:pPr algn="ctr">
                        <a:lnSpc>
                          <a:spcPct val="115000"/>
                        </a:lnSpc>
                        <a:spcAft>
                          <a:spcPts val="800"/>
                        </a:spcAft>
                        <a:buNone/>
                      </a:pPr>
                      <a:r>
                        <a:rPr lang="el-GR" sz="1400" kern="100" dirty="0">
                          <a:effectLst/>
                        </a:rPr>
                        <a:t>Hotel</a:t>
                      </a:r>
                      <a:endParaRPr lang="el-GR" sz="14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260.000</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160.000</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1,63</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713151688"/>
                  </a:ext>
                </a:extLst>
              </a:tr>
              <a:tr h="369484">
                <a:tc>
                  <a:txBody>
                    <a:bodyPr/>
                    <a:lstStyle/>
                    <a:p>
                      <a:pPr algn="ctr">
                        <a:lnSpc>
                          <a:spcPct val="115000"/>
                        </a:lnSpc>
                        <a:spcAft>
                          <a:spcPts val="800"/>
                        </a:spcAft>
                        <a:buNone/>
                      </a:pPr>
                      <a:r>
                        <a:rPr lang="en-US" sz="1400" kern="100" dirty="0">
                          <a:effectLst/>
                          <a:latin typeface="Aptos" panose="020B0004020202020204" pitchFamily="34" charset="0"/>
                          <a:ea typeface="DengXian" panose="02010600030101010101" pitchFamily="2" charset="-122"/>
                          <a:cs typeface="Arial" panose="020B0604020202020204" pitchFamily="34" charset="0"/>
                        </a:rPr>
                        <a:t>Hotel 1</a:t>
                      </a:r>
                      <a:endParaRPr lang="el-GR" sz="14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220.000</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200.000</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1,10</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471140909"/>
                  </a:ext>
                </a:extLst>
              </a:tr>
              <a:tr h="369484">
                <a:tc>
                  <a:txBody>
                    <a:bodyPr/>
                    <a:lstStyle/>
                    <a:p>
                      <a:pPr algn="ctr">
                        <a:lnSpc>
                          <a:spcPct val="115000"/>
                        </a:lnSpc>
                        <a:spcAft>
                          <a:spcPts val="800"/>
                        </a:spcAft>
                        <a:buNone/>
                      </a:pPr>
                      <a:r>
                        <a:rPr lang="en-US" sz="1400" kern="100" dirty="0">
                          <a:effectLst/>
                          <a:latin typeface="Aptos" panose="020B0004020202020204" pitchFamily="34" charset="0"/>
                          <a:ea typeface="DengXian" panose="02010600030101010101" pitchFamily="2" charset="-122"/>
                          <a:cs typeface="Arial" panose="020B0604020202020204" pitchFamily="34" charset="0"/>
                        </a:rPr>
                        <a:t>Hotel 2</a:t>
                      </a:r>
                      <a:endParaRPr lang="el-GR" sz="14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300.000</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150.000</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2,00</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1947951563"/>
                  </a:ext>
                </a:extLst>
              </a:tr>
              <a:tr h="369484">
                <a:tc>
                  <a:txBody>
                    <a:bodyPr/>
                    <a:lstStyle/>
                    <a:p>
                      <a:pPr algn="ctr">
                        <a:lnSpc>
                          <a:spcPct val="115000"/>
                        </a:lnSpc>
                        <a:spcAft>
                          <a:spcPts val="800"/>
                        </a:spcAft>
                        <a:buNone/>
                      </a:pPr>
                      <a:r>
                        <a:rPr lang="en-US" sz="1400" kern="100" dirty="0">
                          <a:effectLst/>
                          <a:latin typeface="Aptos" panose="020B0004020202020204" pitchFamily="34" charset="0"/>
                          <a:ea typeface="DengXian" panose="02010600030101010101" pitchFamily="2" charset="-122"/>
                          <a:cs typeface="Arial" panose="020B0604020202020204" pitchFamily="34" charset="0"/>
                        </a:rPr>
                        <a:t>Hotel 3</a:t>
                      </a:r>
                      <a:endParaRPr lang="el-GR" sz="14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180.000</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a:effectLst/>
                        </a:rPr>
                        <a:t>170.000</a:t>
                      </a:r>
                      <a:endParaRPr lang="el-GR" sz="14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algn="ctr">
                        <a:lnSpc>
                          <a:spcPct val="115000"/>
                        </a:lnSpc>
                        <a:spcAft>
                          <a:spcPts val="800"/>
                        </a:spcAft>
                        <a:buNone/>
                      </a:pPr>
                      <a:r>
                        <a:rPr lang="el-GR" sz="1400" kern="100" dirty="0">
                          <a:effectLst/>
                        </a:rPr>
                        <a:t>1,06</a:t>
                      </a:r>
                      <a:endParaRPr lang="el-GR" sz="14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2880420840"/>
                  </a:ext>
                </a:extLst>
              </a:tr>
            </a:tbl>
          </a:graphicData>
        </a:graphic>
      </p:graphicFrame>
      <p:pic>
        <p:nvPicPr>
          <p:cNvPr id="10" name="Εικόνα 9">
            <a:extLst>
              <a:ext uri="{FF2B5EF4-FFF2-40B4-BE49-F238E27FC236}">
                <a16:creationId xmlns:a16="http://schemas.microsoft.com/office/drawing/2014/main" id="{30E86F7E-A2FB-40DF-2C06-1F198AB303D6}"/>
              </a:ext>
            </a:extLst>
          </p:cNvPr>
          <p:cNvPicPr>
            <a:picLocks noChangeAspect="1"/>
          </p:cNvPicPr>
          <p:nvPr/>
        </p:nvPicPr>
        <p:blipFill>
          <a:blip r:embed="rId2"/>
          <a:stretch>
            <a:fillRect/>
          </a:stretch>
        </p:blipFill>
        <p:spPr>
          <a:xfrm>
            <a:off x="533400" y="3706134"/>
            <a:ext cx="4278086" cy="2814409"/>
          </a:xfrm>
          <a:prstGeom prst="rect">
            <a:avLst/>
          </a:prstGeom>
        </p:spPr>
      </p:pic>
      <p:pic>
        <p:nvPicPr>
          <p:cNvPr id="12" name="Εικόνα 11">
            <a:extLst>
              <a:ext uri="{FF2B5EF4-FFF2-40B4-BE49-F238E27FC236}">
                <a16:creationId xmlns:a16="http://schemas.microsoft.com/office/drawing/2014/main" id="{721F2C6A-1C0C-5F94-5CCA-052D3E0E0011}"/>
              </a:ext>
            </a:extLst>
          </p:cNvPr>
          <p:cNvPicPr>
            <a:picLocks noChangeAspect="1"/>
          </p:cNvPicPr>
          <p:nvPr/>
        </p:nvPicPr>
        <p:blipFill>
          <a:blip r:embed="rId3"/>
          <a:stretch>
            <a:fillRect/>
          </a:stretch>
        </p:blipFill>
        <p:spPr>
          <a:xfrm>
            <a:off x="5639776" y="4041750"/>
            <a:ext cx="5898109" cy="2028253"/>
          </a:xfrm>
          <a:prstGeom prst="rect">
            <a:avLst/>
          </a:prstGeom>
        </p:spPr>
      </p:pic>
    </p:spTree>
    <p:extLst>
      <p:ext uri="{BB962C8B-B14F-4D97-AF65-F5344CB8AC3E}">
        <p14:creationId xmlns:p14="http://schemas.microsoft.com/office/powerpoint/2010/main" val="16655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F2B39CD-FA4D-4175-867A-78463C23373E}"/>
              </a:ext>
            </a:extLst>
          </p:cNvPr>
          <p:cNvSpPr>
            <a:spLocks noGrp="1"/>
          </p:cNvSpPr>
          <p:nvPr>
            <p:ph idx="1"/>
          </p:nvPr>
        </p:nvSpPr>
        <p:spPr>
          <a:xfrm>
            <a:off x="231711" y="191387"/>
            <a:ext cx="11767456" cy="6581257"/>
          </a:xfrm>
        </p:spPr>
        <p:txBody>
          <a:bodyPr>
            <a:normAutofit/>
          </a:bodyPr>
          <a:lstStyle/>
          <a:p>
            <a:pPr marL="0" indent="0" algn="ctr">
              <a:lnSpc>
                <a:spcPct val="100000"/>
              </a:lnSpc>
              <a:spcBef>
                <a:spcPts val="0"/>
              </a:spcBef>
              <a:buNone/>
            </a:pPr>
            <a:r>
              <a:rPr lang="el-GR" sz="1600" b="1" u="sng" dirty="0"/>
              <a:t>Ανάπτυξη αποτελεσματικών βασικών δεικτών κινδύνου</a:t>
            </a:r>
          </a:p>
          <a:p>
            <a:pPr marL="0" indent="0" algn="just">
              <a:lnSpc>
                <a:spcPct val="100000"/>
              </a:lnSpc>
              <a:spcBef>
                <a:spcPts val="0"/>
              </a:spcBef>
              <a:buNone/>
            </a:pPr>
            <a:endParaRPr lang="el-GR" sz="1600" dirty="0"/>
          </a:p>
          <a:p>
            <a:pPr algn="just">
              <a:lnSpc>
                <a:spcPct val="100000"/>
              </a:lnSpc>
              <a:spcBef>
                <a:spcPts val="0"/>
              </a:spcBef>
              <a:buFont typeface="Wingdings" panose="05000000000000000000" pitchFamily="2" charset="2"/>
              <a:buChar char="q"/>
            </a:pPr>
            <a:r>
              <a:rPr lang="el-GR" sz="1600" dirty="0"/>
              <a:t>Ο στόχος της ανάπτυξης ενός αποτελεσματικού συνόλου KRI είναι </a:t>
            </a:r>
            <a:r>
              <a:rPr lang="el-GR" sz="1600" b="1" dirty="0"/>
              <a:t>ο εντοπισμός σχετικών μετρήσεων που παρέχουν χρήσιμες πληροφορίες σχετικά με πιθανούς κινδύνους </a:t>
            </a:r>
            <a:r>
              <a:rPr lang="el-GR" sz="1600" dirty="0"/>
              <a:t>που μπορεί να έχουν αντίκτυπο στην επίτευξη τους στόχους του οργανισμού. </a:t>
            </a:r>
            <a:endParaRPr lang="el-GR" sz="1600" b="1" dirty="0"/>
          </a:p>
        </p:txBody>
      </p:sp>
      <p:grpSp>
        <p:nvGrpSpPr>
          <p:cNvPr id="7" name="Group 4">
            <a:extLst>
              <a:ext uri="{FF2B5EF4-FFF2-40B4-BE49-F238E27FC236}">
                <a16:creationId xmlns:a16="http://schemas.microsoft.com/office/drawing/2014/main" id="{A9461EDE-493E-4E5F-A5DC-F216C9CE99D4}"/>
              </a:ext>
            </a:extLst>
          </p:cNvPr>
          <p:cNvGrpSpPr>
            <a:grpSpLocks noChangeAspect="1"/>
          </p:cNvGrpSpPr>
          <p:nvPr/>
        </p:nvGrpSpPr>
        <p:grpSpPr bwMode="auto">
          <a:xfrm>
            <a:off x="760986" y="1371702"/>
            <a:ext cx="9839649" cy="5294911"/>
            <a:chOff x="608" y="1744"/>
            <a:chExt cx="4559" cy="1866"/>
          </a:xfrm>
        </p:grpSpPr>
        <p:sp>
          <p:nvSpPr>
            <p:cNvPr id="8" name="AutoShape 3">
              <a:extLst>
                <a:ext uri="{FF2B5EF4-FFF2-40B4-BE49-F238E27FC236}">
                  <a16:creationId xmlns:a16="http://schemas.microsoft.com/office/drawing/2014/main" id="{E2166BD2-C3F5-4496-9526-F48D7C552060}"/>
                </a:ext>
              </a:extLst>
            </p:cNvPr>
            <p:cNvSpPr>
              <a:spLocks noChangeAspect="1" noChangeArrowheads="1" noTextEdit="1"/>
            </p:cNvSpPr>
            <p:nvPr/>
          </p:nvSpPr>
          <p:spPr bwMode="auto">
            <a:xfrm>
              <a:off x="608" y="1744"/>
              <a:ext cx="4559" cy="1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l-GR"/>
            </a:p>
          </p:txBody>
        </p:sp>
        <p:pic>
          <p:nvPicPr>
            <p:cNvPr id="3077" name="Picture 5">
              <a:extLst>
                <a:ext uri="{FF2B5EF4-FFF2-40B4-BE49-F238E27FC236}">
                  <a16:creationId xmlns:a16="http://schemas.microsoft.com/office/drawing/2014/main" id="{641449AF-CAF1-4005-B9E9-752A831D65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 y="1744"/>
              <a:ext cx="4563" cy="1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774708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F2B39CD-FA4D-4175-867A-78463C23373E}"/>
              </a:ext>
            </a:extLst>
          </p:cNvPr>
          <p:cNvSpPr>
            <a:spLocks noGrp="1"/>
          </p:cNvSpPr>
          <p:nvPr>
            <p:ph idx="1"/>
          </p:nvPr>
        </p:nvSpPr>
        <p:spPr>
          <a:xfrm>
            <a:off x="231711" y="183436"/>
            <a:ext cx="11767456" cy="6581257"/>
          </a:xfrm>
        </p:spPr>
        <p:txBody>
          <a:bodyPr>
            <a:normAutofit/>
          </a:bodyPr>
          <a:lstStyle/>
          <a:p>
            <a:pPr algn="just">
              <a:lnSpc>
                <a:spcPct val="100000"/>
              </a:lnSpc>
              <a:spcBef>
                <a:spcPts val="0"/>
              </a:spcBef>
              <a:buFont typeface="Wingdings" panose="05000000000000000000" pitchFamily="2" charset="2"/>
              <a:buChar char="q"/>
            </a:pPr>
            <a:endParaRPr lang="en-US" sz="1200" dirty="0"/>
          </a:p>
          <a:p>
            <a:pPr algn="just">
              <a:lnSpc>
                <a:spcPct val="100000"/>
              </a:lnSpc>
              <a:spcBef>
                <a:spcPts val="0"/>
              </a:spcBef>
              <a:buFont typeface="Wingdings" panose="05000000000000000000" pitchFamily="2" charset="2"/>
              <a:buChar char="q"/>
            </a:pPr>
            <a:r>
              <a:rPr lang="el-GR" sz="1400" dirty="0"/>
              <a:t>Μια αποτελεσματική μέθοδος για την ανάπτυξη </a:t>
            </a:r>
            <a:r>
              <a:rPr lang="el-GR" sz="1400" dirty="0" err="1"/>
              <a:t>KRIs</a:t>
            </a:r>
            <a:r>
              <a:rPr lang="el-GR" sz="1400" dirty="0"/>
              <a:t> ξεκινά με </a:t>
            </a:r>
            <a:r>
              <a:rPr lang="el-GR" sz="1400" b="1" dirty="0"/>
              <a:t>την ανάλυση ενός γεγονότος κινδύνου που έχει επηρεάσει τον οργανισμό στο παρελθόν (ή παρόν) και στη συνέχεια να εργαστείτε προς τα πίσω για να εντοπίσετε γεγονότα ενδιάμεσης και βασικής αιτίας που οδήγησαν στην τελική απώλεια ή χαμένη ευκαιρία</a:t>
            </a:r>
            <a:r>
              <a:rPr lang="el-GR" sz="1400" dirty="0"/>
              <a:t>. Ο στόχος είναι να αναπτυχθούν βασικοί δείκτες κινδύνου που παρέχουν πολύτιμες κύριες ενδείξεις ότι ενδέχεται να εμφανίζονται κίνδυνοι. </a:t>
            </a:r>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b="1"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algn="just">
              <a:lnSpc>
                <a:spcPct val="100000"/>
              </a:lnSpc>
              <a:spcBef>
                <a:spcPts val="0"/>
              </a:spcBef>
              <a:buFont typeface="Wingdings" panose="05000000000000000000" pitchFamily="2" charset="2"/>
              <a:buChar char="q"/>
            </a:pPr>
            <a:endParaRPr lang="el-GR" sz="1200" dirty="0"/>
          </a:p>
          <a:p>
            <a:pPr marL="0" indent="0" algn="just">
              <a:lnSpc>
                <a:spcPct val="100000"/>
              </a:lnSpc>
              <a:spcBef>
                <a:spcPts val="0"/>
              </a:spcBef>
              <a:buNone/>
            </a:pPr>
            <a:endParaRPr lang="el-GR" sz="1200" dirty="0"/>
          </a:p>
        </p:txBody>
      </p:sp>
      <p:grpSp>
        <p:nvGrpSpPr>
          <p:cNvPr id="5" name="Group 4">
            <a:extLst>
              <a:ext uri="{FF2B5EF4-FFF2-40B4-BE49-F238E27FC236}">
                <a16:creationId xmlns:a16="http://schemas.microsoft.com/office/drawing/2014/main" id="{3FB7A4C7-A1C0-4CB0-8AF2-EC7581E571B3}"/>
              </a:ext>
            </a:extLst>
          </p:cNvPr>
          <p:cNvGrpSpPr>
            <a:grpSpLocks noChangeAspect="1"/>
          </p:cNvGrpSpPr>
          <p:nvPr/>
        </p:nvGrpSpPr>
        <p:grpSpPr bwMode="auto">
          <a:xfrm>
            <a:off x="745176" y="1507917"/>
            <a:ext cx="9750490" cy="4565251"/>
            <a:chOff x="1878" y="936"/>
            <a:chExt cx="4170" cy="2178"/>
          </a:xfrm>
        </p:grpSpPr>
        <p:sp>
          <p:nvSpPr>
            <p:cNvPr id="6" name="AutoShape 3">
              <a:extLst>
                <a:ext uri="{FF2B5EF4-FFF2-40B4-BE49-F238E27FC236}">
                  <a16:creationId xmlns:a16="http://schemas.microsoft.com/office/drawing/2014/main" id="{3A2A8675-A33F-41FD-90A7-EB0ABBF302C7}"/>
                </a:ext>
              </a:extLst>
            </p:cNvPr>
            <p:cNvSpPr>
              <a:spLocks noChangeAspect="1" noChangeArrowheads="1" noTextEdit="1"/>
            </p:cNvSpPr>
            <p:nvPr/>
          </p:nvSpPr>
          <p:spPr bwMode="auto">
            <a:xfrm>
              <a:off x="1878" y="936"/>
              <a:ext cx="4170" cy="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l-GR"/>
            </a:p>
          </p:txBody>
        </p:sp>
        <p:pic>
          <p:nvPicPr>
            <p:cNvPr id="5125" name="Picture 5">
              <a:extLst>
                <a:ext uri="{FF2B5EF4-FFF2-40B4-BE49-F238E27FC236}">
                  <a16:creationId xmlns:a16="http://schemas.microsoft.com/office/drawing/2014/main" id="{A6636C7D-9BED-427E-8B5C-F4E8B821D0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8" y="936"/>
              <a:ext cx="4174" cy="2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111897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41600" y="214982"/>
            <a:ext cx="5173402" cy="6552728"/>
          </a:xfrm>
        </p:spPr>
        <p:txBody>
          <a:bodyPr>
            <a:normAutofit/>
          </a:bodyPr>
          <a:lstStyle/>
          <a:p>
            <a:pPr marL="0" indent="0" algn="ctr">
              <a:spcBef>
                <a:spcPts val="0"/>
              </a:spcBef>
              <a:buNone/>
            </a:pPr>
            <a:r>
              <a:rPr lang="en-US" sz="1200" b="1" u="sng" dirty="0"/>
              <a:t>KEY RISK INDICATORS  </a:t>
            </a:r>
            <a:br>
              <a:rPr lang="el-GR" sz="1200" b="1" u="sng" dirty="0"/>
            </a:br>
            <a:r>
              <a:rPr lang="el-GR" sz="1200" b="1" u="sng" dirty="0"/>
              <a:t>(</a:t>
            </a:r>
            <a:r>
              <a:rPr lang="en-US" sz="1200" b="1" u="sng" dirty="0"/>
              <a:t>KRIs</a:t>
            </a:r>
            <a:r>
              <a:rPr lang="el-GR" sz="1200" b="1" u="sng" dirty="0"/>
              <a:t>)</a:t>
            </a:r>
            <a:endParaRPr lang="en-US" sz="1200" b="1" u="sng" dirty="0"/>
          </a:p>
          <a:p>
            <a:pPr marL="0" indent="0" algn="just">
              <a:lnSpc>
                <a:spcPct val="120000"/>
              </a:lnSpc>
              <a:spcBef>
                <a:spcPts val="0"/>
              </a:spcBef>
              <a:buNone/>
            </a:pPr>
            <a:endParaRPr lang="el-GR" sz="1200" dirty="0"/>
          </a:p>
          <a:p>
            <a:pPr algn="just">
              <a:lnSpc>
                <a:spcPct val="120000"/>
              </a:lnSpc>
              <a:spcBef>
                <a:spcPts val="0"/>
              </a:spcBef>
              <a:buFont typeface="Wingdings" panose="05000000000000000000" pitchFamily="2" charset="2"/>
              <a:buChar char="Ø"/>
            </a:pPr>
            <a:r>
              <a:rPr lang="en-US" sz="1200" b="1" dirty="0"/>
              <a:t>Percentage of Vendor Payments with an Approved Purchase Order - </a:t>
            </a:r>
            <a:r>
              <a:rPr lang="el-GR" sz="1200" b="1" dirty="0"/>
              <a:t>Ποσοστό πληρωμών προμηθευτή με εγκεκριμένη εντολή αγοράς</a:t>
            </a:r>
            <a:endParaRPr lang="el-GR" sz="1200" dirty="0"/>
          </a:p>
          <a:p>
            <a:pPr algn="just">
              <a:lnSpc>
                <a:spcPct val="120000"/>
              </a:lnSpc>
              <a:spcBef>
                <a:spcPts val="0"/>
              </a:spcBef>
              <a:buFont typeface="Wingdings" panose="05000000000000000000" pitchFamily="2" charset="2"/>
              <a:buChar char="Ø"/>
            </a:pPr>
            <a:r>
              <a:rPr lang="en-US" sz="1200" b="1" dirty="0"/>
              <a:t>Number of Detected Deviations from GAAP (Generally Accepted Accounting Principles)  - </a:t>
            </a:r>
            <a:r>
              <a:rPr lang="el-GR" sz="1200" b="1" dirty="0"/>
              <a:t>Αριθμός εντοπισμένων αποκλίσεων από της αποδεκτές λογιστικές αρχές</a:t>
            </a:r>
          </a:p>
          <a:p>
            <a:pPr algn="just">
              <a:lnSpc>
                <a:spcPct val="120000"/>
              </a:lnSpc>
              <a:spcBef>
                <a:spcPts val="0"/>
              </a:spcBef>
              <a:buFont typeface="Wingdings" panose="05000000000000000000" pitchFamily="2" charset="2"/>
              <a:buChar char="Ø"/>
            </a:pPr>
            <a:r>
              <a:rPr lang="en-US" sz="1200" b="1" dirty="0"/>
              <a:t>Quick Ratio</a:t>
            </a:r>
            <a:r>
              <a:rPr lang="el-GR" sz="1200" b="1" dirty="0"/>
              <a:t> - Γρήγορη αναλογία</a:t>
            </a:r>
          </a:p>
          <a:p>
            <a:pPr algn="just">
              <a:lnSpc>
                <a:spcPct val="120000"/>
              </a:lnSpc>
              <a:spcBef>
                <a:spcPts val="0"/>
              </a:spcBef>
              <a:buFont typeface="Wingdings" panose="05000000000000000000" pitchFamily="2" charset="2"/>
              <a:buChar char="Ø"/>
            </a:pPr>
            <a:r>
              <a:rPr lang="en-US" sz="1200" b="1" dirty="0"/>
              <a:t>Budget Variance (Budgeted vs. Actual) Firm Wide - </a:t>
            </a:r>
            <a:r>
              <a:rPr lang="el-GR" sz="1200" b="1" dirty="0"/>
              <a:t>Διακύμανση προϋπολογισμού (Προϋπολογισμός έναντι Πραγματικής) – Εταιρεία</a:t>
            </a:r>
          </a:p>
          <a:p>
            <a:pPr algn="just">
              <a:lnSpc>
                <a:spcPct val="120000"/>
              </a:lnSpc>
              <a:spcBef>
                <a:spcPts val="0"/>
              </a:spcBef>
              <a:buFont typeface="Wingdings" panose="05000000000000000000" pitchFamily="2" charset="2"/>
              <a:buChar char="Ø"/>
            </a:pPr>
            <a:r>
              <a:rPr lang="en-US" sz="1200" b="1" dirty="0"/>
              <a:t>Days Payable Outstanding</a:t>
            </a:r>
            <a:r>
              <a:rPr lang="el-GR" sz="1200" b="1" dirty="0"/>
              <a:t> (</a:t>
            </a:r>
            <a:r>
              <a:rPr lang="en-US" sz="1200" b="1" dirty="0"/>
              <a:t>DPO) </a:t>
            </a:r>
            <a:r>
              <a:rPr lang="el-GR" sz="1200" b="1" dirty="0"/>
              <a:t> - Ημέρες πληρωτέων σε εκκρεμότητα</a:t>
            </a:r>
          </a:p>
          <a:p>
            <a:pPr algn="just">
              <a:lnSpc>
                <a:spcPct val="120000"/>
              </a:lnSpc>
              <a:spcBef>
                <a:spcPts val="0"/>
              </a:spcBef>
              <a:buFont typeface="Wingdings" panose="05000000000000000000" pitchFamily="2" charset="2"/>
              <a:buChar char="Ø"/>
            </a:pPr>
            <a:r>
              <a:rPr lang="en-US" sz="1200" b="1" dirty="0"/>
              <a:t>Percentage of Invoices Paid On</a:t>
            </a:r>
            <a:r>
              <a:rPr lang="el-GR" sz="1200" b="1" dirty="0"/>
              <a:t> </a:t>
            </a:r>
            <a:r>
              <a:rPr lang="en-US" sz="1200" b="1" dirty="0"/>
              <a:t>Time</a:t>
            </a:r>
            <a:r>
              <a:rPr lang="el-GR" sz="1200" b="1" dirty="0"/>
              <a:t> - Ποσοστό τιμολογίων που πληρώνονται έγκαιρα</a:t>
            </a:r>
          </a:p>
          <a:p>
            <a:pPr algn="just">
              <a:lnSpc>
                <a:spcPct val="120000"/>
              </a:lnSpc>
              <a:spcBef>
                <a:spcPts val="0"/>
              </a:spcBef>
              <a:buFont typeface="Wingdings" panose="05000000000000000000" pitchFamily="2" charset="2"/>
              <a:buChar char="Ø"/>
            </a:pPr>
            <a:r>
              <a:rPr lang="en-US" sz="1200" b="1" dirty="0"/>
              <a:t>Percentage of Departments without Defined Key Performance Indicators (KPI) in Place</a:t>
            </a:r>
            <a:r>
              <a:rPr lang="el-GR" sz="1200" b="1" dirty="0"/>
              <a:t> - Ποσοστό τμημάτων χωρίς καθορισμένους βασικούς δείκτες απόδοσης (KPI) στη θέση τους</a:t>
            </a:r>
            <a:endParaRPr lang="el-GR" sz="1200" dirty="0"/>
          </a:p>
          <a:p>
            <a:pPr algn="just">
              <a:lnSpc>
                <a:spcPct val="120000"/>
              </a:lnSpc>
              <a:spcBef>
                <a:spcPts val="0"/>
              </a:spcBef>
              <a:buFont typeface="Wingdings" panose="05000000000000000000" pitchFamily="2" charset="2"/>
              <a:buChar char="Ø"/>
            </a:pPr>
            <a:r>
              <a:rPr lang="en-US" sz="1200" b="1" dirty="0"/>
              <a:t>Percentage of  Key Performance Indicators (KPI) Targets Not Met (Overall) - </a:t>
            </a:r>
            <a:r>
              <a:rPr lang="el-GR" sz="1200" b="1" dirty="0"/>
              <a:t>Ποσοστό των στόχων του δείκτη βασικής απόδοσης (KPI) που δεν πληρούνται – Συνολικά</a:t>
            </a:r>
          </a:p>
          <a:p>
            <a:pPr algn="just">
              <a:lnSpc>
                <a:spcPct val="120000"/>
              </a:lnSpc>
              <a:spcBef>
                <a:spcPts val="0"/>
              </a:spcBef>
              <a:buFont typeface="Wingdings" panose="05000000000000000000" pitchFamily="2" charset="2"/>
              <a:buChar char="Ø"/>
            </a:pPr>
            <a:r>
              <a:rPr lang="en-US" sz="1200" b="1" dirty="0"/>
              <a:t>Mean Time Between Failure (MTBF) - </a:t>
            </a:r>
            <a:r>
              <a:rPr lang="el-GR" sz="1200" b="1" dirty="0"/>
              <a:t>Μέσος χρόνος μεταξύ αποτυχίας</a:t>
            </a:r>
          </a:p>
          <a:p>
            <a:pPr algn="just">
              <a:lnSpc>
                <a:spcPct val="120000"/>
              </a:lnSpc>
              <a:spcBef>
                <a:spcPts val="0"/>
              </a:spcBef>
              <a:buFont typeface="Wingdings" panose="05000000000000000000" pitchFamily="2" charset="2"/>
              <a:buChar char="Ø"/>
            </a:pPr>
            <a:r>
              <a:rPr lang="en-US" sz="1200" b="1" dirty="0"/>
              <a:t>Percentage of Employees Passing Internal Email Phishing Test </a:t>
            </a:r>
            <a:r>
              <a:rPr lang="el-GR" sz="1200" b="1" dirty="0"/>
              <a:t>- Ποσοστό υπαλλήλων που περνούν εσωτερικούς ελέγχους ηλεκτρονικού ψαρέματος ηλεκτρονικού ταχυδρομείου</a:t>
            </a:r>
          </a:p>
          <a:p>
            <a:pPr algn="just">
              <a:lnSpc>
                <a:spcPct val="120000"/>
              </a:lnSpc>
              <a:spcBef>
                <a:spcPts val="0"/>
              </a:spcBef>
              <a:buFont typeface="Wingdings" panose="05000000000000000000" pitchFamily="2" charset="2"/>
              <a:buChar char="Ø"/>
            </a:pPr>
            <a:r>
              <a:rPr lang="en-US" sz="1200" b="1" dirty="0"/>
              <a:t>Percentage of ALL Employees Whose Access Rights Have Been Reviewed Within the Last 90 Days </a:t>
            </a:r>
            <a:r>
              <a:rPr lang="el-GR" sz="1200" b="1" dirty="0"/>
              <a:t>- Ποσοστό όλων των υπαλλήλων των οποίων τα δικαιώματα πρόσβασης έχουν ελεγχθεί τις τελευταίες 90 ημέρες</a:t>
            </a:r>
          </a:p>
          <a:p>
            <a:pPr algn="just">
              <a:lnSpc>
                <a:spcPct val="120000"/>
              </a:lnSpc>
              <a:spcBef>
                <a:spcPts val="0"/>
              </a:spcBef>
              <a:buFont typeface="Wingdings" panose="05000000000000000000" pitchFamily="2" charset="2"/>
              <a:buChar char="Ø"/>
            </a:pPr>
            <a:r>
              <a:rPr lang="en-US" sz="1200" b="1" dirty="0"/>
              <a:t>Percentage of Security Incident False Positives </a:t>
            </a:r>
            <a:r>
              <a:rPr lang="el-GR" sz="1200" b="1" dirty="0"/>
              <a:t>- Ποσοστό ψευδών περιστατικών ασφάλειας</a:t>
            </a:r>
          </a:p>
          <a:p>
            <a:pPr algn="just">
              <a:spcBef>
                <a:spcPts val="0"/>
              </a:spcBef>
              <a:buFont typeface="Wingdings" pitchFamily="2" charset="2"/>
              <a:buChar char="q"/>
            </a:pPr>
            <a:endParaRPr lang="el-GR" sz="1200" b="1" dirty="0"/>
          </a:p>
          <a:p>
            <a:pPr algn="just">
              <a:spcBef>
                <a:spcPts val="0"/>
              </a:spcBef>
              <a:buFont typeface="Wingdings" pitchFamily="2" charset="2"/>
              <a:buChar char="q"/>
            </a:pPr>
            <a:endParaRPr lang="el-GR" sz="1200" b="1" dirty="0"/>
          </a:p>
          <a:p>
            <a:pPr algn="just">
              <a:spcBef>
                <a:spcPts val="0"/>
              </a:spcBef>
              <a:buFont typeface="Wingdings" pitchFamily="2" charset="2"/>
              <a:buChar char="q"/>
            </a:pPr>
            <a:endParaRPr lang="el-GR" sz="1200" b="1" dirty="0"/>
          </a:p>
          <a:p>
            <a:pPr algn="just">
              <a:spcBef>
                <a:spcPts val="0"/>
              </a:spcBef>
              <a:buFont typeface="Wingdings" pitchFamily="2" charset="2"/>
              <a:buChar char="q"/>
            </a:pPr>
            <a:endParaRPr lang="el-GR" sz="1200" b="1" dirty="0"/>
          </a:p>
          <a:p>
            <a:pPr algn="just">
              <a:spcBef>
                <a:spcPts val="0"/>
              </a:spcBef>
              <a:buFont typeface="Wingdings" pitchFamily="2" charset="2"/>
              <a:buChar char="q"/>
            </a:pPr>
            <a:endParaRPr lang="en-US" sz="1200" b="1" dirty="0"/>
          </a:p>
          <a:p>
            <a:pPr algn="just">
              <a:spcBef>
                <a:spcPts val="0"/>
              </a:spcBef>
              <a:buFont typeface="Wingdings" pitchFamily="2" charset="2"/>
              <a:buChar char="q"/>
            </a:pPr>
            <a:endParaRPr lang="en-US" sz="1200" b="1" dirty="0"/>
          </a:p>
          <a:p>
            <a:pPr algn="just">
              <a:spcBef>
                <a:spcPts val="0"/>
              </a:spcBef>
              <a:buFont typeface="Wingdings" pitchFamily="2" charset="2"/>
              <a:buChar char="q"/>
            </a:pPr>
            <a:endParaRPr lang="el-GR" sz="1200" b="1" dirty="0"/>
          </a:p>
          <a:p>
            <a:pPr algn="just">
              <a:spcBef>
                <a:spcPts val="0"/>
              </a:spcBef>
              <a:buFont typeface="Wingdings" pitchFamily="2" charset="2"/>
              <a:buChar char="q"/>
            </a:pPr>
            <a:endParaRPr lang="en-US" sz="1200" b="1" dirty="0"/>
          </a:p>
          <a:p>
            <a:pPr algn="just">
              <a:spcBef>
                <a:spcPts val="0"/>
              </a:spcBef>
              <a:buFont typeface="Wingdings" pitchFamily="2" charset="2"/>
              <a:buChar char="q"/>
            </a:pPr>
            <a:endParaRPr lang="el-GR" sz="1200" b="1" dirty="0"/>
          </a:p>
          <a:p>
            <a:pPr algn="just">
              <a:spcBef>
                <a:spcPts val="0"/>
              </a:spcBef>
              <a:buFont typeface="Wingdings" pitchFamily="2" charset="2"/>
              <a:buChar char="q"/>
            </a:pPr>
            <a:endParaRPr lang="el-GR" sz="1200" dirty="0"/>
          </a:p>
          <a:p>
            <a:pPr algn="just">
              <a:spcBef>
                <a:spcPts val="0"/>
              </a:spcBef>
              <a:buFont typeface="Wingdings" pitchFamily="2" charset="2"/>
              <a:buChar char="q"/>
            </a:pPr>
            <a:endParaRPr lang="el-GR" sz="1200" dirty="0"/>
          </a:p>
          <a:p>
            <a:pPr marL="0" indent="0" algn="just">
              <a:spcBef>
                <a:spcPts val="0"/>
              </a:spcBef>
              <a:buNone/>
            </a:pPr>
            <a:endParaRPr lang="el-GR" sz="1200" dirty="0"/>
          </a:p>
        </p:txBody>
      </p:sp>
      <p:sp>
        <p:nvSpPr>
          <p:cNvPr id="2" name="2 - Θέση περιεχομένου"/>
          <p:cNvSpPr txBox="1">
            <a:spLocks/>
          </p:cNvSpPr>
          <p:nvPr/>
        </p:nvSpPr>
        <p:spPr>
          <a:xfrm>
            <a:off x="6622473" y="152636"/>
            <a:ext cx="4982334" cy="6552728"/>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0"/>
              </a:spcBef>
              <a:buFont typeface="Arial" panose="020B0604020202020204" pitchFamily="34" charset="0"/>
              <a:buNone/>
            </a:pPr>
            <a:endParaRPr lang="el-GR" sz="700" b="1" dirty="0"/>
          </a:p>
          <a:p>
            <a:pPr marL="0" indent="0" algn="ctr">
              <a:spcBef>
                <a:spcPts val="0"/>
              </a:spcBef>
              <a:buFont typeface="Arial" panose="020B0604020202020204" pitchFamily="34" charset="0"/>
              <a:buNone/>
            </a:pPr>
            <a:r>
              <a:rPr lang="en-US" sz="1300" b="1" u="sng" dirty="0"/>
              <a:t>KEY PERFORMANCE INDICATORS </a:t>
            </a:r>
            <a:endParaRPr lang="el-GR" sz="1300" b="1" u="sng" dirty="0"/>
          </a:p>
          <a:p>
            <a:pPr marL="0" indent="0" algn="ctr">
              <a:spcBef>
                <a:spcPts val="0"/>
              </a:spcBef>
              <a:buFont typeface="Arial" panose="020B0604020202020204" pitchFamily="34" charset="0"/>
              <a:buNone/>
            </a:pPr>
            <a:r>
              <a:rPr lang="en-US" sz="1300" b="1" u="sng" dirty="0"/>
              <a:t> </a:t>
            </a:r>
            <a:r>
              <a:rPr lang="el-GR" sz="1300" b="1" u="sng" dirty="0"/>
              <a:t>(</a:t>
            </a:r>
            <a:r>
              <a:rPr lang="en-US" sz="1300" b="1" u="sng" dirty="0"/>
              <a:t>KPIs</a:t>
            </a:r>
            <a:r>
              <a:rPr lang="el-GR" sz="1300" b="1" u="sng" dirty="0"/>
              <a:t>)</a:t>
            </a:r>
          </a:p>
          <a:p>
            <a:pPr marL="0" indent="0" algn="ctr">
              <a:spcBef>
                <a:spcPts val="0"/>
              </a:spcBef>
              <a:buFont typeface="Arial" panose="020B0604020202020204" pitchFamily="34" charset="0"/>
              <a:buNone/>
            </a:pPr>
            <a:endParaRPr lang="en-US" sz="1300" b="1" dirty="0"/>
          </a:p>
          <a:p>
            <a:pPr algn="just">
              <a:spcBef>
                <a:spcPts val="0"/>
              </a:spcBef>
              <a:buFont typeface="Wingdings" pitchFamily="2" charset="2"/>
              <a:buChar char="q"/>
            </a:pPr>
            <a:endParaRPr lang="el-GR" sz="800" dirty="0"/>
          </a:p>
          <a:p>
            <a:pPr algn="just">
              <a:spcBef>
                <a:spcPts val="600"/>
              </a:spcBef>
              <a:buFont typeface="Wingdings" panose="05000000000000000000" pitchFamily="2" charset="2"/>
              <a:buChar char="Ø"/>
            </a:pPr>
            <a:r>
              <a:rPr lang="el-GR" sz="1300" b="1" dirty="0"/>
              <a:t>Έσοδα LOB (</a:t>
            </a:r>
            <a:r>
              <a:rPr lang="en-US" sz="1300" b="1" dirty="0"/>
              <a:t>Line of Business) </a:t>
            </a:r>
            <a:r>
              <a:rPr lang="el-GR" sz="1300" b="1" dirty="0"/>
              <a:t>έναντι Στόχος</a:t>
            </a:r>
            <a:endParaRPr lang="el-GR" sz="1300" dirty="0"/>
          </a:p>
          <a:p>
            <a:pPr algn="just">
              <a:spcBef>
                <a:spcPts val="600"/>
              </a:spcBef>
              <a:buFont typeface="Wingdings" panose="05000000000000000000" pitchFamily="2" charset="2"/>
              <a:buChar char="Ø"/>
            </a:pPr>
            <a:r>
              <a:rPr lang="el-GR" sz="1300" b="1" dirty="0"/>
              <a:t>Πωλήσεις ανά περιοχή</a:t>
            </a:r>
            <a:endParaRPr lang="el-GR" sz="1300" dirty="0"/>
          </a:p>
          <a:p>
            <a:pPr algn="just">
              <a:spcBef>
                <a:spcPts val="600"/>
              </a:spcBef>
              <a:buFont typeface="Wingdings" panose="05000000000000000000" pitchFamily="2" charset="2"/>
              <a:buChar char="Ø"/>
            </a:pPr>
            <a:r>
              <a:rPr lang="el-GR" sz="1300" b="1" dirty="0"/>
              <a:t>LOB (</a:t>
            </a:r>
            <a:r>
              <a:rPr lang="en-US" sz="1300" b="1" dirty="0"/>
              <a:t>Line of Business)</a:t>
            </a:r>
            <a:r>
              <a:rPr lang="el-GR" sz="1300" b="1" dirty="0"/>
              <a:t> Έξοδα έναντι Προϋπολογισμός</a:t>
            </a:r>
            <a:endParaRPr lang="en-US" sz="1300" dirty="0"/>
          </a:p>
          <a:p>
            <a:pPr algn="just">
              <a:spcBef>
                <a:spcPts val="600"/>
              </a:spcBef>
              <a:buFont typeface="Wingdings" panose="05000000000000000000" pitchFamily="2" charset="2"/>
              <a:buChar char="Ø"/>
            </a:pPr>
            <a:r>
              <a:rPr lang="el-GR" sz="1300" b="1" dirty="0"/>
              <a:t>Αξία διάρκειας ζωής πελάτη</a:t>
            </a:r>
            <a:r>
              <a:rPr lang="en-US" sz="1300" b="1" dirty="0"/>
              <a:t> (</a:t>
            </a:r>
            <a:r>
              <a:rPr lang="en-US" sz="1100" b="1" dirty="0">
                <a:latin typeface="arial" panose="020B0604020202020204" pitchFamily="34" charset="0"/>
              </a:rPr>
              <a:t>Customer lifetime value)</a:t>
            </a:r>
            <a:endParaRPr lang="el-GR" sz="1300" dirty="0"/>
          </a:p>
          <a:p>
            <a:pPr algn="just">
              <a:spcBef>
                <a:spcPts val="600"/>
              </a:spcBef>
              <a:buFont typeface="Wingdings" panose="05000000000000000000" pitchFamily="2" charset="2"/>
              <a:buChar char="Ø"/>
            </a:pPr>
            <a:r>
              <a:rPr lang="el-GR" sz="1300" b="1" dirty="0"/>
              <a:t>Κόστος απόκτησης πελατών</a:t>
            </a:r>
            <a:endParaRPr lang="en-US" sz="1300" dirty="0"/>
          </a:p>
          <a:p>
            <a:pPr algn="just">
              <a:spcBef>
                <a:spcPts val="600"/>
              </a:spcBef>
              <a:buFont typeface="Wingdings" panose="05000000000000000000" pitchFamily="2" charset="2"/>
              <a:buChar char="Ø"/>
            </a:pPr>
            <a:r>
              <a:rPr lang="el-GR" sz="1300" b="1" dirty="0"/>
              <a:t>Ικανοποίηση και διατήρηση πελατών</a:t>
            </a:r>
            <a:endParaRPr lang="el-GR" sz="1300" dirty="0"/>
          </a:p>
          <a:p>
            <a:pPr algn="just">
              <a:spcBef>
                <a:spcPts val="600"/>
              </a:spcBef>
              <a:buFont typeface="Wingdings" panose="05000000000000000000" pitchFamily="2" charset="2"/>
              <a:buChar char="Ø"/>
            </a:pPr>
            <a:r>
              <a:rPr lang="el-GR" sz="1300" b="1" dirty="0"/>
              <a:t>Ποσοστό απόκρισης σε ανοιχτές θέσεις</a:t>
            </a:r>
            <a:endParaRPr lang="en-US" sz="1300" dirty="0"/>
          </a:p>
          <a:p>
            <a:pPr algn="just">
              <a:spcBef>
                <a:spcPts val="600"/>
              </a:spcBef>
              <a:buFont typeface="Wingdings" panose="05000000000000000000" pitchFamily="2" charset="2"/>
              <a:buChar char="Ø"/>
            </a:pPr>
            <a:r>
              <a:rPr lang="el-GR" sz="1300" b="1" dirty="0"/>
              <a:t>Ικανοποίηση εργαζομένων</a:t>
            </a:r>
            <a:endParaRPr lang="en-US" sz="1300" dirty="0"/>
          </a:p>
          <a:p>
            <a:pPr algn="just">
              <a:spcBef>
                <a:spcPts val="600"/>
              </a:spcBef>
              <a:buFont typeface="Wingdings" panose="05000000000000000000" pitchFamily="2" charset="2"/>
              <a:buChar char="Ø"/>
            </a:pPr>
            <a:r>
              <a:rPr lang="el-GR" sz="1300" b="1" dirty="0"/>
              <a:t>Ποσοστό συνταξιοδότησης</a:t>
            </a:r>
          </a:p>
          <a:p>
            <a:pPr algn="just">
              <a:spcBef>
                <a:spcPts val="600"/>
              </a:spcBef>
              <a:buFont typeface="Wingdings" panose="05000000000000000000" pitchFamily="2" charset="2"/>
              <a:buChar char="Ø"/>
            </a:pPr>
            <a:r>
              <a:rPr lang="el-GR" sz="1300" b="1" dirty="0"/>
              <a:t>Αναλογία ανταγωνιστικότητας μισθού</a:t>
            </a:r>
            <a:endParaRPr lang="en-US" sz="1300" b="1" dirty="0"/>
          </a:p>
          <a:p>
            <a:pPr algn="just">
              <a:spcBef>
                <a:spcPts val="600"/>
              </a:spcBef>
              <a:buFont typeface="Wingdings" panose="05000000000000000000" pitchFamily="2" charset="2"/>
              <a:buChar char="Ø"/>
            </a:pPr>
            <a:r>
              <a:rPr lang="el-GR" sz="1300" b="1" dirty="0"/>
              <a:t>Ποσοστό αλλαγής πελάτη</a:t>
            </a:r>
            <a:endParaRPr lang="en-US" sz="1300" dirty="0"/>
          </a:p>
          <a:p>
            <a:pPr algn="just">
              <a:spcBef>
                <a:spcPts val="600"/>
              </a:spcBef>
              <a:buFont typeface="Wingdings" panose="05000000000000000000" pitchFamily="2" charset="2"/>
              <a:buChar char="Ø"/>
            </a:pPr>
            <a:r>
              <a:rPr lang="el-GR" sz="1300" b="1" dirty="0"/>
              <a:t>Όγκος επαφών ανά κανάλι</a:t>
            </a:r>
            <a:endParaRPr lang="en-US" sz="1300" dirty="0"/>
          </a:p>
          <a:p>
            <a:pPr algn="just">
              <a:spcBef>
                <a:spcPts val="600"/>
              </a:spcBef>
              <a:buFont typeface="Wingdings" panose="05000000000000000000" pitchFamily="2" charset="2"/>
              <a:buChar char="Ø"/>
            </a:pPr>
            <a:r>
              <a:rPr lang="el-GR" sz="1300" b="1" dirty="0"/>
              <a:t>Αριθμός νέων </a:t>
            </a:r>
            <a:r>
              <a:rPr lang="el-GR" sz="1300" b="1" dirty="0" err="1"/>
              <a:t>Vs</a:t>
            </a:r>
            <a:r>
              <a:rPr lang="el-GR" sz="1300" b="1" dirty="0"/>
              <a:t>. Επανάληψη επισκέψεων </a:t>
            </a:r>
            <a:r>
              <a:rPr lang="el-GR" sz="1300" b="1" dirty="0" err="1"/>
              <a:t>ιστότοπου</a:t>
            </a:r>
            <a:endParaRPr lang="el-GR" sz="1300" dirty="0"/>
          </a:p>
          <a:p>
            <a:pPr algn="just">
              <a:spcBef>
                <a:spcPts val="600"/>
              </a:spcBef>
              <a:buFont typeface="Wingdings" panose="05000000000000000000" pitchFamily="2" charset="2"/>
              <a:buChar char="Ø"/>
            </a:pPr>
            <a:r>
              <a:rPr lang="el-GR" sz="1300" b="1" dirty="0"/>
              <a:t>Γνώση που επιτυγχάνεται με την εκπαίδευση</a:t>
            </a:r>
            <a:endParaRPr lang="en-US" sz="1300" dirty="0"/>
          </a:p>
          <a:p>
            <a:pPr algn="just">
              <a:spcBef>
                <a:spcPts val="600"/>
              </a:spcBef>
              <a:buFont typeface="Wingdings" panose="05000000000000000000" pitchFamily="2" charset="2"/>
              <a:buChar char="Ø"/>
            </a:pPr>
            <a:r>
              <a:rPr lang="el-GR" sz="1300" b="1" dirty="0"/>
              <a:t>Εσωτερικές προσφορές </a:t>
            </a:r>
            <a:r>
              <a:rPr lang="el-GR" sz="1300" b="1" dirty="0" err="1"/>
              <a:t>Vs</a:t>
            </a:r>
            <a:r>
              <a:rPr lang="el-GR" sz="1300" b="1" dirty="0"/>
              <a:t>. Εξωτερικές προσλήψεις</a:t>
            </a:r>
            <a:endParaRPr lang="en-US" sz="1300" dirty="0"/>
          </a:p>
          <a:p>
            <a:pPr algn="just">
              <a:spcBef>
                <a:spcPts val="600"/>
              </a:spcBef>
              <a:buFont typeface="Wingdings" panose="05000000000000000000" pitchFamily="2" charset="2"/>
              <a:buChar char="Ø"/>
            </a:pPr>
            <a:r>
              <a:rPr lang="el-GR" sz="1300" b="1" dirty="0"/>
              <a:t>Δαπάνες καινοτομίας</a:t>
            </a:r>
          </a:p>
          <a:p>
            <a:pPr algn="just">
              <a:lnSpc>
                <a:spcPct val="100000"/>
              </a:lnSpc>
              <a:spcBef>
                <a:spcPts val="600"/>
              </a:spcBef>
              <a:buFont typeface="Wingdings" panose="05000000000000000000" pitchFamily="2" charset="2"/>
              <a:buChar char="Ø"/>
            </a:pPr>
            <a:r>
              <a:rPr lang="el-GR" sz="1300" b="1" dirty="0"/>
              <a:t>Συνολικά έσοδα ανά διαθέσιμο δωμάτιο</a:t>
            </a:r>
            <a:endParaRPr lang="en-US" sz="1300" dirty="0"/>
          </a:p>
          <a:p>
            <a:pPr algn="just">
              <a:lnSpc>
                <a:spcPct val="100000"/>
              </a:lnSpc>
              <a:spcBef>
                <a:spcPts val="600"/>
              </a:spcBef>
              <a:buFont typeface="Wingdings" panose="05000000000000000000" pitchFamily="2" charset="2"/>
              <a:buChar char="Ø"/>
            </a:pPr>
            <a:r>
              <a:rPr lang="el-GR" sz="1300" b="1" dirty="0"/>
              <a:t>Ποσοστό παραπομπής</a:t>
            </a:r>
            <a:endParaRPr lang="en-US" sz="1300" dirty="0"/>
          </a:p>
          <a:p>
            <a:pPr algn="just">
              <a:lnSpc>
                <a:spcPct val="100000"/>
              </a:lnSpc>
              <a:spcBef>
                <a:spcPts val="600"/>
              </a:spcBef>
              <a:buFont typeface="Wingdings" panose="05000000000000000000" pitchFamily="2" charset="2"/>
              <a:buChar char="Ø"/>
            </a:pPr>
            <a:r>
              <a:rPr lang="el-GR" sz="1300" b="1" dirty="0"/>
              <a:t>Περίοδος Διατήρησης Πελατών</a:t>
            </a:r>
          </a:p>
          <a:p>
            <a:pPr algn="just">
              <a:lnSpc>
                <a:spcPct val="100000"/>
              </a:lnSpc>
              <a:spcBef>
                <a:spcPts val="600"/>
              </a:spcBef>
              <a:buFont typeface="Wingdings" panose="05000000000000000000" pitchFamily="2" charset="2"/>
              <a:buChar char="Ø"/>
            </a:pPr>
            <a:r>
              <a:rPr lang="el-GR" sz="1300" b="1" dirty="0"/>
              <a:t>Εναλλαγή προσωπικού</a:t>
            </a:r>
            <a:endParaRPr lang="en-US" sz="1300" dirty="0"/>
          </a:p>
          <a:p>
            <a:pPr algn="just">
              <a:lnSpc>
                <a:spcPct val="100000"/>
              </a:lnSpc>
              <a:spcBef>
                <a:spcPts val="600"/>
              </a:spcBef>
              <a:buFont typeface="Wingdings" panose="05000000000000000000" pitchFamily="2" charset="2"/>
              <a:buChar char="Ø"/>
            </a:pPr>
            <a:r>
              <a:rPr lang="el-GR" sz="1300" b="1" dirty="0"/>
              <a:t>Κόστος </a:t>
            </a:r>
            <a:r>
              <a:rPr lang="el-GR" sz="1300" b="1" dirty="0" err="1"/>
              <a:t>πωληθέντων</a:t>
            </a:r>
            <a:r>
              <a:rPr lang="el-GR" sz="1300" b="1" dirty="0"/>
              <a:t> αγαθών (COGS)</a:t>
            </a:r>
            <a:endParaRPr lang="el-GR" sz="1000" b="1" dirty="0"/>
          </a:p>
          <a:p>
            <a:pPr algn="just">
              <a:lnSpc>
                <a:spcPct val="100000"/>
              </a:lnSpc>
              <a:spcBef>
                <a:spcPts val="600"/>
              </a:spcBef>
              <a:buFont typeface="Wingdings" panose="05000000000000000000" pitchFamily="2" charset="2"/>
              <a:buChar char="Ø"/>
            </a:pPr>
            <a:r>
              <a:rPr lang="el-GR" sz="1300" b="1" dirty="0"/>
              <a:t>Κόστος Πωλήσεων Υπηρεσιών/Μικτό Περιθώριο Κέρδους</a:t>
            </a:r>
            <a:endParaRPr lang="el-GR" sz="1300" dirty="0"/>
          </a:p>
          <a:p>
            <a:pPr algn="just">
              <a:lnSpc>
                <a:spcPct val="100000"/>
              </a:lnSpc>
              <a:spcBef>
                <a:spcPts val="600"/>
              </a:spcBef>
              <a:buFont typeface="Wingdings" panose="05000000000000000000" pitchFamily="2" charset="2"/>
              <a:buChar char="Ø"/>
            </a:pPr>
            <a:r>
              <a:rPr lang="el-GR" sz="1300" b="1" dirty="0"/>
              <a:t>Κόστος απόκτησης πελατών</a:t>
            </a:r>
            <a:endParaRPr lang="el-GR" sz="1300" dirty="0"/>
          </a:p>
          <a:p>
            <a:pPr algn="just">
              <a:lnSpc>
                <a:spcPct val="100000"/>
              </a:lnSpc>
              <a:spcBef>
                <a:spcPts val="600"/>
              </a:spcBef>
              <a:buFont typeface="Wingdings" panose="05000000000000000000" pitchFamily="2" charset="2"/>
              <a:buChar char="Ø"/>
            </a:pPr>
            <a:r>
              <a:rPr lang="el-GR" sz="1300" b="1" dirty="0"/>
              <a:t>Αρχική επαφή και απάντηση</a:t>
            </a:r>
            <a:endParaRPr lang="el-GR" sz="1300" dirty="0"/>
          </a:p>
          <a:p>
            <a:pPr algn="just">
              <a:lnSpc>
                <a:spcPct val="100000"/>
              </a:lnSpc>
              <a:spcBef>
                <a:spcPts val="600"/>
              </a:spcBef>
              <a:buFont typeface="Wingdings" panose="05000000000000000000" pitchFamily="2" charset="2"/>
              <a:buChar char="Ø"/>
            </a:pPr>
            <a:r>
              <a:rPr lang="el-GR" sz="1300" b="1" dirty="0"/>
              <a:t>Παράπονα πελατών</a:t>
            </a:r>
            <a:endParaRPr lang="el-GR" sz="1300" dirty="0"/>
          </a:p>
          <a:p>
            <a:pPr algn="just">
              <a:lnSpc>
                <a:spcPct val="100000"/>
              </a:lnSpc>
              <a:spcBef>
                <a:spcPts val="600"/>
              </a:spcBef>
              <a:buFont typeface="Wingdings" panose="05000000000000000000" pitchFamily="2" charset="2"/>
              <a:buChar char="Ø"/>
            </a:pPr>
            <a:r>
              <a:rPr lang="el-GR" sz="1300" b="1" dirty="0"/>
              <a:t>Έσοδα ανά Υπάλληλο</a:t>
            </a:r>
          </a:p>
          <a:p>
            <a:pPr algn="just">
              <a:lnSpc>
                <a:spcPct val="100000"/>
              </a:lnSpc>
              <a:spcBef>
                <a:spcPts val="600"/>
              </a:spcBef>
              <a:buFont typeface="Wingdings" panose="05000000000000000000" pitchFamily="2" charset="2"/>
              <a:buChar char="Ø"/>
            </a:pPr>
            <a:r>
              <a:rPr lang="el-GR" sz="1300" b="1" dirty="0"/>
              <a:t>Διαδικτυακές πωλήσεις σε επισκέπτες του </a:t>
            </a:r>
            <a:r>
              <a:rPr lang="el-GR" sz="1300" b="1" dirty="0" err="1"/>
              <a:t>ιστότοπου</a:t>
            </a:r>
            <a:endParaRPr lang="el-GR" sz="1300" dirty="0"/>
          </a:p>
          <a:p>
            <a:pPr algn="just">
              <a:lnSpc>
                <a:spcPct val="100000"/>
              </a:lnSpc>
              <a:spcBef>
                <a:spcPts val="0"/>
              </a:spcBef>
              <a:buFont typeface="Wingdings" panose="05000000000000000000" pitchFamily="2" charset="2"/>
              <a:buChar char="Ø"/>
            </a:pPr>
            <a:endParaRPr lang="en-US" sz="1200" dirty="0"/>
          </a:p>
          <a:p>
            <a:pPr algn="just">
              <a:spcBef>
                <a:spcPts val="0"/>
              </a:spcBef>
              <a:buFont typeface="Wingdings" panose="05000000000000000000" pitchFamily="2" charset="2"/>
              <a:buChar char="Ø"/>
            </a:pPr>
            <a:endParaRPr lang="en-US" sz="1200" dirty="0"/>
          </a:p>
          <a:p>
            <a:pPr algn="just">
              <a:spcBef>
                <a:spcPts val="0"/>
              </a:spcBef>
              <a:buFont typeface="Wingdings" pitchFamily="2" charset="2"/>
              <a:buChar char="q"/>
            </a:pPr>
            <a:endParaRPr lang="en-US" sz="1200" dirty="0"/>
          </a:p>
          <a:p>
            <a:pPr algn="just">
              <a:spcBef>
                <a:spcPts val="0"/>
              </a:spcBef>
              <a:buFont typeface="Wingdings" pitchFamily="2" charset="2"/>
              <a:buChar char="q"/>
            </a:pPr>
            <a:endParaRPr lang="en-US" sz="1200" dirty="0"/>
          </a:p>
          <a:p>
            <a:pPr algn="just">
              <a:spcBef>
                <a:spcPts val="0"/>
              </a:spcBef>
              <a:buFont typeface="Wingdings" pitchFamily="2" charset="2"/>
              <a:buChar char="q"/>
            </a:pPr>
            <a:endParaRPr lang="en-US" sz="1200" dirty="0"/>
          </a:p>
          <a:p>
            <a:pPr algn="just">
              <a:spcBef>
                <a:spcPts val="0"/>
              </a:spcBef>
              <a:buFont typeface="Wingdings" pitchFamily="2" charset="2"/>
              <a:buChar char="q"/>
            </a:pPr>
            <a:endParaRPr lang="el-GR" sz="1400" dirty="0"/>
          </a:p>
          <a:p>
            <a:pPr algn="just">
              <a:spcBef>
                <a:spcPts val="0"/>
              </a:spcBef>
              <a:buFont typeface="Arial" panose="020B0604020202020204" pitchFamily="34" charset="0"/>
              <a:buNone/>
            </a:pPr>
            <a:endParaRPr lang="el-GR" sz="1400" dirty="0"/>
          </a:p>
        </p:txBody>
      </p:sp>
      <p:sp>
        <p:nvSpPr>
          <p:cNvPr id="4" name="Ορθογώνιο: Στρογγύλεμα γωνιών 3">
            <a:extLst>
              <a:ext uri="{FF2B5EF4-FFF2-40B4-BE49-F238E27FC236}">
                <a16:creationId xmlns:a16="http://schemas.microsoft.com/office/drawing/2014/main" id="{008016EB-4152-03AD-4E69-74E631057DF9}"/>
              </a:ext>
            </a:extLst>
          </p:cNvPr>
          <p:cNvSpPr/>
          <p:nvPr/>
        </p:nvSpPr>
        <p:spPr>
          <a:xfrm>
            <a:off x="229870" y="152636"/>
            <a:ext cx="6015066" cy="6552728"/>
          </a:xfrm>
          <a:prstGeom prst="roundRect">
            <a:avLst/>
          </a:prstGeom>
          <a:noFill/>
          <a:ln w="603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Ορθογώνιο: Στρογγύλεμα γωνιών 4">
            <a:extLst>
              <a:ext uri="{FF2B5EF4-FFF2-40B4-BE49-F238E27FC236}">
                <a16:creationId xmlns:a16="http://schemas.microsoft.com/office/drawing/2014/main" id="{DD68559F-B7EB-4A48-09A6-0D1F83A00856}"/>
              </a:ext>
            </a:extLst>
          </p:cNvPr>
          <p:cNvSpPr/>
          <p:nvPr/>
        </p:nvSpPr>
        <p:spPr>
          <a:xfrm>
            <a:off x="5943604" y="117998"/>
            <a:ext cx="5763481" cy="6552728"/>
          </a:xfrm>
          <a:prstGeom prst="roundRect">
            <a:avLst/>
          </a:prstGeom>
          <a:noFill/>
          <a:ln w="603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B40FF5-1D05-C426-95F8-F797EF1067C2}"/>
              </a:ext>
            </a:extLst>
          </p:cNvPr>
          <p:cNvSpPr>
            <a:spLocks noGrp="1"/>
          </p:cNvSpPr>
          <p:nvPr>
            <p:ph type="ctrTitle"/>
          </p:nvPr>
        </p:nvSpPr>
        <p:spPr>
          <a:xfrm>
            <a:off x="1524000" y="1753734"/>
            <a:ext cx="9144000" cy="2387600"/>
          </a:xfrm>
        </p:spPr>
        <p:txBody>
          <a:bodyPr>
            <a:normAutofit/>
          </a:bodyPr>
          <a:lstStyle/>
          <a:p>
            <a:r>
              <a:rPr lang="en-US" sz="4400" b="1" dirty="0"/>
              <a:t>KPIs, KRIs </a:t>
            </a:r>
            <a:r>
              <a:rPr lang="el-GR" sz="4400" b="1" dirty="0"/>
              <a:t>και </a:t>
            </a:r>
            <a:r>
              <a:rPr lang="en-US" sz="4400" b="1" dirty="0"/>
              <a:t>F.R.s</a:t>
            </a:r>
            <a:br>
              <a:rPr lang="el-GR" sz="4400" b="1" dirty="0"/>
            </a:br>
            <a:r>
              <a:rPr lang="el-GR" sz="4400" b="1" dirty="0"/>
              <a:t>στον κλάδο Φιλοξενίας</a:t>
            </a:r>
            <a:r>
              <a:rPr lang="en-US" sz="4400" b="1" dirty="0"/>
              <a:t> </a:t>
            </a:r>
            <a:endParaRPr lang="el-GR" sz="4400" b="1" dirty="0"/>
          </a:p>
        </p:txBody>
      </p:sp>
    </p:spTree>
    <p:extLst>
      <p:ext uri="{BB962C8B-B14F-4D97-AF65-F5344CB8AC3E}">
        <p14:creationId xmlns:p14="http://schemas.microsoft.com/office/powerpoint/2010/main" val="515106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EA7B4C-EDF9-B507-9D09-96BD71006F3A}"/>
              </a:ext>
            </a:extLst>
          </p:cNvPr>
          <p:cNvSpPr txBox="1"/>
          <p:nvPr/>
        </p:nvSpPr>
        <p:spPr>
          <a:xfrm>
            <a:off x="2715202" y="276654"/>
            <a:ext cx="9131878" cy="615553"/>
          </a:xfrm>
          <a:prstGeom prst="rect">
            <a:avLst/>
          </a:prstGeom>
          <a:noFill/>
        </p:spPr>
        <p:txBody>
          <a:bodyPr wrap="square" rtlCol="0">
            <a:spAutoFit/>
          </a:bodyPr>
          <a:lstStyle/>
          <a:p>
            <a:r>
              <a:rPr lang="el-GR" sz="1600" b="1" u="sng" dirty="0"/>
              <a:t>Δείκτες Απόδοσης (</a:t>
            </a:r>
            <a:r>
              <a:rPr lang="el-GR" sz="1600" b="1" u="sng" dirty="0" err="1"/>
              <a:t>KPIs</a:t>
            </a:r>
            <a:r>
              <a:rPr lang="el-GR" sz="1600" b="1" u="sng" dirty="0"/>
              <a:t>) στον ξενοδοχειακό τομέα</a:t>
            </a:r>
          </a:p>
          <a:p>
            <a:endParaRPr lang="el-GR" dirty="0"/>
          </a:p>
        </p:txBody>
      </p:sp>
      <p:sp>
        <p:nvSpPr>
          <p:cNvPr id="5" name="TextBox 4">
            <a:extLst>
              <a:ext uri="{FF2B5EF4-FFF2-40B4-BE49-F238E27FC236}">
                <a16:creationId xmlns:a16="http://schemas.microsoft.com/office/drawing/2014/main" id="{C1EDFCBC-EEB9-925D-F7C8-ACB3A5B7E9D3}"/>
              </a:ext>
            </a:extLst>
          </p:cNvPr>
          <p:cNvSpPr txBox="1"/>
          <p:nvPr/>
        </p:nvSpPr>
        <p:spPr>
          <a:xfrm>
            <a:off x="2421080" y="1099875"/>
            <a:ext cx="5800053" cy="5755422"/>
          </a:xfrm>
          <a:prstGeom prst="rect">
            <a:avLst/>
          </a:prstGeom>
          <a:noFill/>
        </p:spPr>
        <p:txBody>
          <a:bodyPr wrap="square" rtlCol="0">
            <a:spAutoFit/>
          </a:bodyPr>
          <a:lstStyle/>
          <a:p>
            <a:r>
              <a:rPr lang="en-US" sz="1400" b="1" dirty="0"/>
              <a:t>1. ADR (Average Daily Rate)</a:t>
            </a:r>
          </a:p>
          <a:p>
            <a:r>
              <a:rPr lang="en-US" sz="1400" dirty="0"/>
              <a:t> </a:t>
            </a:r>
            <a:r>
              <a:rPr lang="el-GR" sz="1400" b="1" dirty="0"/>
              <a:t>Μέση Ημερήσια Τιμή Δωματίου</a:t>
            </a:r>
            <a:endParaRPr lang="el-GR" sz="1400" dirty="0"/>
          </a:p>
          <a:p>
            <a:endParaRPr lang="el-GR" sz="1400" dirty="0"/>
          </a:p>
          <a:p>
            <a:r>
              <a:rPr lang="el-GR" sz="1400" b="1" dirty="0"/>
              <a:t>2. </a:t>
            </a:r>
            <a:r>
              <a:rPr lang="en-US" sz="1400" b="1" dirty="0"/>
              <a:t>RevPAR (Revenue per Available Room)</a:t>
            </a:r>
          </a:p>
          <a:p>
            <a:r>
              <a:rPr lang="el-GR" sz="1400" b="1" dirty="0"/>
              <a:t>Έσοδο ανά Διαθέσιμο Δωμάτιο</a:t>
            </a:r>
            <a:br>
              <a:rPr lang="el-GR" sz="1400" dirty="0"/>
            </a:br>
            <a:endParaRPr lang="el-GR" sz="1400" dirty="0"/>
          </a:p>
          <a:p>
            <a:r>
              <a:rPr lang="el-GR" sz="1400" b="1" dirty="0"/>
              <a:t>3. </a:t>
            </a:r>
            <a:r>
              <a:rPr lang="en-US" sz="1400" b="1" dirty="0"/>
              <a:t>OR (Occupancy Rate)</a:t>
            </a:r>
          </a:p>
          <a:p>
            <a:r>
              <a:rPr lang="el-GR" sz="1400" b="1" dirty="0"/>
              <a:t>Ποσοστό Πληρότητας</a:t>
            </a:r>
            <a:br>
              <a:rPr lang="el-GR" sz="1400" dirty="0"/>
            </a:br>
            <a:endParaRPr lang="el-GR" sz="1400" dirty="0"/>
          </a:p>
          <a:p>
            <a:r>
              <a:rPr lang="el-GR" sz="1400" b="1" dirty="0"/>
              <a:t>4. </a:t>
            </a:r>
            <a:r>
              <a:rPr lang="en-US" sz="1400" b="1" dirty="0"/>
              <a:t>GOPPAR (Gross Operating Profit per Available Room)</a:t>
            </a:r>
          </a:p>
          <a:p>
            <a:r>
              <a:rPr lang="el-GR" sz="1400" b="1" dirty="0"/>
              <a:t>Μικτό Λειτουργικό Κέρδος ανά Διαθέσιμο Δωμάτιο</a:t>
            </a:r>
            <a:br>
              <a:rPr lang="el-GR" sz="1400" dirty="0"/>
            </a:br>
            <a:endParaRPr lang="el-GR" sz="1400" dirty="0"/>
          </a:p>
          <a:p>
            <a:r>
              <a:rPr lang="el-GR" sz="1400" b="1" dirty="0"/>
              <a:t>5. </a:t>
            </a:r>
            <a:r>
              <a:rPr lang="en-US" sz="1400" b="1" dirty="0" err="1"/>
              <a:t>TRevPAR</a:t>
            </a:r>
            <a:r>
              <a:rPr lang="en-US" sz="1400" b="1" dirty="0"/>
              <a:t> (Total Revenue per Available Room)</a:t>
            </a:r>
          </a:p>
          <a:p>
            <a:r>
              <a:rPr lang="el-GR" sz="1400" b="1" dirty="0"/>
              <a:t>Συνολικό Έσοδο ανά Διαθέσιμο Δωμάτιο</a:t>
            </a:r>
            <a:br>
              <a:rPr lang="el-GR" sz="1400" dirty="0"/>
            </a:br>
            <a:endParaRPr lang="el-GR" sz="1400" dirty="0"/>
          </a:p>
          <a:p>
            <a:r>
              <a:rPr lang="el-GR" sz="1400" b="1" dirty="0"/>
              <a:t>6. </a:t>
            </a:r>
            <a:r>
              <a:rPr lang="en-US" sz="1400" b="1" dirty="0" err="1"/>
              <a:t>RevPASH</a:t>
            </a:r>
            <a:r>
              <a:rPr lang="en-US" sz="1400" b="1" dirty="0"/>
              <a:t> (Revenue per Available Seat Hour)</a:t>
            </a:r>
          </a:p>
          <a:p>
            <a:r>
              <a:rPr lang="el-GR" sz="1400" b="1" dirty="0"/>
              <a:t>Έσοδο ανά Διαθέσιμη Θέση ανά Ώρα</a:t>
            </a:r>
            <a:endParaRPr lang="el-GR" sz="1400" dirty="0"/>
          </a:p>
          <a:p>
            <a:r>
              <a:rPr lang="el-GR" sz="1400" dirty="0"/>
              <a:t>(χρησιμοποιείται κυρίως σε εστιατόρια ξενοδοχείων)</a:t>
            </a:r>
            <a:br>
              <a:rPr lang="el-GR" sz="1400" dirty="0"/>
            </a:br>
            <a:endParaRPr lang="el-GR" sz="1400" dirty="0"/>
          </a:p>
          <a:p>
            <a:r>
              <a:rPr lang="el-GR" sz="1400" b="1" dirty="0"/>
              <a:t>7. </a:t>
            </a:r>
            <a:r>
              <a:rPr lang="en-US" sz="1400" b="1" dirty="0"/>
              <a:t>LOS (Length of Stay)</a:t>
            </a:r>
          </a:p>
          <a:p>
            <a:r>
              <a:rPr lang="el-GR" sz="1400" b="1" dirty="0"/>
              <a:t>Μέση Διάρκεια Παραμονής</a:t>
            </a:r>
            <a:endParaRPr lang="el-GR" sz="1400" dirty="0"/>
          </a:p>
          <a:p>
            <a:pPr>
              <a:buNone/>
            </a:pPr>
            <a:endParaRPr lang="el-GR" sz="1300" b="1" dirty="0"/>
          </a:p>
          <a:p>
            <a:pPr>
              <a:buNone/>
            </a:pPr>
            <a:endParaRPr lang="el-GR" sz="1050" dirty="0"/>
          </a:p>
          <a:p>
            <a:endParaRPr lang="el-GR" sz="1050" dirty="0"/>
          </a:p>
          <a:p>
            <a:endParaRPr lang="el-GR" sz="2000" dirty="0"/>
          </a:p>
          <a:p>
            <a:endParaRPr lang="el-GR" sz="2000" dirty="0"/>
          </a:p>
        </p:txBody>
      </p:sp>
      <p:sp>
        <p:nvSpPr>
          <p:cNvPr id="6" name="TextBox 5">
            <a:extLst>
              <a:ext uri="{FF2B5EF4-FFF2-40B4-BE49-F238E27FC236}">
                <a16:creationId xmlns:a16="http://schemas.microsoft.com/office/drawing/2014/main" id="{1B1E40AD-7E8F-1DF1-1FEA-575E8C9DD088}"/>
              </a:ext>
            </a:extLst>
          </p:cNvPr>
          <p:cNvSpPr txBox="1"/>
          <p:nvPr/>
        </p:nvSpPr>
        <p:spPr>
          <a:xfrm>
            <a:off x="6513367" y="961430"/>
            <a:ext cx="5635337" cy="954107"/>
          </a:xfrm>
          <a:prstGeom prst="rect">
            <a:avLst/>
          </a:prstGeom>
          <a:noFill/>
        </p:spPr>
        <p:txBody>
          <a:bodyPr wrap="square" rtlCol="0">
            <a:spAutoFit/>
          </a:bodyPr>
          <a:lstStyle/>
          <a:p>
            <a:endParaRPr lang="el-GR" sz="1000" dirty="0"/>
          </a:p>
          <a:p>
            <a:endParaRPr lang="el-GR" sz="1000" dirty="0"/>
          </a:p>
          <a:p>
            <a:endParaRPr lang="el-GR" dirty="0"/>
          </a:p>
          <a:p>
            <a:endParaRPr lang="el-GR" dirty="0"/>
          </a:p>
        </p:txBody>
      </p:sp>
      <p:sp>
        <p:nvSpPr>
          <p:cNvPr id="2" name="Ορθογώνιο: Στρογγύλεμα γωνιών 1">
            <a:extLst>
              <a:ext uri="{FF2B5EF4-FFF2-40B4-BE49-F238E27FC236}">
                <a16:creationId xmlns:a16="http://schemas.microsoft.com/office/drawing/2014/main" id="{6369085A-AAC0-1BC6-A9B5-99805CBB982C}"/>
              </a:ext>
            </a:extLst>
          </p:cNvPr>
          <p:cNvSpPr/>
          <p:nvPr/>
        </p:nvSpPr>
        <p:spPr>
          <a:xfrm>
            <a:off x="1530927" y="841664"/>
            <a:ext cx="7284029" cy="5299363"/>
          </a:xfrm>
          <a:prstGeom prst="roundRect">
            <a:avLst/>
          </a:prstGeom>
          <a:noFill/>
          <a:ln w="1270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729624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E0DC0-FE60-E139-00D5-9DA290086729}"/>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E7FE228-B7E3-1A2A-D057-5E17B1EFCBDC}"/>
              </a:ext>
            </a:extLst>
          </p:cNvPr>
          <p:cNvSpPr>
            <a:spLocks noGrp="1"/>
          </p:cNvSpPr>
          <p:nvPr>
            <p:ph idx="1"/>
          </p:nvPr>
        </p:nvSpPr>
        <p:spPr>
          <a:xfrm>
            <a:off x="914400" y="138339"/>
            <a:ext cx="11114313" cy="6534604"/>
          </a:xfrm>
        </p:spPr>
        <p:txBody>
          <a:bodyPr>
            <a:normAutofit/>
          </a:bodyPr>
          <a:lstStyle/>
          <a:p>
            <a:pPr>
              <a:lnSpc>
                <a:spcPct val="10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endParaRPr lang="en-US" sz="1800" b="1" kern="100" dirty="0">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latin typeface="Aptos" panose="020B0004020202020204" pitchFamily="34" charset="0"/>
                <a:ea typeface="DengXian" panose="02010600030101010101" pitchFamily="2" charset="-122"/>
                <a:cs typeface="Arial" panose="020B0604020202020204" pitchFamily="34" charset="0"/>
              </a:rPr>
              <a:t>1</a:t>
            </a:r>
            <a:r>
              <a:rPr lang="en-US" sz="1800" b="1" kern="100" dirty="0">
                <a:effectLst/>
                <a:latin typeface="Aptos" panose="020B0004020202020204" pitchFamily="34" charset="0"/>
                <a:ea typeface="DengXian" panose="02010600030101010101" pitchFamily="2" charset="-122"/>
                <a:cs typeface="Arial" panose="020B0604020202020204" pitchFamily="34" charset="0"/>
              </a:rPr>
              <a:t>. ADR (Average Daily Rate)</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Τύπος</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ADR = Συνολικά Έσοδα από Δωμάτια / Αριθμός Κατειλημμένων Δωματίων</a:t>
            </a:r>
          </a:p>
          <a:p>
            <a:pPr>
              <a:lnSpc>
                <a:spcPct val="10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Ερμηνεία</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endParaRPr lang="en-US"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kern="100" dirty="0">
                <a:effectLst/>
                <a:latin typeface="Aptos" panose="020B0004020202020204" pitchFamily="34" charset="0"/>
                <a:ea typeface="DengXian" panose="02010600030101010101" pitchFamily="2" charset="-122"/>
                <a:cs typeface="Arial" panose="020B0604020202020204" pitchFamily="34" charset="0"/>
              </a:rPr>
              <a:t>Δείχνει πόσα έσοδα κατά μέσο όρο αποφέρει κάθε πωλημένο δωμάτιο.</a:t>
            </a:r>
          </a:p>
          <a:p>
            <a:pPr>
              <a:lnSpc>
                <a:spcPct val="10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Παράδειγμα</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marL="0" lvl="0" indent="0">
              <a:lnSpc>
                <a:spcPct val="100000"/>
              </a:lnSpc>
              <a:spcBef>
                <a:spcPts val="0"/>
              </a:spcBef>
              <a:buSzPts val="1000"/>
              <a:buNone/>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Έσοδα από δωμάτια: €120.000</a:t>
            </a:r>
          </a:p>
          <a:p>
            <a:pPr marL="0" lvl="0" indent="0">
              <a:lnSpc>
                <a:spcPct val="100000"/>
              </a:lnSpc>
              <a:spcBef>
                <a:spcPts val="0"/>
              </a:spcBef>
              <a:buSzPts val="1000"/>
              <a:buNone/>
              <a:tabLst>
                <a:tab pos="457200" algn="l"/>
              </a:tabLst>
            </a:pPr>
            <a:r>
              <a:rPr lang="el-GR" sz="1800" kern="100" dirty="0">
                <a:effectLst/>
                <a:latin typeface="Aptos" panose="020B0004020202020204" pitchFamily="34" charset="0"/>
                <a:ea typeface="DengXian" panose="02010600030101010101" pitchFamily="2" charset="-122"/>
                <a:cs typeface="Arial" panose="020B0604020202020204" pitchFamily="34" charset="0"/>
              </a:rPr>
              <a:t>Κατειλημμένα δωμάτια: 1.000</a:t>
            </a:r>
            <a:br>
              <a:rPr lang="el-GR" sz="1800" kern="100" dirty="0">
                <a:effectLst/>
                <a:latin typeface="Aptos" panose="020B0004020202020204" pitchFamily="34" charset="0"/>
                <a:ea typeface="DengXian" panose="02010600030101010101" pitchFamily="2" charset="-122"/>
                <a:cs typeface="Arial" panose="020B0604020202020204" pitchFamily="34" charset="0"/>
              </a:rPr>
            </a:br>
            <a:r>
              <a:rPr lang="el-GR" sz="1800" kern="100" dirty="0">
                <a:effectLst/>
                <a:latin typeface="Aptos" panose="020B0004020202020204" pitchFamily="34" charset="0"/>
                <a:ea typeface="DengXian" panose="02010600030101010101" pitchFamily="2" charset="-122"/>
                <a:cs typeface="Arial" panose="020B0604020202020204" pitchFamily="34" charset="0"/>
              </a:rPr>
              <a:t>ADR = €120.000 / 1.000 = </a:t>
            </a:r>
            <a:r>
              <a:rPr lang="el-GR" sz="1800" b="1" kern="100" dirty="0">
                <a:effectLst/>
                <a:latin typeface="Aptos" panose="020B0004020202020204" pitchFamily="34" charset="0"/>
                <a:ea typeface="DengXian" panose="02010600030101010101" pitchFamily="2" charset="-122"/>
                <a:cs typeface="Arial" panose="020B0604020202020204" pitchFamily="34" charset="0"/>
              </a:rPr>
              <a:t>€120</a:t>
            </a:r>
            <a:endParaRPr lang="el-GR" sz="18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endParaRPr lang="en-US" sz="1800" b="1"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00000"/>
              </a:lnSpc>
              <a:spcBef>
                <a:spcPts val="0"/>
              </a:spcBef>
              <a:buNone/>
            </a:pPr>
            <a:r>
              <a:rPr lang="el-GR" sz="1800" b="1" kern="100" dirty="0">
                <a:effectLst/>
                <a:latin typeface="Aptos" panose="020B0004020202020204" pitchFamily="34" charset="0"/>
                <a:ea typeface="DengXian" panose="02010600030101010101" pitchFamily="2" charset="-122"/>
                <a:cs typeface="Arial" panose="020B0604020202020204" pitchFamily="34" charset="0"/>
              </a:rPr>
              <a:t>Στρατηγικές Βελτίωσης</a:t>
            </a:r>
            <a:r>
              <a:rPr lang="el-GR" sz="1800" kern="100" dirty="0">
                <a:effectLst/>
                <a:latin typeface="Aptos" panose="020B0004020202020204" pitchFamily="34" charset="0"/>
                <a:ea typeface="DengXian" panose="02010600030101010101" pitchFamily="2" charset="-122"/>
                <a:cs typeface="Arial" panose="020B0604020202020204" pitchFamily="34" charset="0"/>
              </a:rPr>
              <a:t>:</a:t>
            </a:r>
          </a:p>
          <a:p>
            <a:pPr marL="0" lvl="0" indent="0">
              <a:lnSpc>
                <a:spcPct val="100000"/>
              </a:lnSpc>
              <a:spcBef>
                <a:spcPts val="0"/>
              </a:spcBef>
              <a:buNone/>
              <a:tabLst>
                <a:tab pos="457200" algn="l"/>
              </a:tabLst>
            </a:pPr>
            <a:r>
              <a:rPr lang="el-GR" sz="1800" b="1" kern="100" dirty="0">
                <a:effectLst/>
                <a:latin typeface="Aptos" panose="020B0004020202020204" pitchFamily="34" charset="0"/>
                <a:ea typeface="DengXian" panose="02010600030101010101" pitchFamily="2" charset="-122"/>
                <a:cs typeface="Arial" panose="020B0604020202020204" pitchFamily="34" charset="0"/>
              </a:rPr>
              <a:t>Αναβάθμιση υπηρεσιών και δωματίων</a:t>
            </a:r>
            <a:r>
              <a:rPr lang="el-GR" sz="1800" kern="100" dirty="0">
                <a:effectLst/>
                <a:latin typeface="Aptos" panose="020B0004020202020204" pitchFamily="34" charset="0"/>
                <a:ea typeface="DengXian" panose="02010600030101010101" pitchFamily="2" charset="-122"/>
                <a:cs typeface="Arial" panose="020B0604020202020204" pitchFamily="34" charset="0"/>
              </a:rPr>
              <a:t> για αύξηση της αξίας και της τιμής.</a:t>
            </a:r>
          </a:p>
          <a:p>
            <a:pPr marL="0" lvl="0" indent="0">
              <a:lnSpc>
                <a:spcPct val="100000"/>
              </a:lnSpc>
              <a:spcBef>
                <a:spcPts val="0"/>
              </a:spcBef>
              <a:buNone/>
              <a:tabLst>
                <a:tab pos="457200" algn="l"/>
              </a:tabLst>
            </a:pPr>
            <a:r>
              <a:rPr lang="el-GR" sz="1800" b="1" kern="100" dirty="0" err="1">
                <a:effectLst/>
                <a:latin typeface="Aptos" panose="020B0004020202020204" pitchFamily="34" charset="0"/>
                <a:ea typeface="DengXian" panose="02010600030101010101" pitchFamily="2" charset="-122"/>
                <a:cs typeface="Arial" panose="020B0604020202020204" pitchFamily="34" charset="0"/>
              </a:rPr>
              <a:t>Στοχευμένη</a:t>
            </a:r>
            <a:r>
              <a:rPr lang="el-GR" sz="1800" b="1" kern="100" dirty="0">
                <a:effectLst/>
                <a:latin typeface="Aptos" panose="020B0004020202020204" pitchFamily="34" charset="0"/>
                <a:ea typeface="DengXian" panose="02010600030101010101" pitchFamily="2" charset="-122"/>
                <a:cs typeface="Arial" panose="020B0604020202020204" pitchFamily="34" charset="0"/>
              </a:rPr>
              <a:t> προώθηση σε </a:t>
            </a:r>
            <a:r>
              <a:rPr lang="el-GR" sz="1800" b="1" kern="100" dirty="0" err="1">
                <a:effectLst/>
                <a:latin typeface="Aptos" panose="020B0004020202020204" pitchFamily="34" charset="0"/>
                <a:ea typeface="DengXian" panose="02010600030101010101" pitchFamily="2" charset="-122"/>
                <a:cs typeface="Arial" panose="020B0604020202020204" pitchFamily="34" charset="0"/>
              </a:rPr>
              <a:t>premium</a:t>
            </a:r>
            <a:r>
              <a:rPr lang="el-GR" sz="1800" b="1" kern="100" dirty="0">
                <a:effectLst/>
                <a:latin typeface="Aptos" panose="020B0004020202020204" pitchFamily="34" charset="0"/>
                <a:ea typeface="DengXian" panose="02010600030101010101" pitchFamily="2" charset="-122"/>
                <a:cs typeface="Arial" panose="020B0604020202020204" pitchFamily="34" charset="0"/>
              </a:rPr>
              <a:t> αγορές</a:t>
            </a:r>
            <a:r>
              <a:rPr lang="el-GR" sz="1800" kern="100" dirty="0">
                <a:effectLst/>
                <a:latin typeface="Aptos" panose="020B0004020202020204" pitchFamily="34" charset="0"/>
                <a:ea typeface="DengXian" panose="02010600030101010101" pitchFamily="2" charset="-122"/>
                <a:cs typeface="Arial" panose="020B0604020202020204" pitchFamily="34" charset="0"/>
              </a:rPr>
              <a:t> (π.χ. μέσω συνεργασιών με τουριστικά πρακτορεία υψηλών προδιαγραφών).</a:t>
            </a:r>
          </a:p>
          <a:p>
            <a:pPr marL="0" indent="0">
              <a:lnSpc>
                <a:spcPct val="100000"/>
              </a:lnSpc>
              <a:spcBef>
                <a:spcPts val="0"/>
              </a:spcBef>
              <a:buNone/>
            </a:pPr>
            <a:endParaRPr lang="el-GR" sz="1200" dirty="0"/>
          </a:p>
        </p:txBody>
      </p:sp>
    </p:spTree>
    <p:extLst>
      <p:ext uri="{BB962C8B-B14F-4D97-AF65-F5344CB8AC3E}">
        <p14:creationId xmlns:p14="http://schemas.microsoft.com/office/powerpoint/2010/main" val="352934098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2472</TotalTime>
  <Words>3377</Words>
  <Application>Microsoft Office PowerPoint</Application>
  <PresentationFormat>Ευρεία οθόνη</PresentationFormat>
  <Paragraphs>696</Paragraphs>
  <Slides>31</Slides>
  <Notes>0</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31</vt:i4>
      </vt:variant>
    </vt:vector>
  </HeadingPairs>
  <TitlesOfParts>
    <vt:vector size="42" baseType="lpstr">
      <vt:lpstr>DengXian</vt:lpstr>
      <vt:lpstr>Gotham-Bold</vt:lpstr>
      <vt:lpstr>Aptos</vt:lpstr>
      <vt:lpstr>Arial</vt:lpstr>
      <vt:lpstr>Arial</vt:lpstr>
      <vt:lpstr>Calibri</vt:lpstr>
      <vt:lpstr>Calibri Light</vt:lpstr>
      <vt:lpstr>Segoe UI Emoji</vt:lpstr>
      <vt:lpstr>Symbol</vt:lpstr>
      <vt:lpstr>Wingdings</vt:lpstr>
      <vt:lpstr>Θέμα του Office</vt:lpstr>
      <vt:lpstr>Παρακολούθηση Κινδύνου - Risk Monitoring -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KPIs, KRIs και F.R.s στον κλάδο Φιλοξενίας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Key Risk Indicators to Strengthen Enterprise Risk Management</dc:title>
  <dc:creator>costas art</dc:creator>
  <cp:lastModifiedBy>costas art</cp:lastModifiedBy>
  <cp:revision>113</cp:revision>
  <cp:lastPrinted>2025-04-07T09:21:31Z</cp:lastPrinted>
  <dcterms:created xsi:type="dcterms:W3CDTF">2022-04-29T06:37:47Z</dcterms:created>
  <dcterms:modified xsi:type="dcterms:W3CDTF">2026-04-03T19:02:30Z</dcterms:modified>
</cp:coreProperties>
</file>