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1" r:id="rId1"/>
  </p:sldMasterIdLst>
  <p:notesMasterIdLst>
    <p:notesMasterId r:id="rId103"/>
  </p:notesMasterIdLst>
  <p:sldIdLst>
    <p:sldId id="256" r:id="rId2"/>
    <p:sldId id="257" r:id="rId3"/>
    <p:sldId id="258" r:id="rId4"/>
    <p:sldId id="259" r:id="rId5"/>
    <p:sldId id="401" r:id="rId6"/>
    <p:sldId id="274" r:id="rId7"/>
    <p:sldId id="275" r:id="rId8"/>
    <p:sldId id="276" r:id="rId9"/>
    <p:sldId id="277" r:id="rId10"/>
    <p:sldId id="278" r:id="rId11"/>
    <p:sldId id="279" r:id="rId12"/>
    <p:sldId id="317" r:id="rId13"/>
    <p:sldId id="319" r:id="rId14"/>
    <p:sldId id="320" r:id="rId15"/>
    <p:sldId id="321" r:id="rId16"/>
    <p:sldId id="322" r:id="rId17"/>
    <p:sldId id="323" r:id="rId18"/>
    <p:sldId id="318"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288" r:id="rId32"/>
    <p:sldId id="289" r:id="rId33"/>
    <p:sldId id="307" r:id="rId34"/>
    <p:sldId id="298" r:id="rId35"/>
    <p:sldId id="260" r:id="rId36"/>
    <p:sldId id="261" r:id="rId37"/>
    <p:sldId id="339" r:id="rId38"/>
    <p:sldId id="345" r:id="rId39"/>
    <p:sldId id="346" r:id="rId40"/>
    <p:sldId id="347" r:id="rId41"/>
    <p:sldId id="348" r:id="rId42"/>
    <p:sldId id="351" r:id="rId43"/>
    <p:sldId id="352" r:id="rId44"/>
    <p:sldId id="353" r:id="rId45"/>
    <p:sldId id="262" r:id="rId46"/>
    <p:sldId id="263" r:id="rId47"/>
    <p:sldId id="264" r:id="rId48"/>
    <p:sldId id="265" r:id="rId49"/>
    <p:sldId id="266" r:id="rId50"/>
    <p:sldId id="267" r:id="rId51"/>
    <p:sldId id="268" r:id="rId52"/>
    <p:sldId id="356" r:id="rId53"/>
    <p:sldId id="357" r:id="rId54"/>
    <p:sldId id="358" r:id="rId55"/>
    <p:sldId id="359" r:id="rId56"/>
    <p:sldId id="360" r:id="rId57"/>
    <p:sldId id="361" r:id="rId58"/>
    <p:sldId id="362" r:id="rId59"/>
    <p:sldId id="363" r:id="rId60"/>
    <p:sldId id="364" r:id="rId61"/>
    <p:sldId id="367" r:id="rId62"/>
    <p:sldId id="368" r:id="rId63"/>
    <p:sldId id="372" r:id="rId64"/>
    <p:sldId id="373" r:id="rId65"/>
    <p:sldId id="374" r:id="rId66"/>
    <p:sldId id="375" r:id="rId67"/>
    <p:sldId id="376" r:id="rId68"/>
    <p:sldId id="378" r:id="rId69"/>
    <p:sldId id="379" r:id="rId70"/>
    <p:sldId id="280" r:id="rId71"/>
    <p:sldId id="269" r:id="rId72"/>
    <p:sldId id="380" r:id="rId73"/>
    <p:sldId id="381" r:id="rId74"/>
    <p:sldId id="286" r:id="rId75"/>
    <p:sldId id="285" r:id="rId76"/>
    <p:sldId id="287" r:id="rId77"/>
    <p:sldId id="382" r:id="rId78"/>
    <p:sldId id="383" r:id="rId79"/>
    <p:sldId id="384" r:id="rId80"/>
    <p:sldId id="385" r:id="rId81"/>
    <p:sldId id="386" r:id="rId82"/>
    <p:sldId id="387" r:id="rId83"/>
    <p:sldId id="388" r:id="rId84"/>
    <p:sldId id="389" r:id="rId85"/>
    <p:sldId id="390" r:id="rId86"/>
    <p:sldId id="391" r:id="rId87"/>
    <p:sldId id="281" r:id="rId88"/>
    <p:sldId id="282" r:id="rId89"/>
    <p:sldId id="283" r:id="rId90"/>
    <p:sldId id="284" r:id="rId91"/>
    <p:sldId id="392" r:id="rId92"/>
    <p:sldId id="393" r:id="rId93"/>
    <p:sldId id="394" r:id="rId94"/>
    <p:sldId id="395" r:id="rId95"/>
    <p:sldId id="396" r:id="rId96"/>
    <p:sldId id="397" r:id="rId97"/>
    <p:sldId id="398" r:id="rId98"/>
    <p:sldId id="399" r:id="rId99"/>
    <p:sldId id="400" r:id="rId100"/>
    <p:sldId id="402" r:id="rId101"/>
    <p:sldId id="403" r:id="rId102"/>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0EED1-8807-3645-8054-C94BF8052EAD}" v="106" dt="2020-10-12T15:00:16.1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CBCA"/>
          </a:solidFill>
        </a:fill>
      </a:tcStyle>
    </a:wholeTbl>
    <a:band2H>
      <a:tcTxStyle/>
      <a:tcStyle>
        <a:tcBdr/>
        <a:fill>
          <a:solidFill>
            <a:srgbClr val="FEE7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E8CD"/>
          </a:solidFill>
        </a:fill>
      </a:tcStyle>
    </a:wholeTbl>
    <a:band2H>
      <a:tcTxStyle/>
      <a:tcStyle>
        <a:tcBdr/>
        <a:fill>
          <a:solidFill>
            <a:srgbClr val="F2F4E8"/>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D1EF"/>
          </a:solidFill>
        </a:fill>
      </a:tcStyle>
    </a:wholeTbl>
    <a:band2H>
      <a:tcTxStyle/>
      <a:tcStyle>
        <a:tcBdr/>
        <a:fill>
          <a:solidFill>
            <a:srgbClr val="F2E9F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480"/>
  </p:normalViewPr>
  <p:slideViewPr>
    <p:cSldViewPr snapToGrid="0" snapToObjects="1">
      <p:cViewPr varScale="1">
        <p:scale>
          <a:sx n="46" d="100"/>
          <a:sy n="46" d="100"/>
        </p:scale>
        <p:origin x="232" y="312"/>
      </p:cViewPr>
      <p:guideLst/>
    </p:cSldViewPr>
  </p:slideViewPr>
  <p:outlineViewPr>
    <p:cViewPr>
      <p:scale>
        <a:sx n="33" d="100"/>
        <a:sy n="33" d="100"/>
      </p:scale>
      <p:origin x="0" y="-8252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s Vlachopoulos" userId="3f0cb4ebf1b38eea" providerId="LiveId" clId="{4940EED1-8807-3645-8054-C94BF8052EAD}"/>
    <pc:docChg chg="undo custSel addSld delSld modSld sldOrd">
      <pc:chgData name="Stefanos Vlachopoulos" userId="3f0cb4ebf1b38eea" providerId="LiveId" clId="{4940EED1-8807-3645-8054-C94BF8052EAD}" dt="2020-10-12T15:00:21.796" v="380" actId="20577"/>
      <pc:docMkLst>
        <pc:docMk/>
      </pc:docMkLst>
      <pc:sldChg chg="modSp mod">
        <pc:chgData name="Stefanos Vlachopoulos" userId="3f0cb4ebf1b38eea" providerId="LiveId" clId="{4940EED1-8807-3645-8054-C94BF8052EAD}" dt="2020-09-24T12:24:57.695" v="41" actId="27636"/>
        <pc:sldMkLst>
          <pc:docMk/>
          <pc:sldMk cId="0" sldId="256"/>
        </pc:sldMkLst>
        <pc:spChg chg="mod">
          <ac:chgData name="Stefanos Vlachopoulos" userId="3f0cb4ebf1b38eea" providerId="LiveId" clId="{4940EED1-8807-3645-8054-C94BF8052EAD}" dt="2020-09-24T12:24:57.695" v="41" actId="27636"/>
          <ac:spMkLst>
            <pc:docMk/>
            <pc:sldMk cId="0" sldId="256"/>
            <ac:spMk id="325" creationId="{00000000-0000-0000-0000-000000000000}"/>
          </ac:spMkLst>
        </pc:spChg>
      </pc:sldChg>
      <pc:sldChg chg="modSp mod">
        <pc:chgData name="Stefanos Vlachopoulos" userId="3f0cb4ebf1b38eea" providerId="LiveId" clId="{4940EED1-8807-3645-8054-C94BF8052EAD}" dt="2020-09-24T12:24:57.728" v="42" actId="27636"/>
        <pc:sldMkLst>
          <pc:docMk/>
          <pc:sldMk cId="0" sldId="257"/>
        </pc:sldMkLst>
        <pc:spChg chg="mod">
          <ac:chgData name="Stefanos Vlachopoulos" userId="3f0cb4ebf1b38eea" providerId="LiveId" clId="{4940EED1-8807-3645-8054-C94BF8052EAD}" dt="2020-09-24T12:24:57.728" v="42" actId="27636"/>
          <ac:spMkLst>
            <pc:docMk/>
            <pc:sldMk cId="0" sldId="257"/>
            <ac:spMk id="327" creationId="{00000000-0000-0000-0000-000000000000}"/>
          </ac:spMkLst>
        </pc:spChg>
        <pc:spChg chg="mod">
          <ac:chgData name="Stefanos Vlachopoulos" userId="3f0cb4ebf1b38eea" providerId="LiveId" clId="{4940EED1-8807-3645-8054-C94BF8052EAD}" dt="2020-09-24T12:24:57.561" v="40"/>
          <ac:spMkLst>
            <pc:docMk/>
            <pc:sldMk cId="0" sldId="257"/>
            <ac:spMk id="328" creationId="{00000000-0000-0000-0000-000000000000}"/>
          </ac:spMkLst>
        </pc:spChg>
        <pc:spChg chg="mod">
          <ac:chgData name="Stefanos Vlachopoulos" userId="3f0cb4ebf1b38eea" providerId="LiveId" clId="{4940EED1-8807-3645-8054-C94BF8052EAD}" dt="2020-09-24T12:24:57.561" v="40"/>
          <ac:spMkLst>
            <pc:docMk/>
            <pc:sldMk cId="0" sldId="257"/>
            <ac:spMk id="329" creationId="{00000000-0000-0000-0000-000000000000}"/>
          </ac:spMkLst>
        </pc:spChg>
      </pc:sldChg>
      <pc:sldChg chg="modSp">
        <pc:chgData name="Stefanos Vlachopoulos" userId="3f0cb4ebf1b38eea" providerId="LiveId" clId="{4940EED1-8807-3645-8054-C94BF8052EAD}" dt="2020-09-24T12:24:57.561" v="40"/>
        <pc:sldMkLst>
          <pc:docMk/>
          <pc:sldMk cId="0" sldId="259"/>
        </pc:sldMkLst>
        <pc:spChg chg="mod">
          <ac:chgData name="Stefanos Vlachopoulos" userId="3f0cb4ebf1b38eea" providerId="LiveId" clId="{4940EED1-8807-3645-8054-C94BF8052EAD}" dt="2020-09-24T12:24:57.561" v="40"/>
          <ac:spMkLst>
            <pc:docMk/>
            <pc:sldMk cId="0" sldId="259"/>
            <ac:spMk id="336" creationId="{00000000-0000-0000-0000-000000000000}"/>
          </ac:spMkLst>
        </pc:spChg>
        <pc:spChg chg="mod">
          <ac:chgData name="Stefanos Vlachopoulos" userId="3f0cb4ebf1b38eea" providerId="LiveId" clId="{4940EED1-8807-3645-8054-C94BF8052EAD}" dt="2020-09-24T12:24:57.561" v="40"/>
          <ac:spMkLst>
            <pc:docMk/>
            <pc:sldMk cId="0" sldId="259"/>
            <ac:spMk id="337" creationId="{00000000-0000-0000-0000-000000000000}"/>
          </ac:spMkLst>
        </pc:spChg>
      </pc:sldChg>
      <pc:sldChg chg="modSp">
        <pc:chgData name="Stefanos Vlachopoulos" userId="3f0cb4ebf1b38eea" providerId="LiveId" clId="{4940EED1-8807-3645-8054-C94BF8052EAD}" dt="2020-09-24T12:24:57.561" v="40"/>
        <pc:sldMkLst>
          <pc:docMk/>
          <pc:sldMk cId="3313105009" sldId="260"/>
        </pc:sldMkLst>
        <pc:spChg chg="mod">
          <ac:chgData name="Stefanos Vlachopoulos" userId="3f0cb4ebf1b38eea" providerId="LiveId" clId="{4940EED1-8807-3645-8054-C94BF8052EAD}" dt="2020-09-24T12:24:57.561" v="40"/>
          <ac:spMkLst>
            <pc:docMk/>
            <pc:sldMk cId="3313105009" sldId="260"/>
            <ac:spMk id="339" creationId="{00000000-0000-0000-0000-000000000000}"/>
          </ac:spMkLst>
        </pc:spChg>
      </pc:sldChg>
      <pc:sldChg chg="addSp delSp modSp mod">
        <pc:chgData name="Stefanos Vlachopoulos" userId="3f0cb4ebf1b38eea" providerId="LiveId" clId="{4940EED1-8807-3645-8054-C94BF8052EAD}" dt="2020-10-12T13:45:26.007" v="294" actId="20577"/>
        <pc:sldMkLst>
          <pc:docMk/>
          <pc:sldMk cId="0" sldId="261"/>
        </pc:sldMkLst>
        <pc:spChg chg="add del mod">
          <ac:chgData name="Stefanos Vlachopoulos" userId="3f0cb4ebf1b38eea" providerId="LiveId" clId="{4940EED1-8807-3645-8054-C94BF8052EAD}" dt="2020-10-12T13:34:01.538" v="164"/>
          <ac:spMkLst>
            <pc:docMk/>
            <pc:sldMk cId="0" sldId="261"/>
            <ac:spMk id="2" creationId="{5F0832F6-28EC-324A-8187-4185B61470D9}"/>
          </ac:spMkLst>
        </pc:spChg>
        <pc:spChg chg="mod">
          <ac:chgData name="Stefanos Vlachopoulos" userId="3f0cb4ebf1b38eea" providerId="LiveId" clId="{4940EED1-8807-3645-8054-C94BF8052EAD}" dt="2020-09-24T12:24:57.561" v="40"/>
          <ac:spMkLst>
            <pc:docMk/>
            <pc:sldMk cId="0" sldId="261"/>
            <ac:spMk id="342" creationId="{00000000-0000-0000-0000-000000000000}"/>
          </ac:spMkLst>
        </pc:spChg>
        <pc:spChg chg="mod">
          <ac:chgData name="Stefanos Vlachopoulos" userId="3f0cb4ebf1b38eea" providerId="LiveId" clId="{4940EED1-8807-3645-8054-C94BF8052EAD}" dt="2020-10-12T13:45:26.007" v="294" actId="20577"/>
          <ac:spMkLst>
            <pc:docMk/>
            <pc:sldMk cId="0" sldId="261"/>
            <ac:spMk id="343" creationId="{00000000-0000-0000-0000-000000000000}"/>
          </ac:spMkLst>
        </pc:spChg>
      </pc:sldChg>
      <pc:sldChg chg="modSp mod">
        <pc:chgData name="Stefanos Vlachopoulos" userId="3f0cb4ebf1b38eea" providerId="LiveId" clId="{4940EED1-8807-3645-8054-C94BF8052EAD}" dt="2020-10-12T13:48:30.959" v="296" actId="20577"/>
        <pc:sldMkLst>
          <pc:docMk/>
          <pc:sldMk cId="0" sldId="262"/>
        </pc:sldMkLst>
        <pc:spChg chg="mod">
          <ac:chgData name="Stefanos Vlachopoulos" userId="3f0cb4ebf1b38eea" providerId="LiveId" clId="{4940EED1-8807-3645-8054-C94BF8052EAD}" dt="2020-09-24T12:24:57.561" v="40"/>
          <ac:spMkLst>
            <pc:docMk/>
            <pc:sldMk cId="0" sldId="262"/>
            <ac:spMk id="345" creationId="{00000000-0000-0000-0000-000000000000}"/>
          </ac:spMkLst>
        </pc:spChg>
        <pc:spChg chg="mod">
          <ac:chgData name="Stefanos Vlachopoulos" userId="3f0cb4ebf1b38eea" providerId="LiveId" clId="{4940EED1-8807-3645-8054-C94BF8052EAD}" dt="2020-10-12T13:48:30.959" v="296" actId="20577"/>
          <ac:spMkLst>
            <pc:docMk/>
            <pc:sldMk cId="0" sldId="262"/>
            <ac:spMk id="346" creationId="{00000000-0000-0000-0000-000000000000}"/>
          </ac:spMkLst>
        </pc:spChg>
      </pc:sldChg>
      <pc:sldChg chg="modSp mod ord">
        <pc:chgData name="Stefanos Vlachopoulos" userId="3f0cb4ebf1b38eea" providerId="LiveId" clId="{4940EED1-8807-3645-8054-C94BF8052EAD}" dt="2020-10-12T13:48:50.662" v="298" actId="20577"/>
        <pc:sldMkLst>
          <pc:docMk/>
          <pc:sldMk cId="0" sldId="263"/>
        </pc:sldMkLst>
        <pc:spChg chg="mod">
          <ac:chgData name="Stefanos Vlachopoulos" userId="3f0cb4ebf1b38eea" providerId="LiveId" clId="{4940EED1-8807-3645-8054-C94BF8052EAD}" dt="2020-09-24T12:24:57.561" v="40"/>
          <ac:spMkLst>
            <pc:docMk/>
            <pc:sldMk cId="0" sldId="263"/>
            <ac:spMk id="348" creationId="{00000000-0000-0000-0000-000000000000}"/>
          </ac:spMkLst>
        </pc:spChg>
        <pc:spChg chg="mod">
          <ac:chgData name="Stefanos Vlachopoulos" userId="3f0cb4ebf1b38eea" providerId="LiveId" clId="{4940EED1-8807-3645-8054-C94BF8052EAD}" dt="2020-10-12T13:48:50.662" v="298" actId="20577"/>
          <ac:spMkLst>
            <pc:docMk/>
            <pc:sldMk cId="0" sldId="263"/>
            <ac:spMk id="349" creationId="{00000000-0000-0000-0000-000000000000}"/>
          </ac:spMkLst>
        </pc:spChg>
      </pc:sldChg>
      <pc:sldChg chg="modSp">
        <pc:chgData name="Stefanos Vlachopoulos" userId="3f0cb4ebf1b38eea" providerId="LiveId" clId="{4940EED1-8807-3645-8054-C94BF8052EAD}" dt="2020-09-24T12:24:57.561" v="40"/>
        <pc:sldMkLst>
          <pc:docMk/>
          <pc:sldMk cId="0" sldId="264"/>
        </pc:sldMkLst>
        <pc:spChg chg="mod">
          <ac:chgData name="Stefanos Vlachopoulos" userId="3f0cb4ebf1b38eea" providerId="LiveId" clId="{4940EED1-8807-3645-8054-C94BF8052EAD}" dt="2020-09-24T12:24:57.561" v="40"/>
          <ac:spMkLst>
            <pc:docMk/>
            <pc:sldMk cId="0" sldId="264"/>
            <ac:spMk id="351" creationId="{00000000-0000-0000-0000-000000000000}"/>
          </ac:spMkLst>
        </pc:spChg>
        <pc:spChg chg="mod">
          <ac:chgData name="Stefanos Vlachopoulos" userId="3f0cb4ebf1b38eea" providerId="LiveId" clId="{4940EED1-8807-3645-8054-C94BF8052EAD}" dt="2020-09-24T12:24:57.561" v="40"/>
          <ac:spMkLst>
            <pc:docMk/>
            <pc:sldMk cId="0" sldId="264"/>
            <ac:spMk id="352" creationId="{00000000-0000-0000-0000-000000000000}"/>
          </ac:spMkLst>
        </pc:spChg>
      </pc:sldChg>
      <pc:sldChg chg="modSp">
        <pc:chgData name="Stefanos Vlachopoulos" userId="3f0cb4ebf1b38eea" providerId="LiveId" clId="{4940EED1-8807-3645-8054-C94BF8052EAD}" dt="2020-09-24T12:24:57.561" v="40"/>
        <pc:sldMkLst>
          <pc:docMk/>
          <pc:sldMk cId="0" sldId="265"/>
        </pc:sldMkLst>
        <pc:spChg chg="mod">
          <ac:chgData name="Stefanos Vlachopoulos" userId="3f0cb4ebf1b38eea" providerId="LiveId" clId="{4940EED1-8807-3645-8054-C94BF8052EAD}" dt="2020-09-24T12:24:57.561" v="40"/>
          <ac:spMkLst>
            <pc:docMk/>
            <pc:sldMk cId="0" sldId="265"/>
            <ac:spMk id="354" creationId="{00000000-0000-0000-0000-000000000000}"/>
          </ac:spMkLst>
        </pc:spChg>
        <pc:spChg chg="mod">
          <ac:chgData name="Stefanos Vlachopoulos" userId="3f0cb4ebf1b38eea" providerId="LiveId" clId="{4940EED1-8807-3645-8054-C94BF8052EAD}" dt="2020-09-24T12:24:57.561" v="40"/>
          <ac:spMkLst>
            <pc:docMk/>
            <pc:sldMk cId="0" sldId="265"/>
            <ac:spMk id="355" creationId="{00000000-0000-0000-0000-000000000000}"/>
          </ac:spMkLst>
        </pc:spChg>
      </pc:sldChg>
      <pc:sldChg chg="modSp">
        <pc:chgData name="Stefanos Vlachopoulos" userId="3f0cb4ebf1b38eea" providerId="LiveId" clId="{4940EED1-8807-3645-8054-C94BF8052EAD}" dt="2020-09-24T12:24:57.561" v="40"/>
        <pc:sldMkLst>
          <pc:docMk/>
          <pc:sldMk cId="0" sldId="266"/>
        </pc:sldMkLst>
        <pc:spChg chg="mod">
          <ac:chgData name="Stefanos Vlachopoulos" userId="3f0cb4ebf1b38eea" providerId="LiveId" clId="{4940EED1-8807-3645-8054-C94BF8052EAD}" dt="2020-09-24T12:24:57.561" v="40"/>
          <ac:spMkLst>
            <pc:docMk/>
            <pc:sldMk cId="0" sldId="266"/>
            <ac:spMk id="357" creationId="{00000000-0000-0000-0000-000000000000}"/>
          </ac:spMkLst>
        </pc:spChg>
        <pc:spChg chg="mod">
          <ac:chgData name="Stefanos Vlachopoulos" userId="3f0cb4ebf1b38eea" providerId="LiveId" clId="{4940EED1-8807-3645-8054-C94BF8052EAD}" dt="2020-09-24T12:24:57.561" v="40"/>
          <ac:spMkLst>
            <pc:docMk/>
            <pc:sldMk cId="0" sldId="266"/>
            <ac:spMk id="358" creationId="{00000000-0000-0000-0000-000000000000}"/>
          </ac:spMkLst>
        </pc:spChg>
      </pc:sldChg>
      <pc:sldChg chg="modSp">
        <pc:chgData name="Stefanos Vlachopoulos" userId="3f0cb4ebf1b38eea" providerId="LiveId" clId="{4940EED1-8807-3645-8054-C94BF8052EAD}" dt="2020-09-24T12:24:57.561" v="40"/>
        <pc:sldMkLst>
          <pc:docMk/>
          <pc:sldMk cId="0" sldId="267"/>
        </pc:sldMkLst>
        <pc:spChg chg="mod">
          <ac:chgData name="Stefanos Vlachopoulos" userId="3f0cb4ebf1b38eea" providerId="LiveId" clId="{4940EED1-8807-3645-8054-C94BF8052EAD}" dt="2020-09-24T12:24:57.561" v="40"/>
          <ac:spMkLst>
            <pc:docMk/>
            <pc:sldMk cId="0" sldId="267"/>
            <ac:spMk id="360" creationId="{00000000-0000-0000-0000-000000000000}"/>
          </ac:spMkLst>
        </pc:spChg>
        <pc:spChg chg="mod">
          <ac:chgData name="Stefanos Vlachopoulos" userId="3f0cb4ebf1b38eea" providerId="LiveId" clId="{4940EED1-8807-3645-8054-C94BF8052EAD}" dt="2020-09-24T12:24:57.561" v="40"/>
          <ac:spMkLst>
            <pc:docMk/>
            <pc:sldMk cId="0" sldId="267"/>
            <ac:spMk id="361" creationId="{00000000-0000-0000-0000-000000000000}"/>
          </ac:spMkLst>
        </pc:spChg>
      </pc:sldChg>
      <pc:sldChg chg="modSp">
        <pc:chgData name="Stefanos Vlachopoulos" userId="3f0cb4ebf1b38eea" providerId="LiveId" clId="{4940EED1-8807-3645-8054-C94BF8052EAD}" dt="2020-09-24T12:24:57.561" v="40"/>
        <pc:sldMkLst>
          <pc:docMk/>
          <pc:sldMk cId="0" sldId="268"/>
        </pc:sldMkLst>
        <pc:spChg chg="mod">
          <ac:chgData name="Stefanos Vlachopoulos" userId="3f0cb4ebf1b38eea" providerId="LiveId" clId="{4940EED1-8807-3645-8054-C94BF8052EAD}" dt="2020-09-24T12:24:57.561" v="40"/>
          <ac:spMkLst>
            <pc:docMk/>
            <pc:sldMk cId="0" sldId="268"/>
            <ac:spMk id="363" creationId="{00000000-0000-0000-0000-000000000000}"/>
          </ac:spMkLst>
        </pc:spChg>
      </pc:sldChg>
      <pc:sldChg chg="add ord">
        <pc:chgData name="Stefanos Vlachopoulos" userId="3f0cb4ebf1b38eea" providerId="LiveId" clId="{4940EED1-8807-3645-8054-C94BF8052EAD}" dt="2020-09-24T12:42:35.660" v="94" actId="20578"/>
        <pc:sldMkLst>
          <pc:docMk/>
          <pc:sldMk cId="4217189859" sldId="269"/>
        </pc:sldMkLst>
        <pc:spChg chg="mod">
          <ac:chgData name="Stefanos Vlachopoulos" userId="3f0cb4ebf1b38eea" providerId="LiveId" clId="{4940EED1-8807-3645-8054-C94BF8052EAD}" dt="2020-09-24T12:24:57.561" v="40"/>
          <ac:spMkLst>
            <pc:docMk/>
            <pc:sldMk cId="4217189859" sldId="269"/>
            <ac:spMk id="366" creationId="{00000000-0000-0000-0000-000000000000}"/>
          </ac:spMkLst>
        </pc:spChg>
        <pc:spChg chg="mod">
          <ac:chgData name="Stefanos Vlachopoulos" userId="3f0cb4ebf1b38eea" providerId="LiveId" clId="{4940EED1-8807-3645-8054-C94BF8052EAD}" dt="2020-09-24T12:24:57.561" v="40"/>
          <ac:spMkLst>
            <pc:docMk/>
            <pc:sldMk cId="4217189859" sldId="269"/>
            <ac:spMk id="367" creationId="{00000000-0000-0000-0000-000000000000}"/>
          </ac:spMkLst>
        </pc:spChg>
      </pc:sldChg>
      <pc:sldChg chg="modSp del">
        <pc:chgData name="Stefanos Vlachopoulos" userId="3f0cb4ebf1b38eea" providerId="LiveId" clId="{4940EED1-8807-3645-8054-C94BF8052EAD}" dt="2020-09-24T12:42:43.704" v="95" actId="2696"/>
        <pc:sldMkLst>
          <pc:docMk/>
          <pc:sldMk cId="2035986645" sldId="270"/>
        </pc:sldMkLst>
        <pc:spChg chg="mod">
          <ac:chgData name="Stefanos Vlachopoulos" userId="3f0cb4ebf1b38eea" providerId="LiveId" clId="{4940EED1-8807-3645-8054-C94BF8052EAD}" dt="2020-09-24T12:24:57.561" v="40"/>
          <ac:spMkLst>
            <pc:docMk/>
            <pc:sldMk cId="2035986645" sldId="270"/>
            <ac:spMk id="369" creationId="{00000000-0000-0000-0000-000000000000}"/>
          </ac:spMkLst>
        </pc:spChg>
        <pc:spChg chg="mod">
          <ac:chgData name="Stefanos Vlachopoulos" userId="3f0cb4ebf1b38eea" providerId="LiveId" clId="{4940EED1-8807-3645-8054-C94BF8052EAD}" dt="2020-09-24T12:24:57.561" v="40"/>
          <ac:spMkLst>
            <pc:docMk/>
            <pc:sldMk cId="2035986645" sldId="270"/>
            <ac:spMk id="370" creationId="{00000000-0000-0000-0000-000000000000}"/>
          </ac:spMkLst>
        </pc:spChg>
      </pc:sldChg>
      <pc:sldChg chg="modSp">
        <pc:chgData name="Stefanos Vlachopoulos" userId="3f0cb4ebf1b38eea" providerId="LiveId" clId="{4940EED1-8807-3645-8054-C94BF8052EAD}" dt="2020-09-24T12:24:57.561" v="40"/>
        <pc:sldMkLst>
          <pc:docMk/>
          <pc:sldMk cId="0" sldId="271"/>
        </pc:sldMkLst>
        <pc:spChg chg="mod">
          <ac:chgData name="Stefanos Vlachopoulos" userId="3f0cb4ebf1b38eea" providerId="LiveId" clId="{4940EED1-8807-3645-8054-C94BF8052EAD}" dt="2020-09-24T12:24:57.561" v="40"/>
          <ac:spMkLst>
            <pc:docMk/>
            <pc:sldMk cId="0" sldId="271"/>
            <ac:spMk id="372" creationId="{00000000-0000-0000-0000-000000000000}"/>
          </ac:spMkLst>
        </pc:spChg>
      </pc:sldChg>
      <pc:sldChg chg="modSp ord">
        <pc:chgData name="Stefanos Vlachopoulos" userId="3f0cb4ebf1b38eea" providerId="LiveId" clId="{4940EED1-8807-3645-8054-C94BF8052EAD}" dt="2020-09-24T12:41:52.558" v="89" actId="20578"/>
        <pc:sldMkLst>
          <pc:docMk/>
          <pc:sldMk cId="0" sldId="272"/>
        </pc:sldMkLst>
        <pc:spChg chg="mod">
          <ac:chgData name="Stefanos Vlachopoulos" userId="3f0cb4ebf1b38eea" providerId="LiveId" clId="{4940EED1-8807-3645-8054-C94BF8052EAD}" dt="2020-09-24T12:24:57.561" v="40"/>
          <ac:spMkLst>
            <pc:docMk/>
            <pc:sldMk cId="0" sldId="272"/>
            <ac:spMk id="375" creationId="{00000000-0000-0000-0000-000000000000}"/>
          </ac:spMkLst>
        </pc:spChg>
        <pc:spChg chg="mod">
          <ac:chgData name="Stefanos Vlachopoulos" userId="3f0cb4ebf1b38eea" providerId="LiveId" clId="{4940EED1-8807-3645-8054-C94BF8052EAD}" dt="2020-09-24T12:24:57.561" v="40"/>
          <ac:spMkLst>
            <pc:docMk/>
            <pc:sldMk cId="0" sldId="272"/>
            <ac:spMk id="376" creationId="{00000000-0000-0000-0000-000000000000}"/>
          </ac:spMkLst>
        </pc:spChg>
      </pc:sldChg>
      <pc:sldChg chg="modSp del">
        <pc:chgData name="Stefanos Vlachopoulos" userId="3f0cb4ebf1b38eea" providerId="LiveId" clId="{4940EED1-8807-3645-8054-C94BF8052EAD}" dt="2020-10-12T12:29:18.848" v="106" actId="2696"/>
        <pc:sldMkLst>
          <pc:docMk/>
          <pc:sldMk cId="1025013562" sldId="273"/>
        </pc:sldMkLst>
        <pc:spChg chg="mod">
          <ac:chgData name="Stefanos Vlachopoulos" userId="3f0cb4ebf1b38eea" providerId="LiveId" clId="{4940EED1-8807-3645-8054-C94BF8052EAD}" dt="2020-09-24T12:24:57.561" v="40"/>
          <ac:spMkLst>
            <pc:docMk/>
            <pc:sldMk cId="1025013562" sldId="273"/>
            <ac:spMk id="2" creationId="{0A7972B9-52B9-CF47-8722-247F67D47806}"/>
          </ac:spMkLst>
        </pc:spChg>
        <pc:spChg chg="mod">
          <ac:chgData name="Stefanos Vlachopoulos" userId="3f0cb4ebf1b38eea" providerId="LiveId" clId="{4940EED1-8807-3645-8054-C94BF8052EAD}" dt="2020-09-24T12:24:57.561" v="40"/>
          <ac:spMkLst>
            <pc:docMk/>
            <pc:sldMk cId="1025013562" sldId="273"/>
            <ac:spMk id="3" creationId="{85EFE808-0212-AE41-AF73-B42514E34ACE}"/>
          </ac:spMkLst>
        </pc:spChg>
      </pc:sldChg>
      <pc:sldChg chg="modSp mod">
        <pc:chgData name="Stefanos Vlachopoulos" userId="3f0cb4ebf1b38eea" providerId="LiveId" clId="{4940EED1-8807-3645-8054-C94BF8052EAD}" dt="2020-10-12T12:59:38.927" v="148" actId="1076"/>
        <pc:sldMkLst>
          <pc:docMk/>
          <pc:sldMk cId="4209260536" sldId="274"/>
        </pc:sldMkLst>
        <pc:spChg chg="mod">
          <ac:chgData name="Stefanos Vlachopoulos" userId="3f0cb4ebf1b38eea" providerId="LiveId" clId="{4940EED1-8807-3645-8054-C94BF8052EAD}" dt="2020-10-12T12:29:12.689" v="105" actId="27636"/>
          <ac:spMkLst>
            <pc:docMk/>
            <pc:sldMk cId="4209260536" sldId="274"/>
            <ac:spMk id="5124" creationId="{2F5D3EA4-7B35-BF49-951D-C14B866B2A36}"/>
          </ac:spMkLst>
        </pc:spChg>
        <pc:picChg chg="mod">
          <ac:chgData name="Stefanos Vlachopoulos" userId="3f0cb4ebf1b38eea" providerId="LiveId" clId="{4940EED1-8807-3645-8054-C94BF8052EAD}" dt="2020-10-12T12:59:38.927" v="148" actId="1076"/>
          <ac:picMkLst>
            <pc:docMk/>
            <pc:sldMk cId="4209260536" sldId="274"/>
            <ac:picMk id="14340" creationId="{07F5F94F-AF86-EB49-B609-E4ECAB136DBB}"/>
          </ac:picMkLst>
        </pc:picChg>
      </pc:sldChg>
      <pc:sldChg chg="modSp">
        <pc:chgData name="Stefanos Vlachopoulos" userId="3f0cb4ebf1b38eea" providerId="LiveId" clId="{4940EED1-8807-3645-8054-C94BF8052EAD}" dt="2020-09-24T12:24:57.561" v="40"/>
        <pc:sldMkLst>
          <pc:docMk/>
          <pc:sldMk cId="309269149" sldId="275"/>
        </pc:sldMkLst>
        <pc:spChg chg="mod">
          <ac:chgData name="Stefanos Vlachopoulos" userId="3f0cb4ebf1b38eea" providerId="LiveId" clId="{4940EED1-8807-3645-8054-C94BF8052EAD}" dt="2020-09-24T12:24:57.561" v="40"/>
          <ac:spMkLst>
            <pc:docMk/>
            <pc:sldMk cId="309269149" sldId="275"/>
            <ac:spMk id="7170" creationId="{FA4B318C-1D83-7342-8B58-1973A3B0821D}"/>
          </ac:spMkLst>
        </pc:spChg>
        <pc:spChg chg="mod">
          <ac:chgData name="Stefanos Vlachopoulos" userId="3f0cb4ebf1b38eea" providerId="LiveId" clId="{4940EED1-8807-3645-8054-C94BF8052EAD}" dt="2020-09-24T12:24:57.561" v="40"/>
          <ac:spMkLst>
            <pc:docMk/>
            <pc:sldMk cId="309269149" sldId="275"/>
            <ac:spMk id="16386" creationId="{EE4C236B-2351-ED44-A86A-DE3A01CEB4C5}"/>
          </ac:spMkLst>
        </pc:spChg>
      </pc:sldChg>
      <pc:sldChg chg="modSp">
        <pc:chgData name="Stefanos Vlachopoulos" userId="3f0cb4ebf1b38eea" providerId="LiveId" clId="{4940EED1-8807-3645-8054-C94BF8052EAD}" dt="2020-09-24T12:24:57.561" v="40"/>
        <pc:sldMkLst>
          <pc:docMk/>
          <pc:sldMk cId="1971736" sldId="276"/>
        </pc:sldMkLst>
        <pc:spChg chg="mod">
          <ac:chgData name="Stefanos Vlachopoulos" userId="3f0cb4ebf1b38eea" providerId="LiveId" clId="{4940EED1-8807-3645-8054-C94BF8052EAD}" dt="2020-09-24T12:24:57.561" v="40"/>
          <ac:spMkLst>
            <pc:docMk/>
            <pc:sldMk cId="1971736" sldId="276"/>
            <ac:spMk id="8194" creationId="{29898CF7-85F0-CD41-ACD8-C5747822CBED}"/>
          </ac:spMkLst>
        </pc:spChg>
        <pc:spChg chg="mod">
          <ac:chgData name="Stefanos Vlachopoulos" userId="3f0cb4ebf1b38eea" providerId="LiveId" clId="{4940EED1-8807-3645-8054-C94BF8052EAD}" dt="2020-09-24T12:24:57.561" v="40"/>
          <ac:spMkLst>
            <pc:docMk/>
            <pc:sldMk cId="1971736" sldId="276"/>
            <ac:spMk id="18434" creationId="{C62EA13B-EC09-1F4A-9D35-90A7A8CC2296}"/>
          </ac:spMkLst>
        </pc:spChg>
      </pc:sldChg>
      <pc:sldChg chg="modSp">
        <pc:chgData name="Stefanos Vlachopoulos" userId="3f0cb4ebf1b38eea" providerId="LiveId" clId="{4940EED1-8807-3645-8054-C94BF8052EAD}" dt="2020-09-24T12:24:57.561" v="40"/>
        <pc:sldMkLst>
          <pc:docMk/>
          <pc:sldMk cId="3074798606" sldId="277"/>
        </pc:sldMkLst>
        <pc:spChg chg="mod">
          <ac:chgData name="Stefanos Vlachopoulos" userId="3f0cb4ebf1b38eea" providerId="LiveId" clId="{4940EED1-8807-3645-8054-C94BF8052EAD}" dt="2020-09-24T12:24:57.561" v="40"/>
          <ac:spMkLst>
            <pc:docMk/>
            <pc:sldMk cId="3074798606" sldId="277"/>
            <ac:spMk id="9218" creationId="{F5DC0C43-4975-3A4F-8B50-750F1D53209F}"/>
          </ac:spMkLst>
        </pc:spChg>
        <pc:spChg chg="mod">
          <ac:chgData name="Stefanos Vlachopoulos" userId="3f0cb4ebf1b38eea" providerId="LiveId" clId="{4940EED1-8807-3645-8054-C94BF8052EAD}" dt="2020-09-24T12:24:57.561" v="40"/>
          <ac:spMkLst>
            <pc:docMk/>
            <pc:sldMk cId="3074798606" sldId="277"/>
            <ac:spMk id="9219" creationId="{225C9F2D-4B41-7F43-A1A1-75674B7B91B6}"/>
          </ac:spMkLst>
        </pc:spChg>
      </pc:sldChg>
      <pc:sldChg chg="modSp">
        <pc:chgData name="Stefanos Vlachopoulos" userId="3f0cb4ebf1b38eea" providerId="LiveId" clId="{4940EED1-8807-3645-8054-C94BF8052EAD}" dt="2020-09-24T12:24:57.561" v="40"/>
        <pc:sldMkLst>
          <pc:docMk/>
          <pc:sldMk cId="3146318709" sldId="278"/>
        </pc:sldMkLst>
        <pc:spChg chg="mod">
          <ac:chgData name="Stefanos Vlachopoulos" userId="3f0cb4ebf1b38eea" providerId="LiveId" clId="{4940EED1-8807-3645-8054-C94BF8052EAD}" dt="2020-09-24T12:24:57.561" v="40"/>
          <ac:spMkLst>
            <pc:docMk/>
            <pc:sldMk cId="3146318709" sldId="278"/>
            <ac:spMk id="10242" creationId="{5605BDA5-FE88-9E4A-B528-BAC5243212BB}"/>
          </ac:spMkLst>
        </pc:spChg>
        <pc:spChg chg="mod">
          <ac:chgData name="Stefanos Vlachopoulos" userId="3f0cb4ebf1b38eea" providerId="LiveId" clId="{4940EED1-8807-3645-8054-C94BF8052EAD}" dt="2020-09-24T12:24:57.561" v="40"/>
          <ac:spMkLst>
            <pc:docMk/>
            <pc:sldMk cId="3146318709" sldId="278"/>
            <ac:spMk id="22530" creationId="{D55AB68C-7B17-9D4B-824B-21F22E609CC7}"/>
          </ac:spMkLst>
        </pc:spChg>
      </pc:sldChg>
      <pc:sldChg chg="modSp">
        <pc:chgData name="Stefanos Vlachopoulos" userId="3f0cb4ebf1b38eea" providerId="LiveId" clId="{4940EED1-8807-3645-8054-C94BF8052EAD}" dt="2020-09-24T12:24:57.561" v="40"/>
        <pc:sldMkLst>
          <pc:docMk/>
          <pc:sldMk cId="106433310" sldId="279"/>
        </pc:sldMkLst>
        <pc:spChg chg="mod">
          <ac:chgData name="Stefanos Vlachopoulos" userId="3f0cb4ebf1b38eea" providerId="LiveId" clId="{4940EED1-8807-3645-8054-C94BF8052EAD}" dt="2020-09-24T12:24:57.561" v="40"/>
          <ac:spMkLst>
            <pc:docMk/>
            <pc:sldMk cId="106433310" sldId="279"/>
            <ac:spMk id="11266" creationId="{A189C29E-FCFC-5348-AA3A-05209083E7B2}"/>
          </ac:spMkLst>
        </pc:spChg>
        <pc:spChg chg="mod">
          <ac:chgData name="Stefanos Vlachopoulos" userId="3f0cb4ebf1b38eea" providerId="LiveId" clId="{4940EED1-8807-3645-8054-C94BF8052EAD}" dt="2020-09-24T12:24:57.561" v="40"/>
          <ac:spMkLst>
            <pc:docMk/>
            <pc:sldMk cId="106433310" sldId="279"/>
            <ac:spMk id="23554" creationId="{E8D4BA40-1CD7-5440-8DB2-E0F67C3B093B}"/>
          </ac:spMkLst>
        </pc:spChg>
      </pc:sldChg>
      <pc:sldChg chg="add">
        <pc:chgData name="Stefanos Vlachopoulos" userId="3f0cb4ebf1b38eea" providerId="LiveId" clId="{4940EED1-8807-3645-8054-C94BF8052EAD}" dt="2020-09-24T12:38:13.490" v="53"/>
        <pc:sldMkLst>
          <pc:docMk/>
          <pc:sldMk cId="2011307490" sldId="280"/>
        </pc:sldMkLst>
      </pc:sldChg>
      <pc:sldChg chg="add modTransition">
        <pc:chgData name="Stefanos Vlachopoulos" userId="3f0cb4ebf1b38eea" providerId="LiveId" clId="{4940EED1-8807-3645-8054-C94BF8052EAD}" dt="2020-09-24T12:51:03.439" v="97"/>
        <pc:sldMkLst>
          <pc:docMk/>
          <pc:sldMk cId="2859067241" sldId="281"/>
        </pc:sldMkLst>
      </pc:sldChg>
      <pc:sldChg chg="add modTransition">
        <pc:chgData name="Stefanos Vlachopoulos" userId="3f0cb4ebf1b38eea" providerId="LiveId" clId="{4940EED1-8807-3645-8054-C94BF8052EAD}" dt="2020-09-24T12:51:03.439" v="97"/>
        <pc:sldMkLst>
          <pc:docMk/>
          <pc:sldMk cId="832211277" sldId="282"/>
        </pc:sldMkLst>
      </pc:sldChg>
      <pc:sldChg chg="add modTransition">
        <pc:chgData name="Stefanos Vlachopoulos" userId="3f0cb4ebf1b38eea" providerId="LiveId" clId="{4940EED1-8807-3645-8054-C94BF8052EAD}" dt="2020-09-24T12:51:03.439" v="97"/>
        <pc:sldMkLst>
          <pc:docMk/>
          <pc:sldMk cId="2036418204" sldId="283"/>
        </pc:sldMkLst>
      </pc:sldChg>
      <pc:sldChg chg="add modTransition">
        <pc:chgData name="Stefanos Vlachopoulos" userId="3f0cb4ebf1b38eea" providerId="LiveId" clId="{4940EED1-8807-3645-8054-C94BF8052EAD}" dt="2020-09-24T12:51:03.439" v="97"/>
        <pc:sldMkLst>
          <pc:docMk/>
          <pc:sldMk cId="1659891210" sldId="284"/>
        </pc:sldMkLst>
      </pc:sldChg>
      <pc:sldChg chg="add">
        <pc:chgData name="Stefanos Vlachopoulos" userId="3f0cb4ebf1b38eea" providerId="LiveId" clId="{4940EED1-8807-3645-8054-C94BF8052EAD}" dt="2020-09-24T12:51:03.439" v="97"/>
        <pc:sldMkLst>
          <pc:docMk/>
          <pc:sldMk cId="323085609" sldId="285"/>
        </pc:sldMkLst>
      </pc:sldChg>
      <pc:sldChg chg="add modTransition">
        <pc:chgData name="Stefanos Vlachopoulos" userId="3f0cb4ebf1b38eea" providerId="LiveId" clId="{4940EED1-8807-3645-8054-C94BF8052EAD}" dt="2020-09-24T12:51:03.439" v="97"/>
        <pc:sldMkLst>
          <pc:docMk/>
          <pc:sldMk cId="1711373891" sldId="286"/>
        </pc:sldMkLst>
      </pc:sldChg>
      <pc:sldChg chg="modSp add modTransition">
        <pc:chgData name="Stefanos Vlachopoulos" userId="3f0cb4ebf1b38eea" providerId="LiveId" clId="{4940EED1-8807-3645-8054-C94BF8052EAD}" dt="2020-10-12T14:42:36.702" v="367"/>
        <pc:sldMkLst>
          <pc:docMk/>
          <pc:sldMk cId="3530611528" sldId="287"/>
        </pc:sldMkLst>
        <pc:spChg chg="mod">
          <ac:chgData name="Stefanos Vlachopoulos" userId="3f0cb4ebf1b38eea" providerId="LiveId" clId="{4940EED1-8807-3645-8054-C94BF8052EAD}" dt="2020-10-12T14:42:36.702" v="367"/>
          <ac:spMkLst>
            <pc:docMk/>
            <pc:sldMk cId="3530611528" sldId="287"/>
            <ac:spMk id="92165" creationId="{01F00B76-C566-7245-B440-612BCDF095E9}"/>
          </ac:spMkLst>
        </pc:spChg>
      </pc:sldChg>
      <pc:sldChg chg="modSp">
        <pc:chgData name="Stefanos Vlachopoulos" userId="3f0cb4ebf1b38eea" providerId="LiveId" clId="{4940EED1-8807-3645-8054-C94BF8052EAD}" dt="2020-09-24T12:24:57.561" v="40"/>
        <pc:sldMkLst>
          <pc:docMk/>
          <pc:sldMk cId="2508000359" sldId="288"/>
        </pc:sldMkLst>
        <pc:spChg chg="mod">
          <ac:chgData name="Stefanos Vlachopoulos" userId="3f0cb4ebf1b38eea" providerId="LiveId" clId="{4940EED1-8807-3645-8054-C94BF8052EAD}" dt="2020-09-24T12:24:57.561" v="40"/>
          <ac:spMkLst>
            <pc:docMk/>
            <pc:sldMk cId="2508000359" sldId="288"/>
            <ac:spMk id="36866" creationId="{2E89B118-27CC-E949-8736-EB7585003377}"/>
          </ac:spMkLst>
        </pc:spChg>
        <pc:spChg chg="mod">
          <ac:chgData name="Stefanos Vlachopoulos" userId="3f0cb4ebf1b38eea" providerId="LiveId" clId="{4940EED1-8807-3645-8054-C94BF8052EAD}" dt="2020-09-24T12:24:57.561" v="40"/>
          <ac:spMkLst>
            <pc:docMk/>
            <pc:sldMk cId="2508000359" sldId="288"/>
            <ac:spMk id="48130" creationId="{32A3D477-7E10-154E-9FA0-94608FD168DB}"/>
          </ac:spMkLst>
        </pc:spChg>
      </pc:sldChg>
      <pc:sldChg chg="modSp">
        <pc:chgData name="Stefanos Vlachopoulos" userId="3f0cb4ebf1b38eea" providerId="LiveId" clId="{4940EED1-8807-3645-8054-C94BF8052EAD}" dt="2020-09-24T12:24:57.561" v="40"/>
        <pc:sldMkLst>
          <pc:docMk/>
          <pc:sldMk cId="3278989260" sldId="289"/>
        </pc:sldMkLst>
        <pc:spChg chg="mod">
          <ac:chgData name="Stefanos Vlachopoulos" userId="3f0cb4ebf1b38eea" providerId="LiveId" clId="{4940EED1-8807-3645-8054-C94BF8052EAD}" dt="2020-09-24T12:24:57.561" v="40"/>
          <ac:spMkLst>
            <pc:docMk/>
            <pc:sldMk cId="3278989260" sldId="289"/>
            <ac:spMk id="37890" creationId="{1E4ADBD1-C5C4-DC4D-8FA6-790BA15628A8}"/>
          </ac:spMkLst>
        </pc:spChg>
        <pc:spChg chg="mod">
          <ac:chgData name="Stefanos Vlachopoulos" userId="3f0cb4ebf1b38eea" providerId="LiveId" clId="{4940EED1-8807-3645-8054-C94BF8052EAD}" dt="2020-09-24T12:24:57.561" v="40"/>
          <ac:spMkLst>
            <pc:docMk/>
            <pc:sldMk cId="3278989260" sldId="289"/>
            <ac:spMk id="37891" creationId="{9B7D187C-8005-564E-A927-518B1C84549C}"/>
          </ac:spMkLst>
        </pc:spChg>
      </pc:sldChg>
      <pc:sldChg chg="modSp mod">
        <pc:chgData name="Stefanos Vlachopoulos" userId="3f0cb4ebf1b38eea" providerId="LiveId" clId="{4940EED1-8807-3645-8054-C94BF8052EAD}" dt="2020-10-12T13:31:27.762" v="159" actId="20577"/>
        <pc:sldMkLst>
          <pc:docMk/>
          <pc:sldMk cId="2445670464" sldId="298"/>
        </pc:sldMkLst>
        <pc:spChg chg="mod">
          <ac:chgData name="Stefanos Vlachopoulos" userId="3f0cb4ebf1b38eea" providerId="LiveId" clId="{4940EED1-8807-3645-8054-C94BF8052EAD}" dt="2020-10-12T13:31:27.762" v="159" actId="20577"/>
          <ac:spMkLst>
            <pc:docMk/>
            <pc:sldMk cId="2445670464" sldId="298"/>
            <ac:spMk id="50178" creationId="{1F0780F3-73C1-9341-B690-891375F7DA0F}"/>
          </ac:spMkLst>
        </pc:spChg>
        <pc:spChg chg="mod">
          <ac:chgData name="Stefanos Vlachopoulos" userId="3f0cb4ebf1b38eea" providerId="LiveId" clId="{4940EED1-8807-3645-8054-C94BF8052EAD}" dt="2020-10-12T13:31:17.835" v="157" actId="27636"/>
          <ac:spMkLst>
            <pc:docMk/>
            <pc:sldMk cId="2445670464" sldId="298"/>
            <ac:spMk id="50179" creationId="{6564F6EB-B139-7846-93E5-04352E311C25}"/>
          </ac:spMkLst>
        </pc:spChg>
      </pc:sldChg>
      <pc:sldChg chg="modSp del mod">
        <pc:chgData name="Stefanos Vlachopoulos" userId="3f0cb4ebf1b38eea" providerId="LiveId" clId="{4940EED1-8807-3645-8054-C94BF8052EAD}" dt="2020-10-12T13:31:22.140" v="158" actId="2696"/>
        <pc:sldMkLst>
          <pc:docMk/>
          <pc:sldMk cId="3611406011" sldId="299"/>
        </pc:sldMkLst>
        <pc:spChg chg="mod">
          <ac:chgData name="Stefanos Vlachopoulos" userId="3f0cb4ebf1b38eea" providerId="LiveId" clId="{4940EED1-8807-3645-8054-C94BF8052EAD}" dt="2020-10-12T13:30:53.611" v="151" actId="20577"/>
          <ac:spMkLst>
            <pc:docMk/>
            <pc:sldMk cId="3611406011" sldId="299"/>
            <ac:spMk id="51202" creationId="{6163DCAE-0246-0D47-9C84-D16F52BE9E69}"/>
          </ac:spMkLst>
        </pc:spChg>
        <pc:spChg chg="mod">
          <ac:chgData name="Stefanos Vlachopoulos" userId="3f0cb4ebf1b38eea" providerId="LiveId" clId="{4940EED1-8807-3645-8054-C94BF8052EAD}" dt="2020-10-12T13:31:02.563" v="152" actId="21"/>
          <ac:spMkLst>
            <pc:docMk/>
            <pc:sldMk cId="3611406011" sldId="299"/>
            <ac:spMk id="53250" creationId="{C5A43CAF-C26E-004C-AF22-CDE9D0E6FECF}"/>
          </ac:spMkLst>
        </pc:spChg>
      </pc:sldChg>
      <pc:sldChg chg="modSp mod">
        <pc:chgData name="Stefanos Vlachopoulos" userId="3f0cb4ebf1b38eea" providerId="LiveId" clId="{4940EED1-8807-3645-8054-C94BF8052EAD}" dt="2020-09-24T12:24:57.996" v="48" actId="27636"/>
        <pc:sldMkLst>
          <pc:docMk/>
          <pc:sldMk cId="2462859140" sldId="307"/>
        </pc:sldMkLst>
        <pc:spChg chg="mod">
          <ac:chgData name="Stefanos Vlachopoulos" userId="3f0cb4ebf1b38eea" providerId="LiveId" clId="{4940EED1-8807-3645-8054-C94BF8052EAD}" dt="2020-09-24T12:24:57.561" v="40"/>
          <ac:spMkLst>
            <pc:docMk/>
            <pc:sldMk cId="2462859140" sldId="307"/>
            <ac:spMk id="61442" creationId="{788F4756-BBD6-2F4B-8D07-9C1F58F3D30A}"/>
          </ac:spMkLst>
        </pc:spChg>
        <pc:spChg chg="mod">
          <ac:chgData name="Stefanos Vlachopoulos" userId="3f0cb4ebf1b38eea" providerId="LiveId" clId="{4940EED1-8807-3645-8054-C94BF8052EAD}" dt="2020-09-24T12:24:57.996" v="48" actId="27636"/>
          <ac:spMkLst>
            <pc:docMk/>
            <pc:sldMk cId="2462859140" sldId="307"/>
            <ac:spMk id="61443" creationId="{58954632-0C52-764B-8322-41F7ECB02865}"/>
          </ac:spMkLst>
        </pc:spChg>
      </pc:sldChg>
      <pc:sldChg chg="modSp del">
        <pc:chgData name="Stefanos Vlachopoulos" userId="3f0cb4ebf1b38eea" providerId="LiveId" clId="{4940EED1-8807-3645-8054-C94BF8052EAD}" dt="2020-10-12T13:30:49.839" v="149" actId="2696"/>
        <pc:sldMkLst>
          <pc:docMk/>
          <pc:sldMk cId="2806444877" sldId="308"/>
        </pc:sldMkLst>
        <pc:spChg chg="mod">
          <ac:chgData name="Stefanos Vlachopoulos" userId="3f0cb4ebf1b38eea" providerId="LiveId" clId="{4940EED1-8807-3645-8054-C94BF8052EAD}" dt="2020-09-24T12:24:57.561" v="40"/>
          <ac:spMkLst>
            <pc:docMk/>
            <pc:sldMk cId="2806444877" sldId="308"/>
            <ac:spMk id="52226" creationId="{4E9C3F4E-2DCA-2441-A87F-CCB1BE491484}"/>
          </ac:spMkLst>
        </pc:spChg>
        <pc:spChg chg="mod">
          <ac:chgData name="Stefanos Vlachopoulos" userId="3f0cb4ebf1b38eea" providerId="LiveId" clId="{4940EED1-8807-3645-8054-C94BF8052EAD}" dt="2020-09-24T12:24:57.561" v="40"/>
          <ac:spMkLst>
            <pc:docMk/>
            <pc:sldMk cId="2806444877" sldId="308"/>
            <ac:spMk id="62466" creationId="{EDA6BFFA-DA6C-CB46-AA32-8009EE6DB920}"/>
          </ac:spMkLst>
        </pc:spChg>
      </pc:sldChg>
      <pc:sldChg chg="modSp">
        <pc:chgData name="Stefanos Vlachopoulos" userId="3f0cb4ebf1b38eea" providerId="LiveId" clId="{4940EED1-8807-3645-8054-C94BF8052EAD}" dt="2020-09-24T12:24:57.561" v="40"/>
        <pc:sldMkLst>
          <pc:docMk/>
          <pc:sldMk cId="4226503788" sldId="317"/>
        </pc:sldMkLst>
        <pc:spChg chg="mod">
          <ac:chgData name="Stefanos Vlachopoulos" userId="3f0cb4ebf1b38eea" providerId="LiveId" clId="{4940EED1-8807-3645-8054-C94BF8052EAD}" dt="2020-09-24T12:24:57.561" v="40"/>
          <ac:spMkLst>
            <pc:docMk/>
            <pc:sldMk cId="4226503788" sldId="317"/>
            <ac:spMk id="2" creationId="{BC9F8D1A-B1FD-C14C-A64B-B21D09C3794D}"/>
          </ac:spMkLst>
        </pc:spChg>
        <pc:spChg chg="mod">
          <ac:chgData name="Stefanos Vlachopoulos" userId="3f0cb4ebf1b38eea" providerId="LiveId" clId="{4940EED1-8807-3645-8054-C94BF8052EAD}" dt="2020-09-24T12:24:57.561" v="40"/>
          <ac:spMkLst>
            <pc:docMk/>
            <pc:sldMk cId="4226503788" sldId="317"/>
            <ac:spMk id="24578" creationId="{3BE54A21-1E8A-CE48-B843-E44BC57CC2C8}"/>
          </ac:spMkLst>
        </pc:spChg>
      </pc:sldChg>
      <pc:sldChg chg="modSp mod">
        <pc:chgData name="Stefanos Vlachopoulos" userId="3f0cb4ebf1b38eea" providerId="LiveId" clId="{4940EED1-8807-3645-8054-C94BF8052EAD}" dt="2020-09-24T12:24:57.822" v="44" actId="27636"/>
        <pc:sldMkLst>
          <pc:docMk/>
          <pc:sldMk cId="2239073039" sldId="318"/>
        </pc:sldMkLst>
        <pc:spChg chg="mod">
          <ac:chgData name="Stefanos Vlachopoulos" userId="3f0cb4ebf1b38eea" providerId="LiveId" clId="{4940EED1-8807-3645-8054-C94BF8052EAD}" dt="2020-09-24T12:24:57.822" v="44" actId="27636"/>
          <ac:spMkLst>
            <pc:docMk/>
            <pc:sldMk cId="2239073039" sldId="318"/>
            <ac:spMk id="2" creationId="{EB21A13C-B14A-A543-8F52-D6AFA742BE07}"/>
          </ac:spMkLst>
        </pc:spChg>
      </pc:sldChg>
      <pc:sldChg chg="modSp">
        <pc:chgData name="Stefanos Vlachopoulos" userId="3f0cb4ebf1b38eea" providerId="LiveId" clId="{4940EED1-8807-3645-8054-C94BF8052EAD}" dt="2020-09-24T12:24:57.561" v="40"/>
        <pc:sldMkLst>
          <pc:docMk/>
          <pc:sldMk cId="681305511" sldId="320"/>
        </pc:sldMkLst>
        <pc:spChg chg="mod">
          <ac:chgData name="Stefanos Vlachopoulos" userId="3f0cb4ebf1b38eea" providerId="LiveId" clId="{4940EED1-8807-3645-8054-C94BF8052EAD}" dt="2020-09-24T12:24:57.561" v="40"/>
          <ac:spMkLst>
            <pc:docMk/>
            <pc:sldMk cId="681305511" sldId="320"/>
            <ac:spMk id="12290" creationId="{94C8D036-1ACA-C841-A5D4-68B58DD504B6}"/>
          </ac:spMkLst>
        </pc:spChg>
        <pc:spChg chg="mod">
          <ac:chgData name="Stefanos Vlachopoulos" userId="3f0cb4ebf1b38eea" providerId="LiveId" clId="{4940EED1-8807-3645-8054-C94BF8052EAD}" dt="2020-09-24T12:24:57.561" v="40"/>
          <ac:spMkLst>
            <pc:docMk/>
            <pc:sldMk cId="681305511" sldId="320"/>
            <ac:spMk id="12291" creationId="{4409C736-39FA-2D4E-A587-9D4F4F69D662}"/>
          </ac:spMkLst>
        </pc:spChg>
      </pc:sldChg>
      <pc:sldChg chg="modSp">
        <pc:chgData name="Stefanos Vlachopoulos" userId="3f0cb4ebf1b38eea" providerId="LiveId" clId="{4940EED1-8807-3645-8054-C94BF8052EAD}" dt="2020-09-24T12:24:57.561" v="40"/>
        <pc:sldMkLst>
          <pc:docMk/>
          <pc:sldMk cId="100501637" sldId="321"/>
        </pc:sldMkLst>
        <pc:spChg chg="mod">
          <ac:chgData name="Stefanos Vlachopoulos" userId="3f0cb4ebf1b38eea" providerId="LiveId" clId="{4940EED1-8807-3645-8054-C94BF8052EAD}" dt="2020-09-24T12:24:57.561" v="40"/>
          <ac:spMkLst>
            <pc:docMk/>
            <pc:sldMk cId="100501637" sldId="321"/>
            <ac:spMk id="13314" creationId="{0E88E9DA-E586-7B40-B1D5-C1DB09440291}"/>
          </ac:spMkLst>
        </pc:spChg>
        <pc:spChg chg="mod">
          <ac:chgData name="Stefanos Vlachopoulos" userId="3f0cb4ebf1b38eea" providerId="LiveId" clId="{4940EED1-8807-3645-8054-C94BF8052EAD}" dt="2020-09-24T12:24:57.561" v="40"/>
          <ac:spMkLst>
            <pc:docMk/>
            <pc:sldMk cId="100501637" sldId="321"/>
            <ac:spMk id="29698" creationId="{A5D8B676-3EDD-C246-89F2-39C42E9DCB19}"/>
          </ac:spMkLst>
        </pc:spChg>
      </pc:sldChg>
      <pc:sldChg chg="modSp">
        <pc:chgData name="Stefanos Vlachopoulos" userId="3f0cb4ebf1b38eea" providerId="LiveId" clId="{4940EED1-8807-3645-8054-C94BF8052EAD}" dt="2020-09-24T12:24:57.561" v="40"/>
        <pc:sldMkLst>
          <pc:docMk/>
          <pc:sldMk cId="2733954489" sldId="322"/>
        </pc:sldMkLst>
        <pc:spChg chg="mod">
          <ac:chgData name="Stefanos Vlachopoulos" userId="3f0cb4ebf1b38eea" providerId="LiveId" clId="{4940EED1-8807-3645-8054-C94BF8052EAD}" dt="2020-09-24T12:24:57.561" v="40"/>
          <ac:spMkLst>
            <pc:docMk/>
            <pc:sldMk cId="2733954489" sldId="322"/>
            <ac:spMk id="16386" creationId="{F422E1D1-4995-3A47-A828-B774BE8C1A5D}"/>
          </ac:spMkLst>
        </pc:spChg>
        <pc:spChg chg="mod">
          <ac:chgData name="Stefanos Vlachopoulos" userId="3f0cb4ebf1b38eea" providerId="LiveId" clId="{4940EED1-8807-3645-8054-C94BF8052EAD}" dt="2020-09-24T12:24:57.561" v="40"/>
          <ac:spMkLst>
            <pc:docMk/>
            <pc:sldMk cId="2733954489" sldId="322"/>
            <ac:spMk id="31746" creationId="{F67182E7-96F6-8041-8807-5A070109E8C1}"/>
          </ac:spMkLst>
        </pc:spChg>
      </pc:sldChg>
      <pc:sldChg chg="modSp">
        <pc:chgData name="Stefanos Vlachopoulos" userId="3f0cb4ebf1b38eea" providerId="LiveId" clId="{4940EED1-8807-3645-8054-C94BF8052EAD}" dt="2020-09-24T12:24:57.561" v="40"/>
        <pc:sldMkLst>
          <pc:docMk/>
          <pc:sldMk cId="1559139226" sldId="323"/>
        </pc:sldMkLst>
        <pc:spChg chg="mod">
          <ac:chgData name="Stefanos Vlachopoulos" userId="3f0cb4ebf1b38eea" providerId="LiveId" clId="{4940EED1-8807-3645-8054-C94BF8052EAD}" dt="2020-09-24T12:24:57.561" v="40"/>
          <ac:spMkLst>
            <pc:docMk/>
            <pc:sldMk cId="1559139226" sldId="323"/>
            <ac:spMk id="2" creationId="{C6017278-ABC2-FA46-A57D-816C4DE9B700}"/>
          </ac:spMkLst>
        </pc:spChg>
      </pc:sldChg>
      <pc:sldChg chg="modSp">
        <pc:chgData name="Stefanos Vlachopoulos" userId="3f0cb4ebf1b38eea" providerId="LiveId" clId="{4940EED1-8807-3645-8054-C94BF8052EAD}" dt="2020-09-24T12:24:57.561" v="40"/>
        <pc:sldMkLst>
          <pc:docMk/>
          <pc:sldMk cId="2835233360" sldId="324"/>
        </pc:sldMkLst>
        <pc:spChg chg="mod">
          <ac:chgData name="Stefanos Vlachopoulos" userId="3f0cb4ebf1b38eea" providerId="LiveId" clId="{4940EED1-8807-3645-8054-C94BF8052EAD}" dt="2020-09-24T12:24:57.561" v="40"/>
          <ac:spMkLst>
            <pc:docMk/>
            <pc:sldMk cId="2835233360" sldId="324"/>
            <ac:spMk id="17410" creationId="{AE246A0C-EFBF-DF46-A084-F36BFE539CF4}"/>
          </ac:spMkLst>
        </pc:spChg>
        <pc:spChg chg="mod">
          <ac:chgData name="Stefanos Vlachopoulos" userId="3f0cb4ebf1b38eea" providerId="LiveId" clId="{4940EED1-8807-3645-8054-C94BF8052EAD}" dt="2020-09-24T12:24:57.561" v="40"/>
          <ac:spMkLst>
            <pc:docMk/>
            <pc:sldMk cId="2835233360" sldId="324"/>
            <ac:spMk id="17411" creationId="{C382E50F-D247-F440-88EF-1682FAD5EB33}"/>
          </ac:spMkLst>
        </pc:spChg>
      </pc:sldChg>
      <pc:sldChg chg="modSp mod">
        <pc:chgData name="Stefanos Vlachopoulos" userId="3f0cb4ebf1b38eea" providerId="LiveId" clId="{4940EED1-8807-3645-8054-C94BF8052EAD}" dt="2020-09-24T12:24:57.854" v="45" actId="27636"/>
        <pc:sldMkLst>
          <pc:docMk/>
          <pc:sldMk cId="816293785" sldId="325"/>
        </pc:sldMkLst>
        <pc:spChg chg="mod">
          <ac:chgData name="Stefanos Vlachopoulos" userId="3f0cb4ebf1b38eea" providerId="LiveId" clId="{4940EED1-8807-3645-8054-C94BF8052EAD}" dt="2020-09-24T12:24:57.561" v="40"/>
          <ac:spMkLst>
            <pc:docMk/>
            <pc:sldMk cId="816293785" sldId="325"/>
            <ac:spMk id="19458" creationId="{3C96BB81-5432-4D4B-9EFB-47B2E820693C}"/>
          </ac:spMkLst>
        </pc:spChg>
        <pc:spChg chg="mod">
          <ac:chgData name="Stefanos Vlachopoulos" userId="3f0cb4ebf1b38eea" providerId="LiveId" clId="{4940EED1-8807-3645-8054-C94BF8052EAD}" dt="2020-09-24T12:24:57.854" v="45" actId="27636"/>
          <ac:spMkLst>
            <pc:docMk/>
            <pc:sldMk cId="816293785" sldId="325"/>
            <ac:spMk id="19459" creationId="{0B782491-6AEB-1C4E-9509-A4FFE94DFB3C}"/>
          </ac:spMkLst>
        </pc:spChg>
      </pc:sldChg>
      <pc:sldChg chg="modSp">
        <pc:chgData name="Stefanos Vlachopoulos" userId="3f0cb4ebf1b38eea" providerId="LiveId" clId="{4940EED1-8807-3645-8054-C94BF8052EAD}" dt="2020-09-24T12:24:57.561" v="40"/>
        <pc:sldMkLst>
          <pc:docMk/>
          <pc:sldMk cId="1916452990" sldId="326"/>
        </pc:sldMkLst>
        <pc:spChg chg="mod">
          <ac:chgData name="Stefanos Vlachopoulos" userId="3f0cb4ebf1b38eea" providerId="LiveId" clId="{4940EED1-8807-3645-8054-C94BF8052EAD}" dt="2020-09-24T12:24:57.561" v="40"/>
          <ac:spMkLst>
            <pc:docMk/>
            <pc:sldMk cId="1916452990" sldId="326"/>
            <ac:spMk id="20482" creationId="{35E3F3A7-DE2A-A24C-85FE-95DDDDC3A17F}"/>
          </ac:spMkLst>
        </pc:spChg>
        <pc:spChg chg="mod">
          <ac:chgData name="Stefanos Vlachopoulos" userId="3f0cb4ebf1b38eea" providerId="LiveId" clId="{4940EED1-8807-3645-8054-C94BF8052EAD}" dt="2020-09-24T12:24:57.561" v="40"/>
          <ac:spMkLst>
            <pc:docMk/>
            <pc:sldMk cId="1916452990" sldId="326"/>
            <ac:spMk id="36866" creationId="{67D386B4-38DA-3F46-B307-E1F19E004BB3}"/>
          </ac:spMkLst>
        </pc:spChg>
      </pc:sldChg>
      <pc:sldChg chg="modSp">
        <pc:chgData name="Stefanos Vlachopoulos" userId="3f0cb4ebf1b38eea" providerId="LiveId" clId="{4940EED1-8807-3645-8054-C94BF8052EAD}" dt="2020-09-24T12:24:57.561" v="40"/>
        <pc:sldMkLst>
          <pc:docMk/>
          <pc:sldMk cId="2630085441" sldId="327"/>
        </pc:sldMkLst>
        <pc:spChg chg="mod">
          <ac:chgData name="Stefanos Vlachopoulos" userId="3f0cb4ebf1b38eea" providerId="LiveId" clId="{4940EED1-8807-3645-8054-C94BF8052EAD}" dt="2020-09-24T12:24:57.561" v="40"/>
          <ac:spMkLst>
            <pc:docMk/>
            <pc:sldMk cId="2630085441" sldId="327"/>
            <ac:spMk id="21506" creationId="{7F3D604F-92A0-6F48-A400-2B88935FCA3E}"/>
          </ac:spMkLst>
        </pc:spChg>
        <pc:spChg chg="mod">
          <ac:chgData name="Stefanos Vlachopoulos" userId="3f0cb4ebf1b38eea" providerId="LiveId" clId="{4940EED1-8807-3645-8054-C94BF8052EAD}" dt="2020-09-24T12:24:57.561" v="40"/>
          <ac:spMkLst>
            <pc:docMk/>
            <pc:sldMk cId="2630085441" sldId="327"/>
            <ac:spMk id="21507" creationId="{9F310257-ED5A-9E4C-B7A1-F6DA7B4E6812}"/>
          </ac:spMkLst>
        </pc:spChg>
      </pc:sldChg>
      <pc:sldChg chg="modSp">
        <pc:chgData name="Stefanos Vlachopoulos" userId="3f0cb4ebf1b38eea" providerId="LiveId" clId="{4940EED1-8807-3645-8054-C94BF8052EAD}" dt="2020-09-24T12:24:57.561" v="40"/>
        <pc:sldMkLst>
          <pc:docMk/>
          <pc:sldMk cId="4229096531" sldId="328"/>
        </pc:sldMkLst>
        <pc:spChg chg="mod">
          <ac:chgData name="Stefanos Vlachopoulos" userId="3f0cb4ebf1b38eea" providerId="LiveId" clId="{4940EED1-8807-3645-8054-C94BF8052EAD}" dt="2020-09-24T12:24:57.561" v="40"/>
          <ac:spMkLst>
            <pc:docMk/>
            <pc:sldMk cId="4229096531" sldId="328"/>
            <ac:spMk id="22530" creationId="{F382F043-975F-8747-AF0F-EDB2E6D6442E}"/>
          </ac:spMkLst>
        </pc:spChg>
        <pc:spChg chg="mod">
          <ac:chgData name="Stefanos Vlachopoulos" userId="3f0cb4ebf1b38eea" providerId="LiveId" clId="{4940EED1-8807-3645-8054-C94BF8052EAD}" dt="2020-09-24T12:24:57.561" v="40"/>
          <ac:spMkLst>
            <pc:docMk/>
            <pc:sldMk cId="4229096531" sldId="328"/>
            <ac:spMk id="38914" creationId="{831BE03D-2012-434D-ADAE-A88A658F2E15}"/>
          </ac:spMkLst>
        </pc:spChg>
      </pc:sldChg>
      <pc:sldChg chg="modSp">
        <pc:chgData name="Stefanos Vlachopoulos" userId="3f0cb4ebf1b38eea" providerId="LiveId" clId="{4940EED1-8807-3645-8054-C94BF8052EAD}" dt="2020-09-24T12:24:57.561" v="40"/>
        <pc:sldMkLst>
          <pc:docMk/>
          <pc:sldMk cId="867326846" sldId="329"/>
        </pc:sldMkLst>
        <pc:spChg chg="mod">
          <ac:chgData name="Stefanos Vlachopoulos" userId="3f0cb4ebf1b38eea" providerId="LiveId" clId="{4940EED1-8807-3645-8054-C94BF8052EAD}" dt="2020-09-24T12:24:57.561" v="40"/>
          <ac:spMkLst>
            <pc:docMk/>
            <pc:sldMk cId="867326846" sldId="329"/>
            <ac:spMk id="23554" creationId="{8975BA37-9718-FD49-BE98-D3A1F156B51F}"/>
          </ac:spMkLst>
        </pc:spChg>
        <pc:spChg chg="mod">
          <ac:chgData name="Stefanos Vlachopoulos" userId="3f0cb4ebf1b38eea" providerId="LiveId" clId="{4940EED1-8807-3645-8054-C94BF8052EAD}" dt="2020-09-24T12:24:57.561" v="40"/>
          <ac:spMkLst>
            <pc:docMk/>
            <pc:sldMk cId="867326846" sldId="329"/>
            <ac:spMk id="39938" creationId="{C350493C-5954-8A41-B80E-388E8FD65B46}"/>
          </ac:spMkLst>
        </pc:spChg>
      </pc:sldChg>
      <pc:sldChg chg="modSp">
        <pc:chgData name="Stefanos Vlachopoulos" userId="3f0cb4ebf1b38eea" providerId="LiveId" clId="{4940EED1-8807-3645-8054-C94BF8052EAD}" dt="2020-09-24T12:24:57.561" v="40"/>
        <pc:sldMkLst>
          <pc:docMk/>
          <pc:sldMk cId="453181912" sldId="330"/>
        </pc:sldMkLst>
        <pc:spChg chg="mod">
          <ac:chgData name="Stefanos Vlachopoulos" userId="3f0cb4ebf1b38eea" providerId="LiveId" clId="{4940EED1-8807-3645-8054-C94BF8052EAD}" dt="2020-09-24T12:24:57.561" v="40"/>
          <ac:spMkLst>
            <pc:docMk/>
            <pc:sldMk cId="453181912" sldId="330"/>
            <ac:spMk id="24578" creationId="{5E298205-6E2C-444D-94B2-A7AA10DC6D6B}"/>
          </ac:spMkLst>
        </pc:spChg>
        <pc:spChg chg="mod">
          <ac:chgData name="Stefanos Vlachopoulos" userId="3f0cb4ebf1b38eea" providerId="LiveId" clId="{4940EED1-8807-3645-8054-C94BF8052EAD}" dt="2020-09-24T12:24:57.561" v="40"/>
          <ac:spMkLst>
            <pc:docMk/>
            <pc:sldMk cId="453181912" sldId="330"/>
            <ac:spMk id="40962" creationId="{4869BEFD-CE6D-7F4F-9E28-4F9EE95A2B53}"/>
          </ac:spMkLst>
        </pc:spChg>
      </pc:sldChg>
      <pc:sldChg chg="modSp">
        <pc:chgData name="Stefanos Vlachopoulos" userId="3f0cb4ebf1b38eea" providerId="LiveId" clId="{4940EED1-8807-3645-8054-C94BF8052EAD}" dt="2020-09-24T12:24:57.561" v="40"/>
        <pc:sldMkLst>
          <pc:docMk/>
          <pc:sldMk cId="2376737258" sldId="331"/>
        </pc:sldMkLst>
        <pc:spChg chg="mod">
          <ac:chgData name="Stefanos Vlachopoulos" userId="3f0cb4ebf1b38eea" providerId="LiveId" clId="{4940EED1-8807-3645-8054-C94BF8052EAD}" dt="2020-09-24T12:24:57.561" v="40"/>
          <ac:spMkLst>
            <pc:docMk/>
            <pc:sldMk cId="2376737258" sldId="331"/>
            <ac:spMk id="14338" creationId="{D534AE8D-F0BD-E440-967D-BC69F5DF77C0}"/>
          </ac:spMkLst>
        </pc:spChg>
        <pc:spChg chg="mod">
          <ac:chgData name="Stefanos Vlachopoulos" userId="3f0cb4ebf1b38eea" providerId="LiveId" clId="{4940EED1-8807-3645-8054-C94BF8052EAD}" dt="2020-09-24T12:24:57.561" v="40"/>
          <ac:spMkLst>
            <pc:docMk/>
            <pc:sldMk cId="2376737258" sldId="331"/>
            <ac:spMk id="41986" creationId="{4E31F2D6-0D84-044B-B164-7A039B6E5F57}"/>
          </ac:spMkLst>
        </pc:spChg>
      </pc:sldChg>
      <pc:sldChg chg="modSp">
        <pc:chgData name="Stefanos Vlachopoulos" userId="3f0cb4ebf1b38eea" providerId="LiveId" clId="{4940EED1-8807-3645-8054-C94BF8052EAD}" dt="2020-09-24T12:24:57.561" v="40"/>
        <pc:sldMkLst>
          <pc:docMk/>
          <pc:sldMk cId="3275156560" sldId="332"/>
        </pc:sldMkLst>
        <pc:spChg chg="mod">
          <ac:chgData name="Stefanos Vlachopoulos" userId="3f0cb4ebf1b38eea" providerId="LiveId" clId="{4940EED1-8807-3645-8054-C94BF8052EAD}" dt="2020-09-24T12:24:57.561" v="40"/>
          <ac:spMkLst>
            <pc:docMk/>
            <pc:sldMk cId="3275156560" sldId="332"/>
            <ac:spMk id="18434" creationId="{9A9FED9E-DCF0-C64B-AA6C-DABE14B38A48}"/>
          </ac:spMkLst>
        </pc:spChg>
        <pc:spChg chg="mod">
          <ac:chgData name="Stefanos Vlachopoulos" userId="3f0cb4ebf1b38eea" providerId="LiveId" clId="{4940EED1-8807-3645-8054-C94BF8052EAD}" dt="2020-09-24T12:24:57.561" v="40"/>
          <ac:spMkLst>
            <pc:docMk/>
            <pc:sldMk cId="3275156560" sldId="332"/>
            <ac:spMk id="43010" creationId="{99411285-BF62-B24C-AD18-FCE3569509DD}"/>
          </ac:spMkLst>
        </pc:spChg>
      </pc:sldChg>
      <pc:sldChg chg="modSp mod">
        <pc:chgData name="Stefanos Vlachopoulos" userId="3f0cb4ebf1b38eea" providerId="LiveId" clId="{4940EED1-8807-3645-8054-C94BF8052EAD}" dt="2020-09-24T12:24:57.890" v="46" actId="27636"/>
        <pc:sldMkLst>
          <pc:docMk/>
          <pc:sldMk cId="965300655" sldId="333"/>
        </pc:sldMkLst>
        <pc:spChg chg="mod">
          <ac:chgData name="Stefanos Vlachopoulos" userId="3f0cb4ebf1b38eea" providerId="LiveId" clId="{4940EED1-8807-3645-8054-C94BF8052EAD}" dt="2020-09-24T12:24:57.561" v="40"/>
          <ac:spMkLst>
            <pc:docMk/>
            <pc:sldMk cId="965300655" sldId="333"/>
            <ac:spMk id="25602" creationId="{ACD59EB5-DEB7-4043-B557-D8E719329651}"/>
          </ac:spMkLst>
        </pc:spChg>
        <pc:spChg chg="mod">
          <ac:chgData name="Stefanos Vlachopoulos" userId="3f0cb4ebf1b38eea" providerId="LiveId" clId="{4940EED1-8807-3645-8054-C94BF8052EAD}" dt="2020-09-24T12:24:57.890" v="46" actId="27636"/>
          <ac:spMkLst>
            <pc:docMk/>
            <pc:sldMk cId="965300655" sldId="333"/>
            <ac:spMk id="25603" creationId="{54FCE8E6-1C8A-F84E-A277-C1DFA856D10D}"/>
          </ac:spMkLst>
        </pc:spChg>
      </pc:sldChg>
      <pc:sldChg chg="modSp mod">
        <pc:chgData name="Stefanos Vlachopoulos" userId="3f0cb4ebf1b38eea" providerId="LiveId" clId="{4940EED1-8807-3645-8054-C94BF8052EAD}" dt="2020-09-24T12:24:57.914" v="47" actId="27636"/>
        <pc:sldMkLst>
          <pc:docMk/>
          <pc:sldMk cId="4275256846" sldId="334"/>
        </pc:sldMkLst>
        <pc:spChg chg="mod">
          <ac:chgData name="Stefanos Vlachopoulos" userId="3f0cb4ebf1b38eea" providerId="LiveId" clId="{4940EED1-8807-3645-8054-C94BF8052EAD}" dt="2020-09-24T12:24:57.561" v="40"/>
          <ac:spMkLst>
            <pc:docMk/>
            <pc:sldMk cId="4275256846" sldId="334"/>
            <ac:spMk id="26626" creationId="{57E8E4A8-A62D-1644-9BA3-E6A30F5B90F3}"/>
          </ac:spMkLst>
        </pc:spChg>
        <pc:spChg chg="mod">
          <ac:chgData name="Stefanos Vlachopoulos" userId="3f0cb4ebf1b38eea" providerId="LiveId" clId="{4940EED1-8807-3645-8054-C94BF8052EAD}" dt="2020-09-24T12:24:57.914" v="47" actId="27636"/>
          <ac:spMkLst>
            <pc:docMk/>
            <pc:sldMk cId="4275256846" sldId="334"/>
            <ac:spMk id="26627" creationId="{DD504698-2F41-CD4E-B637-56E609D2FC0B}"/>
          </ac:spMkLst>
        </pc:spChg>
      </pc:sldChg>
      <pc:sldChg chg="modSp">
        <pc:chgData name="Stefanos Vlachopoulos" userId="3f0cb4ebf1b38eea" providerId="LiveId" clId="{4940EED1-8807-3645-8054-C94BF8052EAD}" dt="2020-09-24T12:24:57.561" v="40"/>
        <pc:sldMkLst>
          <pc:docMk/>
          <pc:sldMk cId="770784129" sldId="335"/>
        </pc:sldMkLst>
        <pc:spChg chg="mod">
          <ac:chgData name="Stefanos Vlachopoulos" userId="3f0cb4ebf1b38eea" providerId="LiveId" clId="{4940EED1-8807-3645-8054-C94BF8052EAD}" dt="2020-09-24T12:24:57.561" v="40"/>
          <ac:spMkLst>
            <pc:docMk/>
            <pc:sldMk cId="770784129" sldId="335"/>
            <ac:spMk id="27650" creationId="{6DDB0EBE-0305-934D-8FB1-A7FB8E0BBDF7}"/>
          </ac:spMkLst>
        </pc:spChg>
        <pc:spChg chg="mod">
          <ac:chgData name="Stefanos Vlachopoulos" userId="3f0cb4ebf1b38eea" providerId="LiveId" clId="{4940EED1-8807-3645-8054-C94BF8052EAD}" dt="2020-09-24T12:24:57.561" v="40"/>
          <ac:spMkLst>
            <pc:docMk/>
            <pc:sldMk cId="770784129" sldId="335"/>
            <ac:spMk id="46082" creationId="{BCEA9BE0-1608-7547-B6AA-C89246868914}"/>
          </ac:spMkLst>
        </pc:spChg>
      </pc:sldChg>
      <pc:sldChg chg="modSp del">
        <pc:chgData name="Stefanos Vlachopoulos" userId="3f0cb4ebf1b38eea" providerId="LiveId" clId="{4940EED1-8807-3645-8054-C94BF8052EAD}" dt="2020-10-12T13:34:11.525" v="165" actId="2696"/>
        <pc:sldMkLst>
          <pc:docMk/>
          <pc:sldMk cId="4203822319" sldId="336"/>
        </pc:sldMkLst>
        <pc:spChg chg="mod">
          <ac:chgData name="Stefanos Vlachopoulos" userId="3f0cb4ebf1b38eea" providerId="LiveId" clId="{4940EED1-8807-3645-8054-C94BF8052EAD}" dt="2020-09-24T12:24:57.561" v="40"/>
          <ac:spMkLst>
            <pc:docMk/>
            <pc:sldMk cId="4203822319" sldId="336"/>
            <ac:spMk id="2" creationId="{7568CCBC-2A85-9D4F-829A-D0C5E13C0FC2}"/>
          </ac:spMkLst>
        </pc:spChg>
        <pc:spChg chg="mod">
          <ac:chgData name="Stefanos Vlachopoulos" userId="3f0cb4ebf1b38eea" providerId="LiveId" clId="{4940EED1-8807-3645-8054-C94BF8052EAD}" dt="2020-09-24T12:24:57.561" v="40"/>
          <ac:spMkLst>
            <pc:docMk/>
            <pc:sldMk cId="4203822319" sldId="336"/>
            <ac:spMk id="3" creationId="{4D8C6744-1ED3-B14D-B0D5-5E06E7F2978A}"/>
          </ac:spMkLst>
        </pc:spChg>
      </pc:sldChg>
      <pc:sldChg chg="modSp mod">
        <pc:chgData name="Stefanos Vlachopoulos" userId="3f0cb4ebf1b38eea" providerId="LiveId" clId="{4940EED1-8807-3645-8054-C94BF8052EAD}" dt="2020-10-12T13:34:22.654" v="166" actId="20577"/>
        <pc:sldMkLst>
          <pc:docMk/>
          <pc:sldMk cId="791402207" sldId="339"/>
        </pc:sldMkLst>
        <pc:spChg chg="mod">
          <ac:chgData name="Stefanos Vlachopoulos" userId="3f0cb4ebf1b38eea" providerId="LiveId" clId="{4940EED1-8807-3645-8054-C94BF8052EAD}" dt="2020-10-12T13:34:22.654" v="166" actId="20577"/>
          <ac:spMkLst>
            <pc:docMk/>
            <pc:sldMk cId="791402207" sldId="339"/>
            <ac:spMk id="5123" creationId="{401FA66E-EB63-1B45-8932-31333D64231D}"/>
          </ac:spMkLst>
        </pc:spChg>
      </pc:sldChg>
      <pc:sldChg chg="modSp mod">
        <pc:chgData name="Stefanos Vlachopoulos" userId="3f0cb4ebf1b38eea" providerId="LiveId" clId="{4940EED1-8807-3645-8054-C94BF8052EAD}" dt="2020-10-12T13:40:30.773" v="170" actId="20577"/>
        <pc:sldMkLst>
          <pc:docMk/>
          <pc:sldMk cId="2625652961" sldId="345"/>
        </pc:sldMkLst>
        <pc:spChg chg="mod">
          <ac:chgData name="Stefanos Vlachopoulos" userId="3f0cb4ebf1b38eea" providerId="LiveId" clId="{4940EED1-8807-3645-8054-C94BF8052EAD}" dt="2020-10-12T13:40:30.773" v="170" actId="20577"/>
          <ac:spMkLst>
            <pc:docMk/>
            <pc:sldMk cId="2625652961" sldId="345"/>
            <ac:spMk id="11265" creationId="{B1E4323C-EFA2-4E40-A1F9-2550B3E4D40B}"/>
          </ac:spMkLst>
        </pc:spChg>
        <pc:spChg chg="mod">
          <ac:chgData name="Stefanos Vlachopoulos" userId="3f0cb4ebf1b38eea" providerId="LiveId" clId="{4940EED1-8807-3645-8054-C94BF8052EAD}" dt="2020-09-24T12:24:58.051" v="49" actId="27636"/>
          <ac:spMkLst>
            <pc:docMk/>
            <pc:sldMk cId="2625652961" sldId="345"/>
            <ac:spMk id="11267" creationId="{6F868A42-C98B-2440-83E9-97FA9068194B}"/>
          </ac:spMkLst>
        </pc:spChg>
      </pc:sldChg>
      <pc:sldChg chg="modSp mod">
        <pc:chgData name="Stefanos Vlachopoulos" userId="3f0cb4ebf1b38eea" providerId="LiveId" clId="{4940EED1-8807-3645-8054-C94BF8052EAD}" dt="2020-10-12T13:42:15.381" v="189" actId="20577"/>
        <pc:sldMkLst>
          <pc:docMk/>
          <pc:sldMk cId="4055368841" sldId="347"/>
        </pc:sldMkLst>
        <pc:spChg chg="mod">
          <ac:chgData name="Stefanos Vlachopoulos" userId="3f0cb4ebf1b38eea" providerId="LiveId" clId="{4940EED1-8807-3645-8054-C94BF8052EAD}" dt="2020-10-12T13:41:00.343" v="172" actId="20577"/>
          <ac:spMkLst>
            <pc:docMk/>
            <pc:sldMk cId="4055368841" sldId="347"/>
            <ac:spMk id="13313" creationId="{0F7163AD-70BA-9247-9D17-4E7107391266}"/>
          </ac:spMkLst>
        </pc:spChg>
        <pc:spChg chg="mod">
          <ac:chgData name="Stefanos Vlachopoulos" userId="3f0cb4ebf1b38eea" providerId="LiveId" clId="{4940EED1-8807-3645-8054-C94BF8052EAD}" dt="2020-10-12T13:42:15.381" v="189" actId="20577"/>
          <ac:spMkLst>
            <pc:docMk/>
            <pc:sldMk cId="4055368841" sldId="347"/>
            <ac:spMk id="13314" creationId="{A7D5C7CB-5A96-604A-9114-E6BB03A77829}"/>
          </ac:spMkLst>
        </pc:spChg>
      </pc:sldChg>
      <pc:sldChg chg="modSp mod">
        <pc:chgData name="Stefanos Vlachopoulos" userId="3f0cb4ebf1b38eea" providerId="LiveId" clId="{4940EED1-8807-3645-8054-C94BF8052EAD}" dt="2020-09-24T12:24:58.081" v="50" actId="27636"/>
        <pc:sldMkLst>
          <pc:docMk/>
          <pc:sldMk cId="3230365447" sldId="351"/>
        </pc:sldMkLst>
        <pc:spChg chg="mod">
          <ac:chgData name="Stefanos Vlachopoulos" userId="3f0cb4ebf1b38eea" providerId="LiveId" clId="{4940EED1-8807-3645-8054-C94BF8052EAD}" dt="2020-09-24T12:24:58.081" v="50" actId="27636"/>
          <ac:spMkLst>
            <pc:docMk/>
            <pc:sldMk cId="3230365447" sldId="351"/>
            <ac:spMk id="17410" creationId="{5471274C-BF88-A248-A237-FF97A9AF0B4C}"/>
          </ac:spMkLst>
        </pc:spChg>
      </pc:sldChg>
      <pc:sldChg chg="modSp add mod">
        <pc:chgData name="Stefanos Vlachopoulos" userId="3f0cb4ebf1b38eea" providerId="LiveId" clId="{4940EED1-8807-3645-8054-C94BF8052EAD}" dt="2020-09-24T12:24:58.159" v="51" actId="27636"/>
        <pc:sldMkLst>
          <pc:docMk/>
          <pc:sldMk cId="871568236" sldId="353"/>
        </pc:sldMkLst>
        <pc:spChg chg="mod">
          <ac:chgData name="Stefanos Vlachopoulos" userId="3f0cb4ebf1b38eea" providerId="LiveId" clId="{4940EED1-8807-3645-8054-C94BF8052EAD}" dt="2020-09-24T12:24:57.561" v="40"/>
          <ac:spMkLst>
            <pc:docMk/>
            <pc:sldMk cId="871568236" sldId="353"/>
            <ac:spMk id="2" creationId="{9B24F7F6-D866-3249-8BB5-69FC60AFF81D}"/>
          </ac:spMkLst>
        </pc:spChg>
        <pc:spChg chg="mod">
          <ac:chgData name="Stefanos Vlachopoulos" userId="3f0cb4ebf1b38eea" providerId="LiveId" clId="{4940EED1-8807-3645-8054-C94BF8052EAD}" dt="2020-09-24T12:24:58.159" v="51" actId="27636"/>
          <ac:spMkLst>
            <pc:docMk/>
            <pc:sldMk cId="871568236" sldId="353"/>
            <ac:spMk id="3" creationId="{4C9E9815-5009-924D-BE32-FCAA7A8F7C4B}"/>
          </ac:spMkLst>
        </pc:spChg>
      </pc:sldChg>
      <pc:sldChg chg="modSp add">
        <pc:chgData name="Stefanos Vlachopoulos" userId="3f0cb4ebf1b38eea" providerId="LiveId" clId="{4940EED1-8807-3645-8054-C94BF8052EAD}" dt="2020-09-24T12:24:57.561" v="40"/>
        <pc:sldMkLst>
          <pc:docMk/>
          <pc:sldMk cId="895542266" sldId="354"/>
        </pc:sldMkLst>
        <pc:spChg chg="mod">
          <ac:chgData name="Stefanos Vlachopoulos" userId="3f0cb4ebf1b38eea" providerId="LiveId" clId="{4940EED1-8807-3645-8054-C94BF8052EAD}" dt="2020-09-24T12:24:57.561" v="40"/>
          <ac:spMkLst>
            <pc:docMk/>
            <pc:sldMk cId="895542266" sldId="354"/>
            <ac:spMk id="2" creationId="{E739F5C6-B954-7C40-AFA6-1174C6A37820}"/>
          </ac:spMkLst>
        </pc:spChg>
        <pc:spChg chg="mod">
          <ac:chgData name="Stefanos Vlachopoulos" userId="3f0cb4ebf1b38eea" providerId="LiveId" clId="{4940EED1-8807-3645-8054-C94BF8052EAD}" dt="2020-09-24T12:24:57.561" v="40"/>
          <ac:spMkLst>
            <pc:docMk/>
            <pc:sldMk cId="895542266" sldId="354"/>
            <ac:spMk id="3" creationId="{F512FC01-74E8-B64B-8DAB-65F5A9CA2CF4}"/>
          </ac:spMkLst>
        </pc:spChg>
      </pc:sldChg>
      <pc:sldChg chg="add">
        <pc:chgData name="Stefanos Vlachopoulos" userId="3f0cb4ebf1b38eea" providerId="LiveId" clId="{4940EED1-8807-3645-8054-C94BF8052EAD}" dt="2020-09-24T12:38:04.873" v="52"/>
        <pc:sldMkLst>
          <pc:docMk/>
          <pc:sldMk cId="2307454945" sldId="355"/>
        </pc:sldMkLst>
      </pc:sldChg>
      <pc:sldChg chg="modSp add mod setBg modNotes">
        <pc:chgData name="Stefanos Vlachopoulos" userId="3f0cb4ebf1b38eea" providerId="LiveId" clId="{4940EED1-8807-3645-8054-C94BF8052EAD}" dt="2020-09-24T12:38:13.794" v="57" actId="27636"/>
        <pc:sldMkLst>
          <pc:docMk/>
          <pc:sldMk cId="767359059" sldId="356"/>
        </pc:sldMkLst>
        <pc:spChg chg="mod">
          <ac:chgData name="Stefanos Vlachopoulos" userId="3f0cb4ebf1b38eea" providerId="LiveId" clId="{4940EED1-8807-3645-8054-C94BF8052EAD}" dt="2020-09-24T12:38:13.794" v="57" actId="27636"/>
          <ac:spMkLst>
            <pc:docMk/>
            <pc:sldMk cId="767359059" sldId="356"/>
            <ac:spMk id="10241" creationId="{274B90AC-DB84-944C-A282-24E8F46441B5}"/>
          </ac:spMkLst>
        </pc:spChg>
      </pc:sldChg>
      <pc:sldChg chg="modSp add mod">
        <pc:chgData name="Stefanos Vlachopoulos" userId="3f0cb4ebf1b38eea" providerId="LiveId" clId="{4940EED1-8807-3645-8054-C94BF8052EAD}" dt="2020-09-24T12:38:42.572" v="84" actId="20577"/>
        <pc:sldMkLst>
          <pc:docMk/>
          <pc:sldMk cId="2714714540" sldId="357"/>
        </pc:sldMkLst>
        <pc:spChg chg="mod">
          <ac:chgData name="Stefanos Vlachopoulos" userId="3f0cb4ebf1b38eea" providerId="LiveId" clId="{4940EED1-8807-3645-8054-C94BF8052EAD}" dt="2020-09-24T12:38:42.572" v="84" actId="20577"/>
          <ac:spMkLst>
            <pc:docMk/>
            <pc:sldMk cId="2714714540" sldId="357"/>
            <ac:spMk id="11265" creationId="{5DA39BA1-4EC0-704A-9C4D-6887D0ECBA6F}"/>
          </ac:spMkLst>
        </pc:spChg>
      </pc:sldChg>
      <pc:sldChg chg="modSp add mod">
        <pc:chgData name="Stefanos Vlachopoulos" userId="3f0cb4ebf1b38eea" providerId="LiveId" clId="{4940EED1-8807-3645-8054-C94BF8052EAD}" dt="2020-09-24T12:38:48.708" v="85" actId="20577"/>
        <pc:sldMkLst>
          <pc:docMk/>
          <pc:sldMk cId="3009818069" sldId="358"/>
        </pc:sldMkLst>
        <pc:spChg chg="mod">
          <ac:chgData name="Stefanos Vlachopoulos" userId="3f0cb4ebf1b38eea" providerId="LiveId" clId="{4940EED1-8807-3645-8054-C94BF8052EAD}" dt="2020-09-24T12:38:48.708" v="85" actId="20577"/>
          <ac:spMkLst>
            <pc:docMk/>
            <pc:sldMk cId="3009818069" sldId="358"/>
            <ac:spMk id="12289" creationId="{8647E49C-37C6-F641-928C-B1E5575AD73E}"/>
          </ac:spMkLst>
        </pc:spChg>
      </pc:sldChg>
      <pc:sldChg chg="modSp add mod">
        <pc:chgData name="Stefanos Vlachopoulos" userId="3f0cb4ebf1b38eea" providerId="LiveId" clId="{4940EED1-8807-3645-8054-C94BF8052EAD}" dt="2020-09-24T12:38:13.710" v="55" actId="27636"/>
        <pc:sldMkLst>
          <pc:docMk/>
          <pc:sldMk cId="3277631385" sldId="359"/>
        </pc:sldMkLst>
        <pc:spChg chg="mod">
          <ac:chgData name="Stefanos Vlachopoulos" userId="3f0cb4ebf1b38eea" providerId="LiveId" clId="{4940EED1-8807-3645-8054-C94BF8052EAD}" dt="2020-09-24T12:38:13.701" v="54" actId="27636"/>
          <ac:spMkLst>
            <pc:docMk/>
            <pc:sldMk cId="3277631385" sldId="359"/>
            <ac:spMk id="13313" creationId="{66BBCC99-1E33-0A40-813A-8FB73BA38608}"/>
          </ac:spMkLst>
        </pc:spChg>
        <pc:spChg chg="mod">
          <ac:chgData name="Stefanos Vlachopoulos" userId="3f0cb4ebf1b38eea" providerId="LiveId" clId="{4940EED1-8807-3645-8054-C94BF8052EAD}" dt="2020-09-24T12:38:13.710" v="55" actId="27636"/>
          <ac:spMkLst>
            <pc:docMk/>
            <pc:sldMk cId="3277631385" sldId="359"/>
            <ac:spMk id="13314" creationId="{FC8441FC-D628-0845-A9EF-8C2368DFCEE8}"/>
          </ac:spMkLst>
        </pc:spChg>
      </pc:sldChg>
      <pc:sldChg chg="modSp add mod">
        <pc:chgData name="Stefanos Vlachopoulos" userId="3f0cb4ebf1b38eea" providerId="LiveId" clId="{4940EED1-8807-3645-8054-C94BF8052EAD}" dt="2020-09-24T12:38:13.760" v="56" actId="27636"/>
        <pc:sldMkLst>
          <pc:docMk/>
          <pc:sldMk cId="3401779597" sldId="360"/>
        </pc:sldMkLst>
        <pc:spChg chg="mod">
          <ac:chgData name="Stefanos Vlachopoulos" userId="3f0cb4ebf1b38eea" providerId="LiveId" clId="{4940EED1-8807-3645-8054-C94BF8052EAD}" dt="2020-09-24T12:38:13.760" v="56" actId="27636"/>
          <ac:spMkLst>
            <pc:docMk/>
            <pc:sldMk cId="3401779597" sldId="360"/>
            <ac:spMk id="14338" creationId="{067896B3-B25A-D944-8214-E7F148F07E0F}"/>
          </ac:spMkLst>
        </pc:spChg>
      </pc:sldChg>
      <pc:sldChg chg="add">
        <pc:chgData name="Stefanos Vlachopoulos" userId="3f0cb4ebf1b38eea" providerId="LiveId" clId="{4940EED1-8807-3645-8054-C94BF8052EAD}" dt="2020-09-24T12:38:13.490" v="53"/>
        <pc:sldMkLst>
          <pc:docMk/>
          <pc:sldMk cId="4246814660" sldId="361"/>
        </pc:sldMkLst>
      </pc:sldChg>
      <pc:sldChg chg="add">
        <pc:chgData name="Stefanos Vlachopoulos" userId="3f0cb4ebf1b38eea" providerId="LiveId" clId="{4940EED1-8807-3645-8054-C94BF8052EAD}" dt="2020-09-24T12:38:13.490" v="53"/>
        <pc:sldMkLst>
          <pc:docMk/>
          <pc:sldMk cId="2627315711" sldId="362"/>
        </pc:sldMkLst>
      </pc:sldChg>
      <pc:sldChg chg="add">
        <pc:chgData name="Stefanos Vlachopoulos" userId="3f0cb4ebf1b38eea" providerId="LiveId" clId="{4940EED1-8807-3645-8054-C94BF8052EAD}" dt="2020-09-24T12:38:13.490" v="53"/>
        <pc:sldMkLst>
          <pc:docMk/>
          <pc:sldMk cId="3434610470" sldId="363"/>
        </pc:sldMkLst>
      </pc:sldChg>
      <pc:sldChg chg="add">
        <pc:chgData name="Stefanos Vlachopoulos" userId="3f0cb4ebf1b38eea" providerId="LiveId" clId="{4940EED1-8807-3645-8054-C94BF8052EAD}" dt="2020-09-24T12:38:13.490" v="53"/>
        <pc:sldMkLst>
          <pc:docMk/>
          <pc:sldMk cId="346511408" sldId="364"/>
        </pc:sldMkLst>
      </pc:sldChg>
      <pc:sldChg chg="add del">
        <pc:chgData name="Stefanos Vlachopoulos" userId="3f0cb4ebf1b38eea" providerId="LiveId" clId="{4940EED1-8807-3645-8054-C94BF8052EAD}" dt="2020-10-12T14:19:06" v="321" actId="2696"/>
        <pc:sldMkLst>
          <pc:docMk/>
          <pc:sldMk cId="985649210" sldId="365"/>
        </pc:sldMkLst>
      </pc:sldChg>
      <pc:sldChg chg="add del">
        <pc:chgData name="Stefanos Vlachopoulos" userId="3f0cb4ebf1b38eea" providerId="LiveId" clId="{4940EED1-8807-3645-8054-C94BF8052EAD}" dt="2020-10-12T14:19:07.988" v="322" actId="2696"/>
        <pc:sldMkLst>
          <pc:docMk/>
          <pc:sldMk cId="2356636680" sldId="366"/>
        </pc:sldMkLst>
      </pc:sldChg>
      <pc:sldChg chg="add">
        <pc:chgData name="Stefanos Vlachopoulos" userId="3f0cb4ebf1b38eea" providerId="LiveId" clId="{4940EED1-8807-3645-8054-C94BF8052EAD}" dt="2020-09-24T12:38:13.490" v="53"/>
        <pc:sldMkLst>
          <pc:docMk/>
          <pc:sldMk cId="1310601907" sldId="367"/>
        </pc:sldMkLst>
      </pc:sldChg>
      <pc:sldChg chg="add">
        <pc:chgData name="Stefanos Vlachopoulos" userId="3f0cb4ebf1b38eea" providerId="LiveId" clId="{4940EED1-8807-3645-8054-C94BF8052EAD}" dt="2020-09-24T12:38:13.490" v="53"/>
        <pc:sldMkLst>
          <pc:docMk/>
          <pc:sldMk cId="1869696956" sldId="368"/>
        </pc:sldMkLst>
      </pc:sldChg>
      <pc:sldChg chg="add del">
        <pc:chgData name="Stefanos Vlachopoulos" userId="3f0cb4ebf1b38eea" providerId="LiveId" clId="{4940EED1-8807-3645-8054-C94BF8052EAD}" dt="2020-09-24T12:39:50.750" v="86" actId="2696"/>
        <pc:sldMkLst>
          <pc:docMk/>
          <pc:sldMk cId="1042741847" sldId="369"/>
        </pc:sldMkLst>
      </pc:sldChg>
      <pc:sldChg chg="add del">
        <pc:chgData name="Stefanos Vlachopoulos" userId="3f0cb4ebf1b38eea" providerId="LiveId" clId="{4940EED1-8807-3645-8054-C94BF8052EAD}" dt="2020-09-24T12:39:51.920" v="87" actId="2696"/>
        <pc:sldMkLst>
          <pc:docMk/>
          <pc:sldMk cId="1199886972" sldId="370"/>
        </pc:sldMkLst>
      </pc:sldChg>
      <pc:sldChg chg="add del">
        <pc:chgData name="Stefanos Vlachopoulos" userId="3f0cb4ebf1b38eea" providerId="LiveId" clId="{4940EED1-8807-3645-8054-C94BF8052EAD}" dt="2020-09-24T12:39:53.202" v="88" actId="2696"/>
        <pc:sldMkLst>
          <pc:docMk/>
          <pc:sldMk cId="4235130279" sldId="371"/>
        </pc:sldMkLst>
      </pc:sldChg>
      <pc:sldChg chg="add">
        <pc:chgData name="Stefanos Vlachopoulos" userId="3f0cb4ebf1b38eea" providerId="LiveId" clId="{4940EED1-8807-3645-8054-C94BF8052EAD}" dt="2020-09-24T12:38:13.490" v="53"/>
        <pc:sldMkLst>
          <pc:docMk/>
          <pc:sldMk cId="3404012341" sldId="372"/>
        </pc:sldMkLst>
      </pc:sldChg>
      <pc:sldChg chg="add">
        <pc:chgData name="Stefanos Vlachopoulos" userId="3f0cb4ebf1b38eea" providerId="LiveId" clId="{4940EED1-8807-3645-8054-C94BF8052EAD}" dt="2020-09-24T12:38:13.490" v="53"/>
        <pc:sldMkLst>
          <pc:docMk/>
          <pc:sldMk cId="2644794891" sldId="373"/>
        </pc:sldMkLst>
      </pc:sldChg>
      <pc:sldChg chg="add">
        <pc:chgData name="Stefanos Vlachopoulos" userId="3f0cb4ebf1b38eea" providerId="LiveId" clId="{4940EED1-8807-3645-8054-C94BF8052EAD}" dt="2020-09-24T12:38:13.490" v="53"/>
        <pc:sldMkLst>
          <pc:docMk/>
          <pc:sldMk cId="1207468874" sldId="374"/>
        </pc:sldMkLst>
      </pc:sldChg>
      <pc:sldChg chg="add">
        <pc:chgData name="Stefanos Vlachopoulos" userId="3f0cb4ebf1b38eea" providerId="LiveId" clId="{4940EED1-8807-3645-8054-C94BF8052EAD}" dt="2020-09-24T12:38:13.490" v="53"/>
        <pc:sldMkLst>
          <pc:docMk/>
          <pc:sldMk cId="1321121228" sldId="375"/>
        </pc:sldMkLst>
      </pc:sldChg>
      <pc:sldChg chg="add">
        <pc:chgData name="Stefanos Vlachopoulos" userId="3f0cb4ebf1b38eea" providerId="LiveId" clId="{4940EED1-8807-3645-8054-C94BF8052EAD}" dt="2020-09-24T12:38:13.490" v="53"/>
        <pc:sldMkLst>
          <pc:docMk/>
          <pc:sldMk cId="4060686193" sldId="376"/>
        </pc:sldMkLst>
      </pc:sldChg>
      <pc:sldChg chg="add del">
        <pc:chgData name="Stefanos Vlachopoulos" userId="3f0cb4ebf1b38eea" providerId="LiveId" clId="{4940EED1-8807-3645-8054-C94BF8052EAD}" dt="2020-10-12T14:19:35.481" v="323" actId="2696"/>
        <pc:sldMkLst>
          <pc:docMk/>
          <pc:sldMk cId="988485503" sldId="377"/>
        </pc:sldMkLst>
      </pc:sldChg>
      <pc:sldChg chg="add">
        <pc:chgData name="Stefanos Vlachopoulos" userId="3f0cb4ebf1b38eea" providerId="LiveId" clId="{4940EED1-8807-3645-8054-C94BF8052EAD}" dt="2020-09-24T12:38:13.490" v="53"/>
        <pc:sldMkLst>
          <pc:docMk/>
          <pc:sldMk cId="1544938540" sldId="378"/>
        </pc:sldMkLst>
      </pc:sldChg>
      <pc:sldChg chg="modSp add mod">
        <pc:chgData name="Stefanos Vlachopoulos" userId="3f0cb4ebf1b38eea" providerId="LiveId" clId="{4940EED1-8807-3645-8054-C94BF8052EAD}" dt="2020-10-12T14:22:06.580" v="352" actId="20577"/>
        <pc:sldMkLst>
          <pc:docMk/>
          <pc:sldMk cId="4279614636" sldId="379"/>
        </pc:sldMkLst>
        <pc:spChg chg="mod">
          <ac:chgData name="Stefanos Vlachopoulos" userId="3f0cb4ebf1b38eea" providerId="LiveId" clId="{4940EED1-8807-3645-8054-C94BF8052EAD}" dt="2020-10-12T14:22:06.580" v="352" actId="20577"/>
          <ac:spMkLst>
            <pc:docMk/>
            <pc:sldMk cId="4279614636" sldId="379"/>
            <ac:spMk id="6" creationId="{63350D9F-9E0F-B048-BD1C-B3F4EF027EC4}"/>
          </ac:spMkLst>
        </pc:spChg>
        <pc:spChg chg="mod">
          <ac:chgData name="Stefanos Vlachopoulos" userId="3f0cb4ebf1b38eea" providerId="LiveId" clId="{4940EED1-8807-3645-8054-C94BF8052EAD}" dt="2020-10-12T13:52:07.031" v="320" actId="20577"/>
          <ac:spMkLst>
            <pc:docMk/>
            <pc:sldMk cId="4279614636" sldId="379"/>
            <ac:spMk id="33795" creationId="{F21596D9-E515-6B4E-BC0D-915BFBB42BD7}"/>
          </ac:spMkLst>
        </pc:spChg>
      </pc:sldChg>
      <pc:sldChg chg="add modTransition">
        <pc:chgData name="Stefanos Vlachopoulos" userId="3f0cb4ebf1b38eea" providerId="LiveId" clId="{4940EED1-8807-3645-8054-C94BF8052EAD}" dt="2020-09-24T12:51:03.439" v="97"/>
        <pc:sldMkLst>
          <pc:docMk/>
          <pc:sldMk cId="1232565520" sldId="380"/>
        </pc:sldMkLst>
      </pc:sldChg>
      <pc:sldChg chg="add modTransition">
        <pc:chgData name="Stefanos Vlachopoulos" userId="3f0cb4ebf1b38eea" providerId="LiveId" clId="{4940EED1-8807-3645-8054-C94BF8052EAD}" dt="2020-09-24T12:51:03.439" v="97"/>
        <pc:sldMkLst>
          <pc:docMk/>
          <pc:sldMk cId="238685058" sldId="381"/>
        </pc:sldMkLst>
      </pc:sldChg>
      <pc:sldChg chg="delSp add modTransition modAnim">
        <pc:chgData name="Stefanos Vlachopoulos" userId="3f0cb4ebf1b38eea" providerId="LiveId" clId="{4940EED1-8807-3645-8054-C94BF8052EAD}" dt="2020-10-12T14:40:31.480" v="365" actId="478"/>
        <pc:sldMkLst>
          <pc:docMk/>
          <pc:sldMk cId="2308783801" sldId="382"/>
        </pc:sldMkLst>
        <pc:picChg chg="del">
          <ac:chgData name="Stefanos Vlachopoulos" userId="3f0cb4ebf1b38eea" providerId="LiveId" clId="{4940EED1-8807-3645-8054-C94BF8052EAD}" dt="2020-10-12T14:40:31.480" v="365" actId="478"/>
          <ac:picMkLst>
            <pc:docMk/>
            <pc:sldMk cId="2308783801" sldId="382"/>
            <ac:picMk id="38916" creationId="{A8593D18-AC4A-7C46-B917-5149C5E0D492}"/>
          </ac:picMkLst>
        </pc:picChg>
      </pc:sldChg>
      <pc:sldChg chg="add modTransition">
        <pc:chgData name="Stefanos Vlachopoulos" userId="3f0cb4ebf1b38eea" providerId="LiveId" clId="{4940EED1-8807-3645-8054-C94BF8052EAD}" dt="2020-09-24T12:51:03.439" v="97"/>
        <pc:sldMkLst>
          <pc:docMk/>
          <pc:sldMk cId="1024358623" sldId="383"/>
        </pc:sldMkLst>
      </pc:sldChg>
      <pc:sldChg chg="add modTransition">
        <pc:chgData name="Stefanos Vlachopoulos" userId="3f0cb4ebf1b38eea" providerId="LiveId" clId="{4940EED1-8807-3645-8054-C94BF8052EAD}" dt="2020-09-24T12:51:03.439" v="97"/>
        <pc:sldMkLst>
          <pc:docMk/>
          <pc:sldMk cId="4019807136" sldId="384"/>
        </pc:sldMkLst>
      </pc:sldChg>
      <pc:sldChg chg="add modTransition">
        <pc:chgData name="Stefanos Vlachopoulos" userId="3f0cb4ebf1b38eea" providerId="LiveId" clId="{4940EED1-8807-3645-8054-C94BF8052EAD}" dt="2020-09-24T12:51:03.439" v="97"/>
        <pc:sldMkLst>
          <pc:docMk/>
          <pc:sldMk cId="3128086159" sldId="385"/>
        </pc:sldMkLst>
      </pc:sldChg>
      <pc:sldChg chg="delSp modSp add mod modTransition modAnim">
        <pc:chgData name="Stefanos Vlachopoulos" userId="3f0cb4ebf1b38eea" providerId="LiveId" clId="{4940EED1-8807-3645-8054-C94BF8052EAD}" dt="2020-10-12T14:42:26.075" v="366" actId="21"/>
        <pc:sldMkLst>
          <pc:docMk/>
          <pc:sldMk cId="1501678822" sldId="386"/>
        </pc:sldMkLst>
        <pc:spChg chg="mod">
          <ac:chgData name="Stefanos Vlachopoulos" userId="3f0cb4ebf1b38eea" providerId="LiveId" clId="{4940EED1-8807-3645-8054-C94BF8052EAD}" dt="2020-10-12T14:42:26.075" v="366" actId="21"/>
          <ac:spMkLst>
            <pc:docMk/>
            <pc:sldMk cId="1501678822" sldId="386"/>
            <ac:spMk id="41987" creationId="{8AE1F2BB-BD19-CF49-9E64-79B80FEC8B8C}"/>
          </ac:spMkLst>
        </pc:spChg>
        <pc:picChg chg="del mod">
          <ac:chgData name="Stefanos Vlachopoulos" userId="3f0cb4ebf1b38eea" providerId="LiveId" clId="{4940EED1-8807-3645-8054-C94BF8052EAD}" dt="2020-10-12T14:36:19.585" v="354" actId="478"/>
          <ac:picMkLst>
            <pc:docMk/>
            <pc:sldMk cId="1501678822" sldId="386"/>
            <ac:picMk id="41988" creationId="{11923F51-FC2E-EB43-851E-75CDD9BCA8AA}"/>
          </ac:picMkLst>
        </pc:picChg>
      </pc:sldChg>
      <pc:sldChg chg="add modTransition">
        <pc:chgData name="Stefanos Vlachopoulos" userId="3f0cb4ebf1b38eea" providerId="LiveId" clId="{4940EED1-8807-3645-8054-C94BF8052EAD}" dt="2020-09-24T12:51:03.439" v="97"/>
        <pc:sldMkLst>
          <pc:docMk/>
          <pc:sldMk cId="61955011" sldId="387"/>
        </pc:sldMkLst>
      </pc:sldChg>
      <pc:sldChg chg="add modTransition">
        <pc:chgData name="Stefanos Vlachopoulos" userId="3f0cb4ebf1b38eea" providerId="LiveId" clId="{4940EED1-8807-3645-8054-C94BF8052EAD}" dt="2020-09-24T12:51:03.439" v="97"/>
        <pc:sldMkLst>
          <pc:docMk/>
          <pc:sldMk cId="1041702417" sldId="388"/>
        </pc:sldMkLst>
      </pc:sldChg>
      <pc:sldChg chg="add modTransition">
        <pc:chgData name="Stefanos Vlachopoulos" userId="3f0cb4ebf1b38eea" providerId="LiveId" clId="{4940EED1-8807-3645-8054-C94BF8052EAD}" dt="2020-09-24T12:51:03.439" v="97"/>
        <pc:sldMkLst>
          <pc:docMk/>
          <pc:sldMk cId="1068569457" sldId="389"/>
        </pc:sldMkLst>
      </pc:sldChg>
      <pc:sldChg chg="add">
        <pc:chgData name="Stefanos Vlachopoulos" userId="3f0cb4ebf1b38eea" providerId="LiveId" clId="{4940EED1-8807-3645-8054-C94BF8052EAD}" dt="2020-09-24T12:51:03.439" v="97"/>
        <pc:sldMkLst>
          <pc:docMk/>
          <pc:sldMk cId="693565864" sldId="390"/>
        </pc:sldMkLst>
      </pc:sldChg>
      <pc:sldChg chg="add modTransition">
        <pc:chgData name="Stefanos Vlachopoulos" userId="3f0cb4ebf1b38eea" providerId="LiveId" clId="{4940EED1-8807-3645-8054-C94BF8052EAD}" dt="2020-09-24T12:51:03.439" v="97"/>
        <pc:sldMkLst>
          <pc:docMk/>
          <pc:sldMk cId="2316772648" sldId="391"/>
        </pc:sldMkLst>
      </pc:sldChg>
      <pc:sldChg chg="modSp add modTransition">
        <pc:chgData name="Stefanos Vlachopoulos" userId="3f0cb4ebf1b38eea" providerId="LiveId" clId="{4940EED1-8807-3645-8054-C94BF8052EAD}" dt="2020-09-24T12:51:25.603" v="99" actId="27636"/>
        <pc:sldMkLst>
          <pc:docMk/>
          <pc:sldMk cId="1198549097" sldId="392"/>
        </pc:sldMkLst>
        <pc:spChg chg="mod">
          <ac:chgData name="Stefanos Vlachopoulos" userId="3f0cb4ebf1b38eea" providerId="LiveId" clId="{4940EED1-8807-3645-8054-C94BF8052EAD}" dt="2020-09-24T12:51:25.603" v="99" actId="27636"/>
          <ac:spMkLst>
            <pc:docMk/>
            <pc:sldMk cId="1198549097" sldId="392"/>
            <ac:spMk id="50181" creationId="{7306B5D5-A371-9747-A1B4-D2A7E6C43BB5}"/>
          </ac:spMkLst>
        </pc:spChg>
      </pc:sldChg>
      <pc:sldChg chg="add modTransition">
        <pc:chgData name="Stefanos Vlachopoulos" userId="3f0cb4ebf1b38eea" providerId="LiveId" clId="{4940EED1-8807-3645-8054-C94BF8052EAD}" dt="2020-09-24T12:51:03.439" v="97"/>
        <pc:sldMkLst>
          <pc:docMk/>
          <pc:sldMk cId="3741544562" sldId="393"/>
        </pc:sldMkLst>
      </pc:sldChg>
      <pc:sldChg chg="add modTransition">
        <pc:chgData name="Stefanos Vlachopoulos" userId="3f0cb4ebf1b38eea" providerId="LiveId" clId="{4940EED1-8807-3645-8054-C94BF8052EAD}" dt="2020-09-24T12:51:03.439" v="97"/>
        <pc:sldMkLst>
          <pc:docMk/>
          <pc:sldMk cId="3064596190" sldId="394"/>
        </pc:sldMkLst>
      </pc:sldChg>
      <pc:sldChg chg="add modTransition">
        <pc:chgData name="Stefanos Vlachopoulos" userId="3f0cb4ebf1b38eea" providerId="LiveId" clId="{4940EED1-8807-3645-8054-C94BF8052EAD}" dt="2020-09-24T12:51:03.439" v="97"/>
        <pc:sldMkLst>
          <pc:docMk/>
          <pc:sldMk cId="444587865" sldId="395"/>
        </pc:sldMkLst>
      </pc:sldChg>
      <pc:sldChg chg="add modTransition">
        <pc:chgData name="Stefanos Vlachopoulos" userId="3f0cb4ebf1b38eea" providerId="LiveId" clId="{4940EED1-8807-3645-8054-C94BF8052EAD}" dt="2020-09-24T12:51:03.439" v="97"/>
        <pc:sldMkLst>
          <pc:docMk/>
          <pc:sldMk cId="2194494920" sldId="396"/>
        </pc:sldMkLst>
      </pc:sldChg>
      <pc:sldChg chg="add modTransition">
        <pc:chgData name="Stefanos Vlachopoulos" userId="3f0cb4ebf1b38eea" providerId="LiveId" clId="{4940EED1-8807-3645-8054-C94BF8052EAD}" dt="2020-09-24T12:51:03.439" v="97"/>
        <pc:sldMkLst>
          <pc:docMk/>
          <pc:sldMk cId="2101473856" sldId="397"/>
        </pc:sldMkLst>
      </pc:sldChg>
      <pc:sldChg chg="add modTransition">
        <pc:chgData name="Stefanos Vlachopoulos" userId="3f0cb4ebf1b38eea" providerId="LiveId" clId="{4940EED1-8807-3645-8054-C94BF8052EAD}" dt="2020-09-24T12:51:03.439" v="97"/>
        <pc:sldMkLst>
          <pc:docMk/>
          <pc:sldMk cId="1562875460" sldId="398"/>
        </pc:sldMkLst>
      </pc:sldChg>
      <pc:sldChg chg="add modTransition">
        <pc:chgData name="Stefanos Vlachopoulos" userId="3f0cb4ebf1b38eea" providerId="LiveId" clId="{4940EED1-8807-3645-8054-C94BF8052EAD}" dt="2020-09-24T12:51:03.439" v="97"/>
        <pc:sldMkLst>
          <pc:docMk/>
          <pc:sldMk cId="2594842123" sldId="399"/>
        </pc:sldMkLst>
      </pc:sldChg>
      <pc:sldChg chg="add modTransition">
        <pc:chgData name="Stefanos Vlachopoulos" userId="3f0cb4ebf1b38eea" providerId="LiveId" clId="{4940EED1-8807-3645-8054-C94BF8052EAD}" dt="2020-09-24T12:51:03.439" v="97"/>
        <pc:sldMkLst>
          <pc:docMk/>
          <pc:sldMk cId="2325286494" sldId="400"/>
        </pc:sldMkLst>
      </pc:sldChg>
      <pc:sldChg chg="addSp modSp add del">
        <pc:chgData name="Stefanos Vlachopoulos" userId="3f0cb4ebf1b38eea" providerId="LiveId" clId="{4940EED1-8807-3645-8054-C94BF8052EAD}" dt="2020-09-24T13:27:20.537" v="103" actId="2696"/>
        <pc:sldMkLst>
          <pc:docMk/>
          <pc:sldMk cId="447495495" sldId="401"/>
        </pc:sldMkLst>
        <pc:spChg chg="add mod">
          <ac:chgData name="Stefanos Vlachopoulos" userId="3f0cb4ebf1b38eea" providerId="LiveId" clId="{4940EED1-8807-3645-8054-C94BF8052EAD}" dt="2020-09-24T13:26:59.291" v="102"/>
          <ac:spMkLst>
            <pc:docMk/>
            <pc:sldMk cId="447495495" sldId="401"/>
            <ac:spMk id="2" creationId="{5B55337B-B61F-BD40-8135-B17FE5DDDF04}"/>
          </ac:spMkLst>
        </pc:spChg>
      </pc:sldChg>
      <pc:sldChg chg="add del modTransition">
        <pc:chgData name="Stefanos Vlachopoulos" userId="3f0cb4ebf1b38eea" providerId="LiveId" clId="{4940EED1-8807-3645-8054-C94BF8052EAD}" dt="2020-09-24T12:54:39.871" v="100" actId="2696"/>
        <pc:sldMkLst>
          <pc:docMk/>
          <pc:sldMk cId="871191458" sldId="401"/>
        </pc:sldMkLst>
      </pc:sldChg>
      <pc:sldChg chg="modSp add mod">
        <pc:chgData name="Stefanos Vlachopoulos" userId="3f0cb4ebf1b38eea" providerId="LiveId" clId="{4940EED1-8807-3645-8054-C94BF8052EAD}" dt="2020-10-12T12:59:20.241" v="147" actId="27636"/>
        <pc:sldMkLst>
          <pc:docMk/>
          <pc:sldMk cId="2135775343" sldId="401"/>
        </pc:sldMkLst>
        <pc:spChg chg="mod">
          <ac:chgData name="Stefanos Vlachopoulos" userId="3f0cb4ebf1b38eea" providerId="LiveId" clId="{4940EED1-8807-3645-8054-C94BF8052EAD}" dt="2020-10-12T12:59:20.241" v="147" actId="27636"/>
          <ac:spMkLst>
            <pc:docMk/>
            <pc:sldMk cId="2135775343" sldId="401"/>
            <ac:spMk id="3" creationId="{346D44A5-8358-B944-96CA-2D458A9E1CF9}"/>
          </ac:spMkLst>
        </pc:spChg>
      </pc:sldChg>
      <pc:sldChg chg="add">
        <pc:chgData name="Stefanos Vlachopoulos" userId="3f0cb4ebf1b38eea" providerId="LiveId" clId="{4940EED1-8807-3645-8054-C94BF8052EAD}" dt="2020-10-12T15:00:08.492" v="368"/>
        <pc:sldMkLst>
          <pc:docMk/>
          <pc:sldMk cId="2100242561" sldId="402"/>
        </pc:sldMkLst>
      </pc:sldChg>
      <pc:sldChg chg="add del">
        <pc:chgData name="Stefanos Vlachopoulos" userId="3f0cb4ebf1b38eea" providerId="LiveId" clId="{4940EED1-8807-3645-8054-C94BF8052EAD}" dt="2020-10-12T14:21:46.727" v="326" actId="2696"/>
        <pc:sldMkLst>
          <pc:docMk/>
          <pc:sldMk cId="2717699020" sldId="402"/>
        </pc:sldMkLst>
      </pc:sldChg>
      <pc:sldChg chg="add del">
        <pc:chgData name="Stefanos Vlachopoulos" userId="3f0cb4ebf1b38eea" providerId="LiveId" clId="{4940EED1-8807-3645-8054-C94BF8052EAD}" dt="2020-10-12T14:21:52.865" v="327" actId="2696"/>
        <pc:sldMkLst>
          <pc:docMk/>
          <pc:sldMk cId="2101727412" sldId="403"/>
        </pc:sldMkLst>
      </pc:sldChg>
      <pc:sldChg chg="modSp add mod">
        <pc:chgData name="Stefanos Vlachopoulos" userId="3f0cb4ebf1b38eea" providerId="LiveId" clId="{4940EED1-8807-3645-8054-C94BF8052EAD}" dt="2020-10-12T15:00:21.796" v="380" actId="20577"/>
        <pc:sldMkLst>
          <pc:docMk/>
          <pc:sldMk cId="3729084606" sldId="403"/>
        </pc:sldMkLst>
        <pc:spChg chg="mod">
          <ac:chgData name="Stefanos Vlachopoulos" userId="3f0cb4ebf1b38eea" providerId="LiveId" clId="{4940EED1-8807-3645-8054-C94BF8052EAD}" dt="2020-10-12T15:00:21.796" v="380" actId="20577"/>
          <ac:spMkLst>
            <pc:docMk/>
            <pc:sldMk cId="3729084606" sldId="403"/>
            <ac:spMk id="2" creationId="{B6243F05-23A2-8148-97AF-A8D29BA489C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08.042"/>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26.067"/>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29.791"/>
    </inkml:context>
    <inkml:brush xml:id="br0">
      <inkml:brushProperty name="width" value="0.05" units="cm"/>
      <inkml:brushProperty name="height" value="0.05"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31.621"/>
    </inkml:context>
    <inkml:brush xml:id="br0">
      <inkml:brushProperty name="width" value="0.05" units="cm"/>
      <inkml:brushProperty name="height" value="0.0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31.648"/>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35.811"/>
    </inkml:context>
    <inkml:brush xml:id="br0">
      <inkml:brushProperty name="width" value="0.05" units="cm"/>
      <inkml:brushProperty name="height" value="0.05" units="cm"/>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35.837"/>
    </inkml:context>
    <inkml:brush xml:id="br0">
      <inkml:brushProperty name="width" value="0.05" units="cm"/>
      <inkml:brushProperty name="height" value="0.05" units="cm"/>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13:59:38.660"/>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2" name="Shape 3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a:extLst>
              <a:ext uri="{FF2B5EF4-FFF2-40B4-BE49-F238E27FC236}">
                <a16:creationId xmlns:a16="http://schemas.microsoft.com/office/drawing/2014/main" id="{0E1051CA-DDAB-9A4C-A82D-22B56066E60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Θέση σημειώσεων 2">
            <a:extLst>
              <a:ext uri="{FF2B5EF4-FFF2-40B4-BE49-F238E27FC236}">
                <a16:creationId xmlns:a16="http://schemas.microsoft.com/office/drawing/2014/main" id="{3F3B3AB0-D975-6F4F-B822-A2128B3419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a:p>
        </p:txBody>
      </p:sp>
      <p:sp>
        <p:nvSpPr>
          <p:cNvPr id="4" name="Θέση αριθμού διαφάνειας 3">
            <a:extLst>
              <a:ext uri="{FF2B5EF4-FFF2-40B4-BE49-F238E27FC236}">
                <a16:creationId xmlns:a16="http://schemas.microsoft.com/office/drawing/2014/main" id="{D1C0955A-2754-2D45-9877-889E0D0330C6}"/>
              </a:ext>
            </a:extLst>
          </p:cNvPr>
          <p:cNvSpPr>
            <a:spLocks noGrp="1"/>
          </p:cNvSpPr>
          <p:nvPr>
            <p:ph type="sldNum" sz="quarter" idx="5"/>
          </p:nvPr>
        </p:nvSpPr>
        <p:spPr/>
        <p:txBody>
          <a:bodyPr/>
          <a:lstStyle/>
          <a:p>
            <a:pPr>
              <a:defRPr/>
            </a:pPr>
            <a:fld id="{3F0D71F6-EC29-C241-B83C-86F2F5B58CF1}" type="slidenum">
              <a:rPr lang="el-GR" smtClean="0"/>
              <a:pPr>
                <a:defRPr/>
              </a:pPr>
              <a:t>6</a:t>
            </a:fld>
            <a:endParaRPr lang="el-GR"/>
          </a:p>
        </p:txBody>
      </p:sp>
    </p:spTree>
    <p:extLst>
      <p:ext uri="{BB962C8B-B14F-4D97-AF65-F5344CB8AC3E}">
        <p14:creationId xmlns:p14="http://schemas.microsoft.com/office/powerpoint/2010/main" val="16672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D8507B-69DB-2A45-B013-738BF6E35455}"/>
              </a:ext>
            </a:extLst>
          </p:cNvPr>
          <p:cNvSpPr>
            <a:spLocks noGrp="1" noChangeArrowheads="1"/>
          </p:cNvSpPr>
          <p:nvPr>
            <p:ph type="sldNum"/>
          </p:nvPr>
        </p:nvSpPr>
        <p:spPr>
          <a:ln/>
        </p:spPr>
        <p:txBody>
          <a:bodyPr/>
          <a:lstStyle/>
          <a:p>
            <a:fld id="{4AD65F01-412C-3242-9AFB-BDE07C65A46A}" type="slidenum">
              <a:rPr lang="en-US" altLang="el-GR"/>
              <a:pPr/>
              <a:t>37</a:t>
            </a:fld>
            <a:endParaRPr lang="en-US" altLang="el-GR"/>
          </a:p>
        </p:txBody>
      </p:sp>
      <p:sp>
        <p:nvSpPr>
          <p:cNvPr id="21505" name="Text Box 1">
            <a:extLst>
              <a:ext uri="{FF2B5EF4-FFF2-40B4-BE49-F238E27FC236}">
                <a16:creationId xmlns:a16="http://schemas.microsoft.com/office/drawing/2014/main" id="{F99CA037-A594-4046-A3EB-CA1D2D4852F2}"/>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11EA4411-9786-3F4E-881B-583E0764568B}"/>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t>Man </a:t>
            </a:r>
            <a:r>
              <a:rPr lang="en-US" dirty="0" err="1"/>
              <a:t>kann</a:t>
            </a:r>
            <a:r>
              <a:rPr lang="en-US" dirty="0"/>
              <a:t> die </a:t>
            </a:r>
            <a:r>
              <a:rPr lang="en-US" dirty="0" err="1"/>
              <a:t>Folgen</a:t>
            </a:r>
            <a:r>
              <a:rPr lang="en-US" dirty="0"/>
              <a:t> </a:t>
            </a:r>
            <a:r>
              <a:rPr lang="en-US" dirty="0" err="1"/>
              <a:t>religiöser</a:t>
            </a:r>
            <a:r>
              <a:rPr lang="en-US" dirty="0"/>
              <a:t> </a:t>
            </a:r>
            <a:r>
              <a:rPr lang="en-US" dirty="0" err="1"/>
              <a:t>Unterschiede</a:t>
            </a:r>
            <a:r>
              <a:rPr lang="en-US" dirty="0"/>
              <a:t> in </a:t>
            </a:r>
            <a:r>
              <a:rPr lang="en-US" dirty="0" err="1"/>
              <a:t>dieser</a:t>
            </a:r>
            <a:r>
              <a:rPr lang="en-US" dirty="0"/>
              <a:t> Zeit </a:t>
            </a:r>
            <a:r>
              <a:rPr lang="en-US" dirty="0" err="1"/>
              <a:t>nicht</a:t>
            </a:r>
            <a:r>
              <a:rPr lang="en-US" dirty="0"/>
              <a:t> </a:t>
            </a:r>
            <a:r>
              <a:rPr lang="en-US" dirty="0" err="1"/>
              <a:t>hoch</a:t>
            </a:r>
            <a:r>
              <a:rPr lang="en-US" dirty="0"/>
              <a:t> </a:t>
            </a:r>
            <a:r>
              <a:rPr lang="en-US" dirty="0" err="1"/>
              <a:t>genug</a:t>
            </a:r>
            <a:r>
              <a:rPr lang="en-US" dirty="0"/>
              <a:t> </a:t>
            </a:r>
            <a:r>
              <a:rPr lang="en-US" dirty="0" err="1"/>
              <a:t>bewerten</a:t>
            </a:r>
            <a:r>
              <a:rPr lang="en-US" dirty="0"/>
              <a:t> und </a:t>
            </a:r>
            <a:r>
              <a:rPr lang="en-US" dirty="0" err="1"/>
              <a:t>eben</a:t>
            </a:r>
            <a:r>
              <a:rPr lang="en-US" dirty="0"/>
              <a:t> </a:t>
            </a:r>
            <a:r>
              <a:rPr lang="en-US" dirty="0" err="1"/>
              <a:t>auch</a:t>
            </a:r>
            <a:r>
              <a:rPr lang="en-US" dirty="0"/>
              <a:t> </a:t>
            </a:r>
            <a:r>
              <a:rPr lang="en-US" dirty="0" err="1"/>
              <a:t>nicht</a:t>
            </a:r>
            <a:r>
              <a:rPr lang="en-US" dirty="0"/>
              <a:t> </a:t>
            </a:r>
            <a:r>
              <a:rPr lang="en-US" dirty="0" err="1"/>
              <a:t>ihren</a:t>
            </a:r>
            <a:r>
              <a:rPr lang="en-US" dirty="0"/>
              <a:t> </a:t>
            </a:r>
            <a:r>
              <a:rPr lang="en-US" dirty="0" err="1"/>
              <a:t>Wegfall</a:t>
            </a:r>
            <a:r>
              <a:rPr lang="en-US" dirty="0"/>
              <a:t>. </a:t>
            </a:r>
            <a:r>
              <a:rPr lang="en-US" dirty="0" err="1"/>
              <a:t>Natürlich</a:t>
            </a:r>
            <a:r>
              <a:rPr lang="en-US" dirty="0"/>
              <a:t> </a:t>
            </a:r>
            <a:r>
              <a:rPr lang="en-US" dirty="0" err="1"/>
              <a:t>mussten</a:t>
            </a:r>
            <a:r>
              <a:rPr lang="en-US" dirty="0"/>
              <a:t> </a:t>
            </a:r>
            <a:r>
              <a:rPr lang="en-US" dirty="0" err="1"/>
              <a:t>diAdel</a:t>
            </a:r>
            <a:r>
              <a:rPr lang="en-US" dirty="0"/>
              <a:t> und das </a:t>
            </a:r>
            <a:r>
              <a:rPr lang="en-US" dirty="0" err="1"/>
              <a:t>Heer</a:t>
            </a:r>
            <a:r>
              <a:rPr lang="en-US" dirty="0"/>
              <a:t>, </a:t>
            </a:r>
            <a:r>
              <a:rPr lang="en-US" dirty="0" err="1"/>
              <a:t>dann</a:t>
            </a:r>
            <a:r>
              <a:rPr lang="en-US" dirty="0"/>
              <a:t> der Rest. e Franken dem </a:t>
            </a:r>
            <a:r>
              <a:rPr lang="en-US" dirty="0" err="1"/>
              <a:t>Vorbild</a:t>
            </a:r>
            <a:r>
              <a:rPr lang="en-US" dirty="0"/>
              <a:t> </a:t>
            </a:r>
            <a:r>
              <a:rPr lang="en-US" dirty="0" err="1"/>
              <a:t>ihres</a:t>
            </a:r>
            <a:r>
              <a:rPr lang="en-US" dirty="0"/>
              <a:t> </a:t>
            </a:r>
            <a:r>
              <a:rPr lang="en-US" dirty="0" err="1"/>
              <a:t>Herrschers</a:t>
            </a:r>
            <a:r>
              <a:rPr lang="en-US" dirty="0"/>
              <a:t> </a:t>
            </a:r>
            <a:r>
              <a:rPr lang="en-US" dirty="0" err="1"/>
              <a:t>folgen</a:t>
            </a:r>
            <a:r>
              <a:rPr lang="en-US" dirty="0"/>
              <a:t>, </a:t>
            </a:r>
            <a:r>
              <a:rPr lang="en-US" dirty="0" err="1"/>
              <a:t>zuerst</a:t>
            </a:r>
            <a:r>
              <a:rPr lang="en-US" dirty="0"/>
              <a:t> der </a:t>
            </a:r>
            <a:endParaRPr lang="el-GR" altLang="el-GR" dirty="0"/>
          </a:p>
        </p:txBody>
      </p:sp>
    </p:spTree>
    <p:extLst>
      <p:ext uri="{BB962C8B-B14F-4D97-AF65-F5344CB8AC3E}">
        <p14:creationId xmlns:p14="http://schemas.microsoft.com/office/powerpoint/2010/main" val="351974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66E93-A4E1-2544-9EC3-FBA45A48D7ED}"/>
              </a:ext>
            </a:extLst>
          </p:cNvPr>
          <p:cNvSpPr>
            <a:spLocks noGrp="1" noChangeArrowheads="1"/>
          </p:cNvSpPr>
          <p:nvPr>
            <p:ph type="sldNum"/>
          </p:nvPr>
        </p:nvSpPr>
        <p:spPr>
          <a:ln/>
        </p:spPr>
        <p:txBody>
          <a:bodyPr/>
          <a:lstStyle/>
          <a:p>
            <a:fld id="{EA5D7CAC-F1F2-E24D-80A8-C6DDAF1B15BE}" type="slidenum">
              <a:rPr lang="en-US" altLang="el-GR"/>
              <a:pPr/>
              <a:t>38</a:t>
            </a:fld>
            <a:endParaRPr lang="en-US" altLang="el-GR"/>
          </a:p>
        </p:txBody>
      </p:sp>
      <p:sp>
        <p:nvSpPr>
          <p:cNvPr id="27649" name="Text Box 1">
            <a:extLst>
              <a:ext uri="{FF2B5EF4-FFF2-40B4-BE49-F238E27FC236}">
                <a16:creationId xmlns:a16="http://schemas.microsoft.com/office/drawing/2014/main" id="{4070D7AA-DE83-AC46-92A9-136DCDFF4413}"/>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2649F72D-B7F2-EB41-92AA-F0181DD25BE9}"/>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4917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B470F-0F08-8F48-8CA7-7D16873BB713}"/>
              </a:ext>
            </a:extLst>
          </p:cNvPr>
          <p:cNvSpPr>
            <a:spLocks noGrp="1" noChangeArrowheads="1"/>
          </p:cNvSpPr>
          <p:nvPr>
            <p:ph type="sldNum"/>
          </p:nvPr>
        </p:nvSpPr>
        <p:spPr>
          <a:ln/>
        </p:spPr>
        <p:txBody>
          <a:bodyPr/>
          <a:lstStyle/>
          <a:p>
            <a:fld id="{7B67BF9E-5E1E-A446-8803-41BB43B1FAF0}" type="slidenum">
              <a:rPr lang="en-US" altLang="el-GR"/>
              <a:pPr/>
              <a:t>39</a:t>
            </a:fld>
            <a:endParaRPr lang="en-US" altLang="el-GR"/>
          </a:p>
        </p:txBody>
      </p:sp>
      <p:sp>
        <p:nvSpPr>
          <p:cNvPr id="28673" name="Text Box 1">
            <a:extLst>
              <a:ext uri="{FF2B5EF4-FFF2-40B4-BE49-F238E27FC236}">
                <a16:creationId xmlns:a16="http://schemas.microsoft.com/office/drawing/2014/main" id="{23587EDD-F84F-8F41-A966-214FB3B1F52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FB94E7AD-191F-9D43-8C1A-3C36A94F67C2}"/>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04600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1E8B25-2D31-0040-A681-A98B5DB2E0F8}"/>
              </a:ext>
            </a:extLst>
          </p:cNvPr>
          <p:cNvSpPr>
            <a:spLocks noGrp="1" noChangeArrowheads="1"/>
          </p:cNvSpPr>
          <p:nvPr>
            <p:ph type="sldNum"/>
          </p:nvPr>
        </p:nvSpPr>
        <p:spPr>
          <a:ln/>
        </p:spPr>
        <p:txBody>
          <a:bodyPr/>
          <a:lstStyle/>
          <a:p>
            <a:fld id="{DBC57034-AC96-A44D-ACA6-3705776EAD07}" type="slidenum">
              <a:rPr lang="en-US" altLang="el-GR"/>
              <a:pPr/>
              <a:t>40</a:t>
            </a:fld>
            <a:endParaRPr lang="en-US" altLang="el-GR"/>
          </a:p>
        </p:txBody>
      </p:sp>
      <p:sp>
        <p:nvSpPr>
          <p:cNvPr id="29697" name="Text Box 1">
            <a:extLst>
              <a:ext uri="{FF2B5EF4-FFF2-40B4-BE49-F238E27FC236}">
                <a16:creationId xmlns:a16="http://schemas.microsoft.com/office/drawing/2014/main" id="{66918CE1-B4DB-0649-9CAA-3910713B3833}"/>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1D9DC3C4-4EC8-4E46-8640-E5452C1237C6}"/>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2078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AD399-7F0D-AA40-A1E1-BA2596546657}"/>
              </a:ext>
            </a:extLst>
          </p:cNvPr>
          <p:cNvSpPr>
            <a:spLocks noGrp="1" noChangeArrowheads="1"/>
          </p:cNvSpPr>
          <p:nvPr>
            <p:ph type="sldNum"/>
          </p:nvPr>
        </p:nvSpPr>
        <p:spPr>
          <a:ln/>
        </p:spPr>
        <p:txBody>
          <a:bodyPr/>
          <a:lstStyle/>
          <a:p>
            <a:fld id="{93C8259A-343F-8646-B1C1-93D84F737388}" type="slidenum">
              <a:rPr lang="en-US" altLang="el-GR"/>
              <a:pPr/>
              <a:t>41</a:t>
            </a:fld>
            <a:endParaRPr lang="en-US" altLang="el-GR"/>
          </a:p>
        </p:txBody>
      </p:sp>
      <p:sp>
        <p:nvSpPr>
          <p:cNvPr id="30721" name="Text Box 1">
            <a:extLst>
              <a:ext uri="{FF2B5EF4-FFF2-40B4-BE49-F238E27FC236}">
                <a16:creationId xmlns:a16="http://schemas.microsoft.com/office/drawing/2014/main" id="{63A2D35B-C171-F240-83CD-023450A4A37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D70D7FFA-3DE6-0643-BC3A-9D32CAD74BF0}"/>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95813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5737CF-128A-1945-AC19-974C21BAD3F7}"/>
              </a:ext>
            </a:extLst>
          </p:cNvPr>
          <p:cNvSpPr>
            <a:spLocks noGrp="1" noChangeArrowheads="1"/>
          </p:cNvSpPr>
          <p:nvPr>
            <p:ph type="sldNum"/>
          </p:nvPr>
        </p:nvSpPr>
        <p:spPr>
          <a:ln/>
        </p:spPr>
        <p:txBody>
          <a:bodyPr/>
          <a:lstStyle/>
          <a:p>
            <a:fld id="{C9DAC6D1-09AE-894D-8893-2630EE573092}" type="slidenum">
              <a:rPr lang="en-US" altLang="el-GR"/>
              <a:pPr/>
              <a:t>42</a:t>
            </a:fld>
            <a:endParaRPr lang="en-US" altLang="el-GR"/>
          </a:p>
        </p:txBody>
      </p:sp>
      <p:sp>
        <p:nvSpPr>
          <p:cNvPr id="33793" name="Text Box 1">
            <a:extLst>
              <a:ext uri="{FF2B5EF4-FFF2-40B4-BE49-F238E27FC236}">
                <a16:creationId xmlns:a16="http://schemas.microsoft.com/office/drawing/2014/main" id="{D5129DE5-F712-7045-94F0-C55FC8A3B4B3}"/>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88A54D12-90F1-B443-8AE6-ADCCDDC1ED54}"/>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8275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3FFC01-1385-0344-B941-D26DDBA25757}"/>
              </a:ext>
            </a:extLst>
          </p:cNvPr>
          <p:cNvSpPr>
            <a:spLocks noGrp="1" noChangeArrowheads="1"/>
          </p:cNvSpPr>
          <p:nvPr>
            <p:ph type="sldNum"/>
          </p:nvPr>
        </p:nvSpPr>
        <p:spPr>
          <a:ln/>
        </p:spPr>
        <p:txBody>
          <a:bodyPr/>
          <a:lstStyle/>
          <a:p>
            <a:fld id="{00B9AADD-91FF-754E-AA9A-D638DAEE2A66}" type="slidenum">
              <a:rPr lang="en-US" altLang="el-GR"/>
              <a:pPr/>
              <a:t>43</a:t>
            </a:fld>
            <a:endParaRPr lang="en-US" altLang="el-GR"/>
          </a:p>
        </p:txBody>
      </p:sp>
      <p:sp>
        <p:nvSpPr>
          <p:cNvPr id="34817" name="Text Box 1">
            <a:extLst>
              <a:ext uri="{FF2B5EF4-FFF2-40B4-BE49-F238E27FC236}">
                <a16:creationId xmlns:a16="http://schemas.microsoft.com/office/drawing/2014/main" id="{2F34662B-1F12-A949-834C-2BCFEA2911FB}"/>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a:extLst>
              <a:ext uri="{FF2B5EF4-FFF2-40B4-BE49-F238E27FC236}">
                <a16:creationId xmlns:a16="http://schemas.microsoft.com/office/drawing/2014/main" id="{DEA48CEE-FAD4-6743-A19F-BC276BF6CFA1}"/>
              </a:ext>
            </a:extLst>
          </p:cNvPr>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751979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7B2393-09AB-754E-AD17-B3A377EE40FF}"/>
              </a:ext>
            </a:extLst>
          </p:cNvPr>
          <p:cNvSpPr>
            <a:spLocks noGrp="1" noChangeArrowheads="1"/>
          </p:cNvSpPr>
          <p:nvPr>
            <p:ph type="sldNum"/>
          </p:nvPr>
        </p:nvSpPr>
        <p:spPr>
          <a:ln/>
        </p:spPr>
        <p:txBody>
          <a:bodyPr/>
          <a:lstStyle/>
          <a:p>
            <a:fld id="{0109D1F5-FF60-9644-9317-26FA86CC6C75}" type="slidenum">
              <a:rPr lang="de-DE" altLang="el-GR"/>
              <a:pPr/>
              <a:t>52</a:t>
            </a:fld>
            <a:endParaRPr lang="de-DE" altLang="el-GR"/>
          </a:p>
        </p:txBody>
      </p:sp>
      <p:sp>
        <p:nvSpPr>
          <p:cNvPr id="35841" name="Text Box 1">
            <a:extLst>
              <a:ext uri="{FF2B5EF4-FFF2-40B4-BE49-F238E27FC236}">
                <a16:creationId xmlns:a16="http://schemas.microsoft.com/office/drawing/2014/main" id="{4B2F0858-8B07-3D41-A056-327970F13924}"/>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a:extLst>
              <a:ext uri="{FF2B5EF4-FFF2-40B4-BE49-F238E27FC236}">
                <a16:creationId xmlns:a16="http://schemas.microsoft.com/office/drawing/2014/main" id="{586774A5-2AE7-8E4F-9136-DE7AC3D99F5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16172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E393B3-503B-8C43-9146-2B288E809F15}"/>
              </a:ext>
            </a:extLst>
          </p:cNvPr>
          <p:cNvSpPr>
            <a:spLocks noGrp="1" noChangeArrowheads="1"/>
          </p:cNvSpPr>
          <p:nvPr>
            <p:ph type="sldNum"/>
          </p:nvPr>
        </p:nvSpPr>
        <p:spPr>
          <a:ln/>
        </p:spPr>
        <p:txBody>
          <a:bodyPr/>
          <a:lstStyle/>
          <a:p>
            <a:fld id="{C82F4645-B0AC-C143-A346-B9E582AC6A4B}" type="slidenum">
              <a:rPr lang="de-DE" altLang="el-GR"/>
              <a:pPr/>
              <a:t>53</a:t>
            </a:fld>
            <a:endParaRPr lang="de-DE" altLang="el-GR"/>
          </a:p>
        </p:txBody>
      </p:sp>
      <p:sp>
        <p:nvSpPr>
          <p:cNvPr id="36865" name="Text Box 1">
            <a:extLst>
              <a:ext uri="{FF2B5EF4-FFF2-40B4-BE49-F238E27FC236}">
                <a16:creationId xmlns:a16="http://schemas.microsoft.com/office/drawing/2014/main" id="{16B84FD4-7EFB-184D-91D0-771D39F04CE5}"/>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a:extLst>
              <a:ext uri="{FF2B5EF4-FFF2-40B4-BE49-F238E27FC236}">
                <a16:creationId xmlns:a16="http://schemas.microsoft.com/office/drawing/2014/main" id="{70F9E74D-A416-8545-8DAA-B88CC0E0229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27620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45DC94-61D2-7C41-849D-722E02C5792D}"/>
              </a:ext>
            </a:extLst>
          </p:cNvPr>
          <p:cNvSpPr>
            <a:spLocks noGrp="1" noChangeArrowheads="1"/>
          </p:cNvSpPr>
          <p:nvPr>
            <p:ph type="sldNum"/>
          </p:nvPr>
        </p:nvSpPr>
        <p:spPr>
          <a:ln/>
        </p:spPr>
        <p:txBody>
          <a:bodyPr/>
          <a:lstStyle/>
          <a:p>
            <a:fld id="{E8F570DB-AEE0-D640-9068-612F736CF6A4}" type="slidenum">
              <a:rPr lang="de-DE" altLang="el-GR"/>
              <a:pPr/>
              <a:t>54</a:t>
            </a:fld>
            <a:endParaRPr lang="de-DE" altLang="el-GR"/>
          </a:p>
        </p:txBody>
      </p:sp>
      <p:sp>
        <p:nvSpPr>
          <p:cNvPr id="37889" name="Text Box 1">
            <a:extLst>
              <a:ext uri="{FF2B5EF4-FFF2-40B4-BE49-F238E27FC236}">
                <a16:creationId xmlns:a16="http://schemas.microsoft.com/office/drawing/2014/main" id="{059C55B7-20B7-4F40-8730-251DA363BA5C}"/>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a:extLst>
              <a:ext uri="{FF2B5EF4-FFF2-40B4-BE49-F238E27FC236}">
                <a16:creationId xmlns:a16="http://schemas.microsoft.com/office/drawing/2014/main" id="{7A7255B7-966B-3840-80C9-C3931156BE8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07464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a:extLst>
              <a:ext uri="{FF2B5EF4-FFF2-40B4-BE49-F238E27FC236}">
                <a16:creationId xmlns:a16="http://schemas.microsoft.com/office/drawing/2014/main" id="{C6DBE033-8F3D-8749-8342-6C9AAF1B59F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Θέση σημειώσεων 2">
            <a:extLst>
              <a:ext uri="{FF2B5EF4-FFF2-40B4-BE49-F238E27FC236}">
                <a16:creationId xmlns:a16="http://schemas.microsoft.com/office/drawing/2014/main" id="{488A27EA-2206-7A41-84F5-AD66A255B3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el-GR"/>
              <a:t>aber so wenig wie Skandinavien große Menschenmassen vor oder in der Volkerwanderung exportiert hat, so wenig haben sie hinterher welche importiert</a:t>
            </a:r>
          </a:p>
          <a:p>
            <a:pPr eaLnBrk="1" hangingPunct="1">
              <a:spcBef>
                <a:spcPct val="0"/>
              </a:spcBef>
            </a:pPr>
            <a:endParaRPr lang="el-GR" altLang="el-GR"/>
          </a:p>
        </p:txBody>
      </p:sp>
      <p:sp>
        <p:nvSpPr>
          <p:cNvPr id="17411" name="Θέση αριθμού διαφάνειας 3">
            <a:extLst>
              <a:ext uri="{FF2B5EF4-FFF2-40B4-BE49-F238E27FC236}">
                <a16:creationId xmlns:a16="http://schemas.microsoft.com/office/drawing/2014/main" id="{92FE747B-6A4C-C44A-92D6-6098AF7FD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5F21044-00ED-B14D-BC51-7871CB20FBAE}" type="slidenum">
              <a:rPr lang="el-GR" altLang="el-GR" smtClean="0">
                <a:latin typeface="Calibri" panose="020F0502020204030204" pitchFamily="34" charset="0"/>
              </a:rPr>
              <a:pPr fontAlgn="base">
                <a:spcBef>
                  <a:spcPct val="0"/>
                </a:spcBef>
                <a:spcAft>
                  <a:spcPct val="0"/>
                </a:spcAft>
              </a:pPr>
              <a:t>7</a:t>
            </a:fld>
            <a:endParaRPr lang="el-GR" altLang="el-GR">
              <a:latin typeface="Calibri" panose="020F0502020204030204" pitchFamily="34" charset="0"/>
            </a:endParaRPr>
          </a:p>
        </p:txBody>
      </p:sp>
    </p:spTree>
    <p:extLst>
      <p:ext uri="{BB962C8B-B14F-4D97-AF65-F5344CB8AC3E}">
        <p14:creationId xmlns:p14="http://schemas.microsoft.com/office/powerpoint/2010/main" val="2076875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B09ABF-1B5B-6A49-8558-538175BC9482}"/>
              </a:ext>
            </a:extLst>
          </p:cNvPr>
          <p:cNvSpPr>
            <a:spLocks noGrp="1" noChangeArrowheads="1"/>
          </p:cNvSpPr>
          <p:nvPr>
            <p:ph type="sldNum"/>
          </p:nvPr>
        </p:nvSpPr>
        <p:spPr>
          <a:ln/>
        </p:spPr>
        <p:txBody>
          <a:bodyPr/>
          <a:lstStyle/>
          <a:p>
            <a:fld id="{2BB444A8-87D2-3B43-9FCA-3A10D1DF39DE}" type="slidenum">
              <a:rPr lang="de-DE" altLang="el-GR"/>
              <a:pPr/>
              <a:t>55</a:t>
            </a:fld>
            <a:endParaRPr lang="de-DE" altLang="el-GR"/>
          </a:p>
        </p:txBody>
      </p:sp>
      <p:sp>
        <p:nvSpPr>
          <p:cNvPr id="38913" name="Text Box 1">
            <a:extLst>
              <a:ext uri="{FF2B5EF4-FFF2-40B4-BE49-F238E27FC236}">
                <a16:creationId xmlns:a16="http://schemas.microsoft.com/office/drawing/2014/main" id="{FE68C61C-AFE3-6741-8E16-BB597576B54D}"/>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a:extLst>
              <a:ext uri="{FF2B5EF4-FFF2-40B4-BE49-F238E27FC236}">
                <a16:creationId xmlns:a16="http://schemas.microsoft.com/office/drawing/2014/main" id="{FCC840E7-5B44-4942-9D06-755E673FB5A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49819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11B5A-8C01-134D-B050-6BEDD44A2182}"/>
              </a:ext>
            </a:extLst>
          </p:cNvPr>
          <p:cNvSpPr>
            <a:spLocks noGrp="1" noChangeArrowheads="1"/>
          </p:cNvSpPr>
          <p:nvPr>
            <p:ph type="sldNum"/>
          </p:nvPr>
        </p:nvSpPr>
        <p:spPr>
          <a:ln/>
        </p:spPr>
        <p:txBody>
          <a:bodyPr/>
          <a:lstStyle/>
          <a:p>
            <a:fld id="{FC2DCA6C-40D8-3446-95FC-362127B209C9}" type="slidenum">
              <a:rPr lang="de-DE" altLang="el-GR"/>
              <a:pPr/>
              <a:t>56</a:t>
            </a:fld>
            <a:endParaRPr lang="de-DE" altLang="el-GR"/>
          </a:p>
        </p:txBody>
      </p:sp>
      <p:sp>
        <p:nvSpPr>
          <p:cNvPr id="39937" name="Text Box 1">
            <a:extLst>
              <a:ext uri="{FF2B5EF4-FFF2-40B4-BE49-F238E27FC236}">
                <a16:creationId xmlns:a16="http://schemas.microsoft.com/office/drawing/2014/main" id="{4C331033-0202-9B4F-B04E-1830ACE203B7}"/>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8919D0F7-00E5-524A-9C8E-1A1D93C1DA0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133739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3EF11A-2DC8-9144-9348-2F36ED37824D}"/>
              </a:ext>
            </a:extLst>
          </p:cNvPr>
          <p:cNvSpPr>
            <a:spLocks noGrp="1" noChangeArrowheads="1"/>
          </p:cNvSpPr>
          <p:nvPr>
            <p:ph type="sldNum"/>
          </p:nvPr>
        </p:nvSpPr>
        <p:spPr>
          <a:ln/>
        </p:spPr>
        <p:txBody>
          <a:bodyPr/>
          <a:lstStyle/>
          <a:p>
            <a:fld id="{00F73FBE-0E78-354B-981F-FA06647675A5}" type="slidenum">
              <a:rPr lang="de-DE" altLang="el-GR"/>
              <a:pPr/>
              <a:t>57</a:t>
            </a:fld>
            <a:endParaRPr lang="de-DE" altLang="el-GR"/>
          </a:p>
        </p:txBody>
      </p:sp>
      <p:sp>
        <p:nvSpPr>
          <p:cNvPr id="40961" name="Text Box 1">
            <a:extLst>
              <a:ext uri="{FF2B5EF4-FFF2-40B4-BE49-F238E27FC236}">
                <a16:creationId xmlns:a16="http://schemas.microsoft.com/office/drawing/2014/main" id="{55831D96-E16F-1341-9829-2D0A59089FE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a:extLst>
              <a:ext uri="{FF2B5EF4-FFF2-40B4-BE49-F238E27FC236}">
                <a16:creationId xmlns:a16="http://schemas.microsoft.com/office/drawing/2014/main" id="{207CC1A5-75E3-E443-9DFA-19C40D84760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3660503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3F16EC-D62B-8B46-B63B-53CAB6CB8425}"/>
              </a:ext>
            </a:extLst>
          </p:cNvPr>
          <p:cNvSpPr>
            <a:spLocks noGrp="1" noChangeArrowheads="1"/>
          </p:cNvSpPr>
          <p:nvPr>
            <p:ph type="sldNum"/>
          </p:nvPr>
        </p:nvSpPr>
        <p:spPr>
          <a:ln/>
        </p:spPr>
        <p:txBody>
          <a:bodyPr/>
          <a:lstStyle/>
          <a:p>
            <a:fld id="{FE2265E4-4831-4D42-9926-073C6791736A}" type="slidenum">
              <a:rPr lang="de-DE" altLang="el-GR"/>
              <a:pPr/>
              <a:t>58</a:t>
            </a:fld>
            <a:endParaRPr lang="de-DE" altLang="el-GR"/>
          </a:p>
        </p:txBody>
      </p:sp>
      <p:sp>
        <p:nvSpPr>
          <p:cNvPr id="41985" name="Text Box 1">
            <a:extLst>
              <a:ext uri="{FF2B5EF4-FFF2-40B4-BE49-F238E27FC236}">
                <a16:creationId xmlns:a16="http://schemas.microsoft.com/office/drawing/2014/main" id="{BA43F6E9-6F45-464F-A6B2-96AE8CFDDDB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a:extLst>
              <a:ext uri="{FF2B5EF4-FFF2-40B4-BE49-F238E27FC236}">
                <a16:creationId xmlns:a16="http://schemas.microsoft.com/office/drawing/2014/main" id="{6B9B716D-9C0F-044B-A0D3-8DC50402E1E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3748689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ED78AE-5B0E-D547-B398-7BE2D997D454}"/>
              </a:ext>
            </a:extLst>
          </p:cNvPr>
          <p:cNvSpPr>
            <a:spLocks noGrp="1" noChangeArrowheads="1"/>
          </p:cNvSpPr>
          <p:nvPr>
            <p:ph type="sldNum"/>
          </p:nvPr>
        </p:nvSpPr>
        <p:spPr>
          <a:ln/>
        </p:spPr>
        <p:txBody>
          <a:bodyPr/>
          <a:lstStyle/>
          <a:p>
            <a:fld id="{44E69B56-1D79-124B-9AE1-C9B6E80E29CB}" type="slidenum">
              <a:rPr lang="de-DE" altLang="el-GR"/>
              <a:pPr/>
              <a:t>59</a:t>
            </a:fld>
            <a:endParaRPr lang="de-DE" altLang="el-GR"/>
          </a:p>
        </p:txBody>
      </p:sp>
      <p:sp>
        <p:nvSpPr>
          <p:cNvPr id="43009" name="Text Box 1">
            <a:extLst>
              <a:ext uri="{FF2B5EF4-FFF2-40B4-BE49-F238E27FC236}">
                <a16:creationId xmlns:a16="http://schemas.microsoft.com/office/drawing/2014/main" id="{874A44FF-57E5-4A42-8ED5-A356D753866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a:extLst>
              <a:ext uri="{FF2B5EF4-FFF2-40B4-BE49-F238E27FC236}">
                <a16:creationId xmlns:a16="http://schemas.microsoft.com/office/drawing/2014/main" id="{42EBA2F9-04E4-D74A-87A9-A5966E58552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3733700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11946E-13BC-BA46-B01F-1B17673732D3}"/>
              </a:ext>
            </a:extLst>
          </p:cNvPr>
          <p:cNvSpPr>
            <a:spLocks noGrp="1" noChangeArrowheads="1"/>
          </p:cNvSpPr>
          <p:nvPr>
            <p:ph type="sldNum"/>
          </p:nvPr>
        </p:nvSpPr>
        <p:spPr>
          <a:ln/>
        </p:spPr>
        <p:txBody>
          <a:bodyPr/>
          <a:lstStyle/>
          <a:p>
            <a:fld id="{08195410-1387-DB4F-88EE-BCFC472C0510}" type="slidenum">
              <a:rPr lang="de-DE" altLang="el-GR"/>
              <a:pPr/>
              <a:t>60</a:t>
            </a:fld>
            <a:endParaRPr lang="de-DE" altLang="el-GR"/>
          </a:p>
        </p:txBody>
      </p:sp>
      <p:sp>
        <p:nvSpPr>
          <p:cNvPr id="44033" name="Text Box 1">
            <a:extLst>
              <a:ext uri="{FF2B5EF4-FFF2-40B4-BE49-F238E27FC236}">
                <a16:creationId xmlns:a16="http://schemas.microsoft.com/office/drawing/2014/main" id="{4F4B8ADE-458B-044A-A022-45DB1106A2E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a:extLst>
              <a:ext uri="{FF2B5EF4-FFF2-40B4-BE49-F238E27FC236}">
                <a16:creationId xmlns:a16="http://schemas.microsoft.com/office/drawing/2014/main" id="{33D0F3DA-5789-0843-9D0E-2876127B171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601593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2E0AA1-33FB-5647-BA0F-B0F830B9E4D2}"/>
              </a:ext>
            </a:extLst>
          </p:cNvPr>
          <p:cNvSpPr>
            <a:spLocks noGrp="1" noChangeArrowheads="1"/>
          </p:cNvSpPr>
          <p:nvPr>
            <p:ph type="sldNum"/>
          </p:nvPr>
        </p:nvSpPr>
        <p:spPr>
          <a:ln/>
        </p:spPr>
        <p:txBody>
          <a:bodyPr/>
          <a:lstStyle/>
          <a:p>
            <a:fld id="{72B8B9CA-C48E-F04E-812B-24777700940C}" type="slidenum">
              <a:rPr lang="de-DE" altLang="el-GR"/>
              <a:pPr/>
              <a:t>61</a:t>
            </a:fld>
            <a:endParaRPr lang="de-DE" altLang="el-GR"/>
          </a:p>
        </p:txBody>
      </p:sp>
      <p:sp>
        <p:nvSpPr>
          <p:cNvPr id="47105" name="Text Box 1">
            <a:extLst>
              <a:ext uri="{FF2B5EF4-FFF2-40B4-BE49-F238E27FC236}">
                <a16:creationId xmlns:a16="http://schemas.microsoft.com/office/drawing/2014/main" id="{DEA0C700-837F-DF4D-9FFE-11872D63BD4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E59AD974-190B-C04F-AE2A-CDE45205178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1789444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BC1422-FBF8-6949-9458-C4A6C2C07E81}"/>
              </a:ext>
            </a:extLst>
          </p:cNvPr>
          <p:cNvSpPr>
            <a:spLocks noGrp="1" noChangeArrowheads="1"/>
          </p:cNvSpPr>
          <p:nvPr>
            <p:ph type="sldNum"/>
          </p:nvPr>
        </p:nvSpPr>
        <p:spPr>
          <a:ln/>
        </p:spPr>
        <p:txBody>
          <a:bodyPr/>
          <a:lstStyle/>
          <a:p>
            <a:fld id="{1371C7B0-F27A-E445-8E36-8FFB2F978BEF}" type="slidenum">
              <a:rPr lang="de-DE" altLang="el-GR"/>
              <a:pPr/>
              <a:t>62</a:t>
            </a:fld>
            <a:endParaRPr lang="de-DE" altLang="el-GR"/>
          </a:p>
        </p:txBody>
      </p:sp>
      <p:sp>
        <p:nvSpPr>
          <p:cNvPr id="48129" name="Text Box 1">
            <a:extLst>
              <a:ext uri="{FF2B5EF4-FFF2-40B4-BE49-F238E27FC236}">
                <a16:creationId xmlns:a16="http://schemas.microsoft.com/office/drawing/2014/main" id="{1FAED6D3-FEAA-C343-9611-9DF67EAB0E1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8EA48B11-75EE-0B4E-8270-44B712F40F3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1319585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E418E-28FD-A24D-A6FD-5BC017621341}"/>
              </a:ext>
            </a:extLst>
          </p:cNvPr>
          <p:cNvSpPr>
            <a:spLocks noGrp="1" noChangeArrowheads="1"/>
          </p:cNvSpPr>
          <p:nvPr>
            <p:ph type="sldNum"/>
          </p:nvPr>
        </p:nvSpPr>
        <p:spPr>
          <a:ln/>
        </p:spPr>
        <p:txBody>
          <a:bodyPr/>
          <a:lstStyle/>
          <a:p>
            <a:fld id="{FEF2A18C-8992-1F40-887A-B1D400B71FE6}" type="slidenum">
              <a:rPr lang="de-DE" altLang="el-GR"/>
              <a:pPr/>
              <a:t>63</a:t>
            </a:fld>
            <a:endParaRPr lang="de-DE" altLang="el-GR"/>
          </a:p>
        </p:txBody>
      </p:sp>
      <p:sp>
        <p:nvSpPr>
          <p:cNvPr id="52225" name="Text Box 1">
            <a:extLst>
              <a:ext uri="{FF2B5EF4-FFF2-40B4-BE49-F238E27FC236}">
                <a16:creationId xmlns:a16="http://schemas.microsoft.com/office/drawing/2014/main" id="{871A2602-A0EA-5840-96F7-F56F781B147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1D920026-7C2C-5745-95EA-0824F348132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4051582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14CD68-C6D3-D746-B256-B5DEB02E77EA}"/>
              </a:ext>
            </a:extLst>
          </p:cNvPr>
          <p:cNvSpPr>
            <a:spLocks noGrp="1" noChangeArrowheads="1"/>
          </p:cNvSpPr>
          <p:nvPr>
            <p:ph type="sldNum"/>
          </p:nvPr>
        </p:nvSpPr>
        <p:spPr>
          <a:ln/>
        </p:spPr>
        <p:txBody>
          <a:bodyPr/>
          <a:lstStyle/>
          <a:p>
            <a:fld id="{4AFAE849-6A75-A54E-92EF-604B30D76A48}" type="slidenum">
              <a:rPr lang="de-DE" altLang="el-GR"/>
              <a:pPr/>
              <a:t>64</a:t>
            </a:fld>
            <a:endParaRPr lang="de-DE" altLang="el-GR"/>
          </a:p>
        </p:txBody>
      </p:sp>
      <p:sp>
        <p:nvSpPr>
          <p:cNvPr id="53249" name="Text Box 1">
            <a:extLst>
              <a:ext uri="{FF2B5EF4-FFF2-40B4-BE49-F238E27FC236}">
                <a16:creationId xmlns:a16="http://schemas.microsoft.com/office/drawing/2014/main" id="{8F668608-5FB6-6C4D-BCB0-19B51E1F8F7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C7424883-6310-664E-BF19-98E92A56030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139874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a:extLst>
              <a:ext uri="{FF2B5EF4-FFF2-40B4-BE49-F238E27FC236}">
                <a16:creationId xmlns:a16="http://schemas.microsoft.com/office/drawing/2014/main" id="{80E074D8-6B76-ED42-9DCD-03505B69843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Θέση σημειώσεων 2">
            <a:extLst>
              <a:ext uri="{FF2B5EF4-FFF2-40B4-BE49-F238E27FC236}">
                <a16:creationId xmlns:a16="http://schemas.microsoft.com/office/drawing/2014/main" id="{6ABC475C-6738-B947-8680-D18B4734B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de-DE" altLang="el-GR"/>
              <a:t>aber Volksbildung in der Antike und dem Frühmittelalter verlief allgemein anders:</a:t>
            </a:r>
          </a:p>
          <a:p>
            <a:pPr lvl="1" eaLnBrk="1" hangingPunct="1">
              <a:lnSpc>
                <a:spcPct val="90000"/>
              </a:lnSpc>
              <a:spcBef>
                <a:spcPct val="0"/>
              </a:spcBef>
            </a:pPr>
            <a:r>
              <a:rPr lang="de-DE" altLang="el-GR"/>
              <a:t> wann immer von einem Volk die Rede war, so bestand es aus vielen Stämmen / Völkern, die in einem gemeinsamen Heer zusammengefasst waren</a:t>
            </a:r>
          </a:p>
          <a:p>
            <a:pPr lvl="1" eaLnBrk="1" hangingPunct="1">
              <a:lnSpc>
                <a:spcPct val="90000"/>
              </a:lnSpc>
              <a:spcBef>
                <a:spcPct val="0"/>
              </a:spcBef>
            </a:pPr>
            <a:r>
              <a:rPr lang="de-DE" altLang="el-GR"/>
              <a:t>ein „Traditionskern“ eines Volkes wurde erst im Nachhinein geschaffen</a:t>
            </a:r>
          </a:p>
          <a:p>
            <a:pPr eaLnBrk="1" hangingPunct="1">
              <a:spcBef>
                <a:spcPct val="0"/>
              </a:spcBef>
            </a:pPr>
            <a:endParaRPr lang="el-GR" altLang="el-GR"/>
          </a:p>
        </p:txBody>
      </p:sp>
      <p:sp>
        <p:nvSpPr>
          <p:cNvPr id="19459" name="Θέση αριθμού διαφάνειας 3">
            <a:extLst>
              <a:ext uri="{FF2B5EF4-FFF2-40B4-BE49-F238E27FC236}">
                <a16:creationId xmlns:a16="http://schemas.microsoft.com/office/drawing/2014/main" id="{FA3BB5C1-3D62-7241-8610-83A501453B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0897D16-817A-AC4A-818D-9B6BD4500EFE}" type="slidenum">
              <a:rPr lang="el-GR" altLang="el-GR" smtClean="0">
                <a:latin typeface="Calibri" panose="020F0502020204030204" pitchFamily="34" charset="0"/>
              </a:rPr>
              <a:pPr fontAlgn="base">
                <a:spcBef>
                  <a:spcPct val="0"/>
                </a:spcBef>
                <a:spcAft>
                  <a:spcPct val="0"/>
                </a:spcAft>
              </a:pPr>
              <a:t>8</a:t>
            </a:fld>
            <a:endParaRPr lang="el-GR" altLang="el-GR">
              <a:latin typeface="Calibri" panose="020F0502020204030204" pitchFamily="34" charset="0"/>
            </a:endParaRPr>
          </a:p>
        </p:txBody>
      </p:sp>
    </p:spTree>
    <p:extLst>
      <p:ext uri="{BB962C8B-B14F-4D97-AF65-F5344CB8AC3E}">
        <p14:creationId xmlns:p14="http://schemas.microsoft.com/office/powerpoint/2010/main" val="2644497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7A044-BC96-CE44-92FF-87A5F81D9A00}"/>
              </a:ext>
            </a:extLst>
          </p:cNvPr>
          <p:cNvSpPr>
            <a:spLocks noGrp="1" noChangeArrowheads="1"/>
          </p:cNvSpPr>
          <p:nvPr>
            <p:ph type="sldNum"/>
          </p:nvPr>
        </p:nvSpPr>
        <p:spPr>
          <a:ln/>
        </p:spPr>
        <p:txBody>
          <a:bodyPr/>
          <a:lstStyle/>
          <a:p>
            <a:fld id="{ED8B28D6-7279-9344-B52B-995DB5C00C7B}" type="slidenum">
              <a:rPr lang="de-DE" altLang="el-GR"/>
              <a:pPr/>
              <a:t>65</a:t>
            </a:fld>
            <a:endParaRPr lang="de-DE" altLang="el-GR"/>
          </a:p>
        </p:txBody>
      </p:sp>
      <p:sp>
        <p:nvSpPr>
          <p:cNvPr id="54273" name="Text Box 1">
            <a:extLst>
              <a:ext uri="{FF2B5EF4-FFF2-40B4-BE49-F238E27FC236}">
                <a16:creationId xmlns:a16="http://schemas.microsoft.com/office/drawing/2014/main" id="{9A831164-B77E-3043-ABFF-2242262FF8B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4BAD7D6E-4E5D-B744-9AE9-FF7AEAE1C2F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61153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441A9-6E14-DC41-A4DA-4B7F595E96C2}"/>
              </a:ext>
            </a:extLst>
          </p:cNvPr>
          <p:cNvSpPr>
            <a:spLocks noGrp="1" noChangeArrowheads="1"/>
          </p:cNvSpPr>
          <p:nvPr>
            <p:ph type="sldNum"/>
          </p:nvPr>
        </p:nvSpPr>
        <p:spPr>
          <a:ln/>
        </p:spPr>
        <p:txBody>
          <a:bodyPr/>
          <a:lstStyle/>
          <a:p>
            <a:fld id="{A5B1E298-ED98-A54D-9753-E279E0D110BA}" type="slidenum">
              <a:rPr lang="de-DE" altLang="el-GR"/>
              <a:pPr/>
              <a:t>66</a:t>
            </a:fld>
            <a:endParaRPr lang="de-DE" altLang="el-GR"/>
          </a:p>
        </p:txBody>
      </p:sp>
      <p:sp>
        <p:nvSpPr>
          <p:cNvPr id="55297" name="Text Box 1">
            <a:extLst>
              <a:ext uri="{FF2B5EF4-FFF2-40B4-BE49-F238E27FC236}">
                <a16:creationId xmlns:a16="http://schemas.microsoft.com/office/drawing/2014/main" id="{6B4BB208-8D6F-7D42-A6D4-D859488E162B}"/>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720AA9EC-3C5E-304A-BE05-4C26CFFC497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37293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403AB5-1082-C541-A66A-3D43BD9222FA}"/>
              </a:ext>
            </a:extLst>
          </p:cNvPr>
          <p:cNvSpPr>
            <a:spLocks noGrp="1" noChangeArrowheads="1"/>
          </p:cNvSpPr>
          <p:nvPr>
            <p:ph type="sldNum"/>
          </p:nvPr>
        </p:nvSpPr>
        <p:spPr>
          <a:ln/>
        </p:spPr>
        <p:txBody>
          <a:bodyPr/>
          <a:lstStyle/>
          <a:p>
            <a:fld id="{CC4B3CE9-18A8-C740-8A29-A7D2B32511A8}" type="slidenum">
              <a:rPr lang="de-DE" altLang="el-GR"/>
              <a:pPr/>
              <a:t>67</a:t>
            </a:fld>
            <a:endParaRPr lang="de-DE" altLang="el-GR"/>
          </a:p>
        </p:txBody>
      </p:sp>
      <p:sp>
        <p:nvSpPr>
          <p:cNvPr id="56321" name="Text Box 1">
            <a:extLst>
              <a:ext uri="{FF2B5EF4-FFF2-40B4-BE49-F238E27FC236}">
                <a16:creationId xmlns:a16="http://schemas.microsoft.com/office/drawing/2014/main" id="{AF3803D2-82E2-2A44-AE21-3EA093C7F46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99341F8C-6AFC-2B4F-A968-3A4D88AF82C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677280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D1E5BC-B826-5E45-B9DB-748EEF829E3E}"/>
              </a:ext>
            </a:extLst>
          </p:cNvPr>
          <p:cNvSpPr>
            <a:spLocks noGrp="1" noChangeArrowheads="1"/>
          </p:cNvSpPr>
          <p:nvPr>
            <p:ph type="sldNum"/>
          </p:nvPr>
        </p:nvSpPr>
        <p:spPr>
          <a:ln/>
        </p:spPr>
        <p:txBody>
          <a:bodyPr/>
          <a:lstStyle/>
          <a:p>
            <a:fld id="{15C846D9-87A0-3C42-B31C-688554A5320B}" type="slidenum">
              <a:rPr lang="de-DE" altLang="el-GR"/>
              <a:pPr/>
              <a:t>68</a:t>
            </a:fld>
            <a:endParaRPr lang="de-DE" altLang="el-GR"/>
          </a:p>
        </p:txBody>
      </p:sp>
      <p:sp>
        <p:nvSpPr>
          <p:cNvPr id="58369" name="Text Box 1">
            <a:extLst>
              <a:ext uri="{FF2B5EF4-FFF2-40B4-BE49-F238E27FC236}">
                <a16:creationId xmlns:a16="http://schemas.microsoft.com/office/drawing/2014/main" id="{A83D4DBB-B4C1-0F4A-A61E-92B87DCAC22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5B08E158-A0CE-424F-8796-A7C85AB5344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1431596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024144-2A7C-2841-AEE8-E80275F4BA32}"/>
              </a:ext>
            </a:extLst>
          </p:cNvPr>
          <p:cNvSpPr>
            <a:spLocks noGrp="1" noChangeArrowheads="1"/>
          </p:cNvSpPr>
          <p:nvPr>
            <p:ph type="sldNum"/>
          </p:nvPr>
        </p:nvSpPr>
        <p:spPr>
          <a:ln/>
        </p:spPr>
        <p:txBody>
          <a:bodyPr/>
          <a:lstStyle/>
          <a:p>
            <a:fld id="{0365A6C2-174A-8D42-96D0-CC40F5771D2A}" type="slidenum">
              <a:rPr lang="de-DE" altLang="el-GR"/>
              <a:pPr/>
              <a:t>69</a:t>
            </a:fld>
            <a:endParaRPr lang="de-DE" altLang="el-GR"/>
          </a:p>
        </p:txBody>
      </p:sp>
      <p:sp>
        <p:nvSpPr>
          <p:cNvPr id="59393" name="Text Box 1">
            <a:extLst>
              <a:ext uri="{FF2B5EF4-FFF2-40B4-BE49-F238E27FC236}">
                <a16:creationId xmlns:a16="http://schemas.microsoft.com/office/drawing/2014/main" id="{E0978E69-5461-E747-B653-D3AD79C0AD1B}"/>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9FAD1863-4A06-354B-8555-B336DDC4169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989306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5FFB2E-8D3D-134E-88BB-F92320D85314}"/>
              </a:ext>
            </a:extLst>
          </p:cNvPr>
          <p:cNvSpPr>
            <a:spLocks noGrp="1" noChangeArrowheads="1"/>
          </p:cNvSpPr>
          <p:nvPr>
            <p:ph type="sldNum"/>
          </p:nvPr>
        </p:nvSpPr>
        <p:spPr>
          <a:ln/>
        </p:spPr>
        <p:txBody>
          <a:bodyPr/>
          <a:lstStyle/>
          <a:p>
            <a:fld id="{FE1C62EB-22CD-B544-8A5B-B2D6105C9EB1}" type="slidenum">
              <a:rPr lang="de-DE" altLang="el-GR"/>
              <a:pPr/>
              <a:t>70</a:t>
            </a:fld>
            <a:endParaRPr lang="de-DE" altLang="el-GR"/>
          </a:p>
        </p:txBody>
      </p:sp>
      <p:sp>
        <p:nvSpPr>
          <p:cNvPr id="60417" name="Text Box 1">
            <a:extLst>
              <a:ext uri="{FF2B5EF4-FFF2-40B4-BE49-F238E27FC236}">
                <a16:creationId xmlns:a16="http://schemas.microsoft.com/office/drawing/2014/main" id="{442B6B6A-9AFB-024F-A6B4-EB8FC894AAF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2598EC9E-CC55-AB44-9591-8F69C6AD142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el-GR"/>
          </a:p>
        </p:txBody>
      </p:sp>
    </p:spTree>
    <p:extLst>
      <p:ext uri="{BB962C8B-B14F-4D97-AF65-F5344CB8AC3E}">
        <p14:creationId xmlns:p14="http://schemas.microsoft.com/office/powerpoint/2010/main" val="2408725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68420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a:extLst>
              <a:ext uri="{FF2B5EF4-FFF2-40B4-BE49-F238E27FC236}">
                <a16:creationId xmlns:a16="http://schemas.microsoft.com/office/drawing/2014/main" id="{C6C947B5-AD59-E84E-A1BF-8DC67556B9D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Θέση σημειώσεων 2">
            <a:extLst>
              <a:ext uri="{FF2B5EF4-FFF2-40B4-BE49-F238E27FC236}">
                <a16:creationId xmlns:a16="http://schemas.microsoft.com/office/drawing/2014/main" id="{41DCE038-7C95-2D4D-9DFA-0EF00D8F5C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l-GR"/>
          </a:p>
          <a:p>
            <a:pPr lvl="1" eaLnBrk="1" hangingPunct="1">
              <a:spcBef>
                <a:spcPct val="0"/>
              </a:spcBef>
            </a:pPr>
            <a:r>
              <a:rPr lang="de-DE" altLang="el-GR"/>
              <a:t>sie steht auch für wilde und unkultivierte Barbaren</a:t>
            </a:r>
          </a:p>
          <a:p>
            <a:pPr eaLnBrk="1" hangingPunct="1">
              <a:spcBef>
                <a:spcPct val="0"/>
              </a:spcBef>
            </a:pPr>
            <a:r>
              <a:rPr lang="de-DE" altLang="el-GR"/>
              <a:t>umfasst Stämme mit gleicher Sprache </a:t>
            </a:r>
          </a:p>
          <a:p>
            <a:pPr eaLnBrk="1" hangingPunct="1">
              <a:spcBef>
                <a:spcPct val="0"/>
              </a:spcBef>
            </a:pPr>
            <a:r>
              <a:rPr lang="de-DE" altLang="el-GR"/>
              <a:t>es handelt sich um eine Vielzahl von verschieden und sich auch unterscheidenden Stämmen </a:t>
            </a:r>
          </a:p>
          <a:p>
            <a:pPr eaLnBrk="1" hangingPunct="1">
              <a:spcBef>
                <a:spcPct val="0"/>
              </a:spcBef>
            </a:pPr>
            <a:endParaRPr lang="el-GR" altLang="el-GR"/>
          </a:p>
        </p:txBody>
      </p:sp>
      <p:sp>
        <p:nvSpPr>
          <p:cNvPr id="21507" name="Θέση αριθμού διαφάνειας 3">
            <a:extLst>
              <a:ext uri="{FF2B5EF4-FFF2-40B4-BE49-F238E27FC236}">
                <a16:creationId xmlns:a16="http://schemas.microsoft.com/office/drawing/2014/main" id="{52E9A330-AB44-2A48-ADD3-29F8A03EEA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8E0479A-D151-014F-91F8-05F876D3D9FA}" type="slidenum">
              <a:rPr lang="el-GR" altLang="el-GR" smtClean="0">
                <a:latin typeface="Calibri" panose="020F0502020204030204" pitchFamily="34" charset="0"/>
              </a:rPr>
              <a:pPr fontAlgn="base">
                <a:spcBef>
                  <a:spcPct val="0"/>
                </a:spcBef>
                <a:spcAft>
                  <a:spcPct val="0"/>
                </a:spcAft>
              </a:pPr>
              <a:t>9</a:t>
            </a:fld>
            <a:endParaRPr lang="el-GR" altLang="el-GR">
              <a:latin typeface="Calibri" panose="020F0502020204030204" pitchFamily="34" charset="0"/>
            </a:endParaRPr>
          </a:p>
        </p:txBody>
      </p:sp>
    </p:spTree>
    <p:extLst>
      <p:ext uri="{BB962C8B-B14F-4D97-AF65-F5344CB8AC3E}">
        <p14:creationId xmlns:p14="http://schemas.microsoft.com/office/powerpoint/2010/main" val="7436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a:extLst>
              <a:ext uri="{FF2B5EF4-FFF2-40B4-BE49-F238E27FC236}">
                <a16:creationId xmlns:a16="http://schemas.microsoft.com/office/drawing/2014/main" id="{17E810E0-4F28-B348-BE59-D8AF7FE4487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Θέση σημειώσεων 2">
            <a:extLst>
              <a:ext uri="{FF2B5EF4-FFF2-40B4-BE49-F238E27FC236}">
                <a16:creationId xmlns:a16="http://schemas.microsoft.com/office/drawing/2014/main" id="{85C60C98-D2DE-264B-B2E1-996DCDD2D3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spcBef>
                <a:spcPct val="0"/>
              </a:spcBef>
            </a:pPr>
            <a:r>
              <a:rPr lang="de-DE" altLang="el-GR" sz="2000"/>
              <a:t>von der Rheinmündung im Westen bis zur Weichsel im Osten</a:t>
            </a:r>
          </a:p>
          <a:p>
            <a:pPr lvl="1" eaLnBrk="1" hangingPunct="1">
              <a:lnSpc>
                <a:spcPct val="90000"/>
              </a:lnSpc>
              <a:spcBef>
                <a:spcPct val="0"/>
              </a:spcBef>
            </a:pPr>
            <a:r>
              <a:rPr lang="de-DE" altLang="el-GR" sz="2000"/>
              <a:t>und von der Lößgrenze im Süden bis Mittelskandinavien</a:t>
            </a:r>
          </a:p>
          <a:p>
            <a:pPr eaLnBrk="1" hangingPunct="1">
              <a:spcBef>
                <a:spcPct val="0"/>
              </a:spcBef>
            </a:pPr>
            <a:endParaRPr lang="en-US" altLang="el-GR"/>
          </a:p>
          <a:p>
            <a:pPr eaLnBrk="1" hangingPunct="1">
              <a:spcBef>
                <a:spcPct val="0"/>
              </a:spcBef>
            </a:pPr>
            <a:endParaRPr lang="el-GR" altLang="el-GR"/>
          </a:p>
        </p:txBody>
      </p:sp>
      <p:sp>
        <p:nvSpPr>
          <p:cNvPr id="25603" name="Θέση αριθμού διαφάνειας 3">
            <a:extLst>
              <a:ext uri="{FF2B5EF4-FFF2-40B4-BE49-F238E27FC236}">
                <a16:creationId xmlns:a16="http://schemas.microsoft.com/office/drawing/2014/main" id="{F323106F-86C4-FD42-AE3D-7F1615226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CF2D88C-34B0-2848-8CD1-E83843FAF1DD}" type="slidenum">
              <a:rPr lang="el-GR" altLang="el-GR" smtClean="0">
                <a:latin typeface="Calibri" panose="020F0502020204030204" pitchFamily="34" charset="0"/>
              </a:rPr>
              <a:pPr fontAlgn="base">
                <a:spcBef>
                  <a:spcPct val="0"/>
                </a:spcBef>
                <a:spcAft>
                  <a:spcPct val="0"/>
                </a:spcAft>
              </a:pPr>
              <a:t>12</a:t>
            </a:fld>
            <a:endParaRPr lang="el-GR" altLang="el-GR">
              <a:latin typeface="Calibri" panose="020F0502020204030204" pitchFamily="34" charset="0"/>
            </a:endParaRPr>
          </a:p>
        </p:txBody>
      </p:sp>
    </p:spTree>
    <p:extLst>
      <p:ext uri="{BB962C8B-B14F-4D97-AF65-F5344CB8AC3E}">
        <p14:creationId xmlns:p14="http://schemas.microsoft.com/office/powerpoint/2010/main" val="58229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a:extLst>
              <a:ext uri="{FF2B5EF4-FFF2-40B4-BE49-F238E27FC236}">
                <a16:creationId xmlns:a16="http://schemas.microsoft.com/office/drawing/2014/main" id="{33ECAF95-C071-BE45-A230-3D11288128F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a:extLst>
              <a:ext uri="{FF2B5EF4-FFF2-40B4-BE49-F238E27FC236}">
                <a16:creationId xmlns:a16="http://schemas.microsoft.com/office/drawing/2014/main" id="{B93D7F2C-3191-9B4A-BD2A-0CFD5C731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Landnot</a:t>
            </a:r>
            <a:endParaRPr lang="el-GR" altLang="el-GR"/>
          </a:p>
        </p:txBody>
      </p:sp>
      <p:sp>
        <p:nvSpPr>
          <p:cNvPr id="28675" name="Θέση αριθμού διαφάνειας 3">
            <a:extLst>
              <a:ext uri="{FF2B5EF4-FFF2-40B4-BE49-F238E27FC236}">
                <a16:creationId xmlns:a16="http://schemas.microsoft.com/office/drawing/2014/main" id="{135A3074-49A7-AF4B-9409-AFA31C41CB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3A115E5-BC78-364A-909B-6FBDB9FF8633}" type="slidenum">
              <a:rPr lang="el-GR" altLang="el-GR" smtClean="0">
                <a:latin typeface="Calibri" panose="020F0502020204030204" pitchFamily="34" charset="0"/>
              </a:rPr>
              <a:pPr fontAlgn="base">
                <a:spcBef>
                  <a:spcPct val="0"/>
                </a:spcBef>
                <a:spcAft>
                  <a:spcPct val="0"/>
                </a:spcAft>
              </a:pPr>
              <a:t>14</a:t>
            </a:fld>
            <a:endParaRPr lang="el-GR" altLang="el-GR">
              <a:latin typeface="Calibri" panose="020F0502020204030204" pitchFamily="34" charset="0"/>
            </a:endParaRPr>
          </a:p>
        </p:txBody>
      </p:sp>
    </p:spTree>
    <p:extLst>
      <p:ext uri="{BB962C8B-B14F-4D97-AF65-F5344CB8AC3E}">
        <p14:creationId xmlns:p14="http://schemas.microsoft.com/office/powerpoint/2010/main" val="429250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a:extLst>
              <a:ext uri="{FF2B5EF4-FFF2-40B4-BE49-F238E27FC236}">
                <a16:creationId xmlns:a16="http://schemas.microsoft.com/office/drawing/2014/main" id="{18A7D94B-E795-6846-AA2D-541A7548459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a:extLst>
              <a:ext uri="{FF2B5EF4-FFF2-40B4-BE49-F238E27FC236}">
                <a16:creationId xmlns:a16="http://schemas.microsoft.com/office/drawing/2014/main" id="{065609BB-0BE2-E847-BBFD-F08671DC37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spcBef>
                <a:spcPct val="0"/>
              </a:spcBef>
            </a:pPr>
            <a:r>
              <a:rPr lang="de-DE" altLang="el-GR" sz="2000"/>
              <a:t>von der Rheinmündung im Westen bis zur Weichsel im Osten</a:t>
            </a:r>
          </a:p>
          <a:p>
            <a:pPr lvl="1" eaLnBrk="1" hangingPunct="1">
              <a:lnSpc>
                <a:spcPct val="90000"/>
              </a:lnSpc>
              <a:spcBef>
                <a:spcPct val="0"/>
              </a:spcBef>
            </a:pPr>
            <a:r>
              <a:rPr lang="de-DE" altLang="el-GR" sz="2000"/>
              <a:t>und von der Lößgrenze im Süden bis Mittelskandinavien</a:t>
            </a:r>
          </a:p>
          <a:p>
            <a:pPr eaLnBrk="1" hangingPunct="1">
              <a:spcBef>
                <a:spcPct val="0"/>
              </a:spcBef>
            </a:pPr>
            <a:endParaRPr lang="el-GR" altLang="el-GR"/>
          </a:p>
        </p:txBody>
      </p:sp>
      <p:sp>
        <p:nvSpPr>
          <p:cNvPr id="30723" name="Θέση αριθμού διαφάνειας 3">
            <a:extLst>
              <a:ext uri="{FF2B5EF4-FFF2-40B4-BE49-F238E27FC236}">
                <a16:creationId xmlns:a16="http://schemas.microsoft.com/office/drawing/2014/main" id="{71881647-A425-B145-83C2-ED64266C03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697F0DB-C5D1-AA4E-98A6-5231F2FE9D64}" type="slidenum">
              <a:rPr lang="el-GR" altLang="el-GR" smtClean="0">
                <a:latin typeface="Calibri" panose="020F0502020204030204" pitchFamily="34" charset="0"/>
              </a:rPr>
              <a:pPr fontAlgn="base">
                <a:spcBef>
                  <a:spcPct val="0"/>
                </a:spcBef>
                <a:spcAft>
                  <a:spcPct val="0"/>
                </a:spcAft>
              </a:pPr>
              <a:t>15</a:t>
            </a:fld>
            <a:endParaRPr lang="el-GR" altLang="el-GR">
              <a:latin typeface="Calibri" panose="020F0502020204030204" pitchFamily="34" charset="0"/>
            </a:endParaRPr>
          </a:p>
        </p:txBody>
      </p:sp>
    </p:spTree>
    <p:extLst>
      <p:ext uri="{BB962C8B-B14F-4D97-AF65-F5344CB8AC3E}">
        <p14:creationId xmlns:p14="http://schemas.microsoft.com/office/powerpoint/2010/main" val="115275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a:extLst>
              <a:ext uri="{FF2B5EF4-FFF2-40B4-BE49-F238E27FC236}">
                <a16:creationId xmlns:a16="http://schemas.microsoft.com/office/drawing/2014/main" id="{69C8D455-2D16-1244-B6AC-C6DFB0D715B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Θέση σημειώσεων 2">
            <a:extLst>
              <a:ext uri="{FF2B5EF4-FFF2-40B4-BE49-F238E27FC236}">
                <a16:creationId xmlns:a16="http://schemas.microsoft.com/office/drawing/2014/main" id="{93B66737-912A-4045-AE82-B55613E3C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el-GR"/>
              <a:t>Höfe und „Dörfer“ autarke Einheiten</a:t>
            </a:r>
          </a:p>
          <a:p>
            <a:pPr eaLnBrk="1" hangingPunct="1">
              <a:spcBef>
                <a:spcPct val="0"/>
              </a:spcBef>
            </a:pPr>
            <a:r>
              <a:rPr lang="de-DE" altLang="el-GR"/>
              <a:t>Siedlungen aus unregelmässig angeordneten eigenständigen Wirtschaftbetrieben</a:t>
            </a:r>
          </a:p>
          <a:p>
            <a:pPr eaLnBrk="1" hangingPunct="1">
              <a:spcBef>
                <a:spcPct val="0"/>
              </a:spcBef>
            </a:pPr>
            <a:r>
              <a:rPr lang="de-DE" altLang="el-GR"/>
              <a:t>Abgrenzung der Hoffläche durch Zäune</a:t>
            </a:r>
          </a:p>
          <a:p>
            <a:pPr eaLnBrk="1" hangingPunct="1">
              <a:spcBef>
                <a:spcPct val="0"/>
              </a:spcBef>
            </a:pPr>
            <a:endParaRPr lang="el-GR" altLang="el-GR"/>
          </a:p>
        </p:txBody>
      </p:sp>
      <p:sp>
        <p:nvSpPr>
          <p:cNvPr id="47107" name="Θέση αριθμού διαφάνειας 3">
            <a:extLst>
              <a:ext uri="{FF2B5EF4-FFF2-40B4-BE49-F238E27FC236}">
                <a16:creationId xmlns:a16="http://schemas.microsoft.com/office/drawing/2014/main" id="{85ABECBA-ADB3-3D4E-925A-0F056AC31F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1AE4753-A4A2-4C40-90C1-4FD9314A8A9A}" type="slidenum">
              <a:rPr lang="el-GR" altLang="el-GR" smtClean="0">
                <a:latin typeface="Calibri" panose="020F0502020204030204" pitchFamily="34" charset="0"/>
              </a:rPr>
              <a:pPr fontAlgn="base">
                <a:spcBef>
                  <a:spcPct val="0"/>
                </a:spcBef>
                <a:spcAft>
                  <a:spcPct val="0"/>
                </a:spcAft>
              </a:pPr>
              <a:t>30</a:t>
            </a:fld>
            <a:endParaRPr lang="el-GR" altLang="el-GR">
              <a:latin typeface="Calibri" panose="020F0502020204030204" pitchFamily="34" charset="0"/>
            </a:endParaRPr>
          </a:p>
        </p:txBody>
      </p:sp>
    </p:spTree>
    <p:extLst>
      <p:ext uri="{BB962C8B-B14F-4D97-AF65-F5344CB8AC3E}">
        <p14:creationId xmlns:p14="http://schemas.microsoft.com/office/powerpoint/2010/main" val="56886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81452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78427" y="5029201"/>
            <a:ext cx="17830798" cy="4525562"/>
          </a:xfrm>
        </p:spPr>
        <p:txBody>
          <a:bodyPr anchor="b">
            <a:normAutofit/>
          </a:bodyPr>
          <a:lstStyle>
            <a:lvl1pPr>
              <a:defRPr sz="10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178427" y="9554759"/>
            <a:ext cx="17830798" cy="2252566"/>
          </a:xfrm>
        </p:spPr>
        <p:txBody>
          <a:bodyPr anchor="t"/>
          <a:lstStyle>
            <a:lvl1pPr marL="0" indent="0" algn="l">
              <a:buNone/>
              <a:defRPr>
                <a:solidFill>
                  <a:schemeClr val="tx1">
                    <a:lumMod val="65000"/>
                    <a:lumOff val="3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8647621"/>
            <a:ext cx="3489304" cy="155717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1063625" y="9059081"/>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381448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78425" y="1219200"/>
            <a:ext cx="17830798" cy="6234080"/>
          </a:xfrm>
        </p:spPr>
        <p:txBody>
          <a:bodyPr anchor="ctr">
            <a:normAutofit/>
          </a:bodyPr>
          <a:lstStyle>
            <a:lvl1pPr algn="l">
              <a:defRPr sz="96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78425" y="8708092"/>
            <a:ext cx="17830798" cy="3111728"/>
          </a:xfrm>
        </p:spPr>
        <p:txBody>
          <a:bodyPr anchor="ctr">
            <a:normAutofit/>
          </a:bodyPr>
          <a:lstStyle>
            <a:lvl1pPr marL="0" indent="0" algn="l">
              <a:buNone/>
              <a:defRPr sz="36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8377" y="63563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063625" y="6488279"/>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418388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699898" y="1219200"/>
            <a:ext cx="16787852" cy="5791200"/>
          </a:xfrm>
        </p:spPr>
        <p:txBody>
          <a:bodyPr anchor="ctr">
            <a:normAutofit/>
          </a:bodyPr>
          <a:lstStyle>
            <a:lvl1pPr algn="l">
              <a:defRPr sz="96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6550024" y="7010400"/>
            <a:ext cx="15073108"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5178425" y="8708092"/>
            <a:ext cx="17830798" cy="3111728"/>
          </a:xfrm>
        </p:spPr>
        <p:txBody>
          <a:bodyPr anchor="ctr">
            <a:normAutofit/>
          </a:bodyPr>
          <a:lstStyle>
            <a:lvl1pPr marL="0" indent="0" algn="l">
              <a:buNone/>
              <a:defRPr sz="36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8377" y="63563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063625" y="6488279"/>
            <a:ext cx="1559534" cy="730250"/>
          </a:xfrm>
        </p:spPr>
        <p:txBody>
          <a:bodyPr/>
          <a:lstStyle/>
          <a:p>
            <a:fld id="{86CB4B4D-7CA3-9044-876B-883B54F8677D}" type="slidenum">
              <a:rPr lang="el-GR" smtClean="0"/>
              <a:t>‹#›</a:t>
            </a:fld>
            <a:endParaRPr lang="el-GR"/>
          </a:p>
        </p:txBody>
      </p:sp>
      <p:sp>
        <p:nvSpPr>
          <p:cNvPr id="14" name="TextBox 13"/>
          <p:cNvSpPr txBox="1"/>
          <p:nvPr/>
        </p:nvSpPr>
        <p:spPr>
          <a:xfrm>
            <a:off x="4935304" y="1296010"/>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
        <p:nvSpPr>
          <p:cNvPr id="15" name="TextBox 14"/>
          <p:cNvSpPr txBox="1"/>
          <p:nvPr/>
        </p:nvSpPr>
        <p:spPr>
          <a:xfrm>
            <a:off x="22229704" y="58106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07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5178426" y="4876801"/>
            <a:ext cx="17830800" cy="5449690"/>
          </a:xfrm>
        </p:spPr>
        <p:txBody>
          <a:bodyPr anchor="b">
            <a:normAutofit/>
          </a:bodyPr>
          <a:lstStyle>
            <a:lvl1pPr algn="l">
              <a:defRPr sz="96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5178426" y="10363200"/>
            <a:ext cx="17830800"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8377" y="98234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1063625" y="9966175"/>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202956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5699898" y="1219200"/>
            <a:ext cx="16787852" cy="5791200"/>
          </a:xfrm>
        </p:spPr>
        <p:txBody>
          <a:bodyPr anchor="ctr">
            <a:normAutofit/>
          </a:bodyPr>
          <a:lstStyle>
            <a:lvl1pPr algn="l">
              <a:defRPr sz="96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5178424" y="8686800"/>
            <a:ext cx="17830800" cy="1676400"/>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5178426" y="10363200"/>
            <a:ext cx="17830800"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8377" y="98234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1063625" y="9966175"/>
            <a:ext cx="1559534" cy="730250"/>
          </a:xfrm>
        </p:spPr>
        <p:txBody>
          <a:bodyPr/>
          <a:lstStyle/>
          <a:p>
            <a:fld id="{86CB4B4D-7CA3-9044-876B-883B54F8677D}" type="slidenum">
              <a:rPr lang="el-GR" smtClean="0"/>
              <a:t>‹#›</a:t>
            </a:fld>
            <a:endParaRPr lang="el-GR"/>
          </a:p>
        </p:txBody>
      </p:sp>
      <p:sp>
        <p:nvSpPr>
          <p:cNvPr id="17" name="TextBox 16"/>
          <p:cNvSpPr txBox="1"/>
          <p:nvPr/>
        </p:nvSpPr>
        <p:spPr>
          <a:xfrm>
            <a:off x="4935304" y="1296010"/>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
        <p:nvSpPr>
          <p:cNvPr id="18" name="TextBox 17"/>
          <p:cNvSpPr txBox="1"/>
          <p:nvPr/>
        </p:nvSpPr>
        <p:spPr>
          <a:xfrm>
            <a:off x="22229704" y="58106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660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5178425" y="1254814"/>
            <a:ext cx="17830798" cy="5760040"/>
          </a:xfrm>
        </p:spPr>
        <p:txBody>
          <a:bodyPr anchor="ctr">
            <a:normAutofit/>
          </a:bodyPr>
          <a:lstStyle>
            <a:lvl1pPr algn="l">
              <a:defRPr sz="96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5178424" y="8686800"/>
            <a:ext cx="17830800" cy="1676400"/>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5178426" y="10363200"/>
            <a:ext cx="17830800"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8377" y="98234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1063625" y="9966175"/>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334361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345268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89625" y="1254811"/>
            <a:ext cx="4415202" cy="10567634"/>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78424" y="1254811"/>
            <a:ext cx="12954000" cy="105676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80593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p:bg>
      <p:bgPr>
        <a:solidFill>
          <a:srgbClr val="00BFF3"/>
        </a:solidFill>
        <a:effectLst/>
      </p:bgPr>
    </p:bg>
    <p:spTree>
      <p:nvGrpSpPr>
        <p:cNvPr id="1" name=""/>
        <p:cNvGrpSpPr/>
        <p:nvPr/>
      </p:nvGrpSpPr>
      <p:grpSpPr>
        <a:xfrm>
          <a:off x="0" y="0"/>
          <a:ext cx="0" cy="0"/>
          <a:chOff x="0" y="0"/>
          <a:chExt cx="0" cy="0"/>
        </a:xfrm>
      </p:grpSpPr>
      <p:sp>
        <p:nvSpPr>
          <p:cNvPr id="294" name="Textebene 1…"/>
          <p:cNvSpPr txBox="1">
            <a:spLocks noGrp="1"/>
          </p:cNvSpPr>
          <p:nvPr>
            <p:ph type="body" sz="quarter" idx="1" hasCustomPrompt="1"/>
          </p:nvPr>
        </p:nvSpPr>
        <p:spPr>
          <a:xfrm>
            <a:off x="1219200" y="1917700"/>
            <a:ext cx="21945600" cy="706628"/>
          </a:xfrm>
          <a:prstGeom prst="rect">
            <a:avLst/>
          </a:prstGeom>
        </p:spPr>
        <p:txBody>
          <a:bodyPr anchor="ctr"/>
          <a:lstStyle>
            <a:lvl1pPr marL="0" indent="0" defTabSz="825500">
              <a:spcBef>
                <a:spcPts val="0"/>
              </a:spcBef>
              <a:buClrTx/>
              <a:buSzTx/>
              <a:buNone/>
              <a:defRPr cap="all">
                <a:solidFill>
                  <a:srgbClr val="FFFFFF"/>
                </a:solidFill>
                <a:latin typeface="Proxima Nova Extrabold"/>
                <a:ea typeface="Proxima Nova Extrabold"/>
                <a:cs typeface="Proxima Nova Extrabold"/>
                <a:sym typeface="Proxima Nova Extrabold"/>
              </a:defRPr>
            </a:lvl1pPr>
            <a:lvl2pPr defTabSz="825500">
              <a:spcBef>
                <a:spcPts val="0"/>
              </a:spcBef>
              <a:buClrTx/>
              <a:defRPr cap="all">
                <a:solidFill>
                  <a:srgbClr val="FFFFFF"/>
                </a:solidFill>
                <a:latin typeface="Proxima Nova Extrabold"/>
                <a:ea typeface="Proxima Nova Extrabold"/>
                <a:cs typeface="Proxima Nova Extrabold"/>
                <a:sym typeface="Proxima Nova Extrabold"/>
              </a:defRPr>
            </a:lvl2pPr>
            <a:lvl3pPr defTabSz="825500">
              <a:spcBef>
                <a:spcPts val="0"/>
              </a:spcBef>
              <a:buClrTx/>
              <a:defRPr cap="all">
                <a:solidFill>
                  <a:srgbClr val="FFFFFF"/>
                </a:solidFill>
                <a:latin typeface="Proxima Nova Extrabold"/>
                <a:ea typeface="Proxima Nova Extrabold"/>
                <a:cs typeface="Proxima Nova Extrabold"/>
                <a:sym typeface="Proxima Nova Extrabold"/>
              </a:defRPr>
            </a:lvl3pPr>
            <a:lvl4pPr defTabSz="825500">
              <a:spcBef>
                <a:spcPts val="0"/>
              </a:spcBef>
              <a:buClrTx/>
              <a:defRPr cap="all">
                <a:solidFill>
                  <a:srgbClr val="FFFFFF"/>
                </a:solidFill>
                <a:latin typeface="Proxima Nova Extrabold"/>
                <a:ea typeface="Proxima Nova Extrabold"/>
                <a:cs typeface="Proxima Nova Extrabold"/>
                <a:sym typeface="Proxima Nova Extrabold"/>
              </a:defRPr>
            </a:lvl4pPr>
            <a:lvl5pPr defTabSz="825500">
              <a:spcBef>
                <a:spcPts val="0"/>
              </a:spcBef>
              <a:buClrTx/>
              <a:defRPr cap="all">
                <a:solidFill>
                  <a:srgbClr val="FFFFFF"/>
                </a:solidFill>
                <a:latin typeface="Proxima Nova Extrabold"/>
                <a:ea typeface="Proxima Nova Extrabold"/>
                <a:cs typeface="Proxima Nova Extrabold"/>
                <a:sym typeface="Proxima Nova Extrabold"/>
              </a:defRPr>
            </a:lvl5pPr>
          </a:lstStyle>
          <a:p>
            <a:r>
              <a:t>Autor und Datum</a:t>
            </a:r>
          </a:p>
          <a:p>
            <a:pPr lvl="1"/>
            <a:endParaRPr/>
          </a:p>
          <a:p>
            <a:pPr lvl="2"/>
            <a:endParaRPr/>
          </a:p>
          <a:p>
            <a:pPr lvl="3"/>
            <a:endParaRPr/>
          </a:p>
          <a:p>
            <a:pPr lvl="4"/>
            <a:endParaRPr/>
          </a:p>
        </p:txBody>
      </p:sp>
      <p:sp>
        <p:nvSpPr>
          <p:cNvPr id="295" name="Textebene 1…"/>
          <p:cNvSpPr txBox="1">
            <a:spLocks noGrp="1"/>
          </p:cNvSpPr>
          <p:nvPr>
            <p:ph type="body" sz="quarter" idx="2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spc="-100">
                <a:latin typeface="Proxima Nova Semibold"/>
                <a:ea typeface="Proxima Nova Semibold"/>
                <a:cs typeface="Proxima Nova Semibold"/>
                <a:sym typeface="Proxima Nova Semibold"/>
              </a:defRPr>
            </a:lvl1pPr>
          </a:lstStyle>
          <a:p>
            <a:r>
              <a:t>Präsentationsuntertitel</a:t>
            </a:r>
          </a:p>
        </p:txBody>
      </p:sp>
      <p:sp>
        <p:nvSpPr>
          <p:cNvPr id="296" name="Titel der Präsentation"/>
          <p:cNvSpPr txBox="1">
            <a:spLocks noGrp="1"/>
          </p:cNvSpPr>
          <p:nvPr>
            <p:ph type="title" hasCustomPrompt="1"/>
          </p:nvPr>
        </p:nvSpPr>
        <p:spPr>
          <a:xfrm>
            <a:off x="1219200" y="3127375"/>
            <a:ext cx="21945600" cy="5524500"/>
          </a:xfrm>
          <a:prstGeom prst="rect">
            <a:avLst/>
          </a:prstGeom>
        </p:spPr>
        <p:txBody>
          <a:bodyPr/>
          <a:lstStyle>
            <a:lvl1pPr defTabSz="584200">
              <a:defRPr sz="22000" spc="-220">
                <a:solidFill>
                  <a:srgbClr val="FFFFFF"/>
                </a:solidFill>
              </a:defRPr>
            </a:lvl1pPr>
          </a:lstStyle>
          <a:p>
            <a:r>
              <a:t>Titel der Präsentation</a:t>
            </a:r>
          </a:p>
        </p:txBody>
      </p:sp>
      <p:sp>
        <p:nvSpPr>
          <p:cNvPr id="29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86370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Zitat">
    <p:bg>
      <p:bgPr>
        <a:solidFill>
          <a:srgbClr val="00BFF3"/>
        </a:solidFill>
        <a:effectLst/>
      </p:bgPr>
    </p:bg>
    <p:spTree>
      <p:nvGrpSpPr>
        <p:cNvPr id="1" name=""/>
        <p:cNvGrpSpPr/>
        <p:nvPr/>
      </p:nvGrpSpPr>
      <p:grpSpPr>
        <a:xfrm>
          <a:off x="0" y="0"/>
          <a:ext cx="0" cy="0"/>
          <a:chOff x="0" y="0"/>
          <a:chExt cx="0" cy="0"/>
        </a:xfrm>
      </p:grpSpPr>
      <p:sp>
        <p:nvSpPr>
          <p:cNvPr id="304" name="Textebene 1…"/>
          <p:cNvSpPr txBox="1">
            <a:spLocks noGrp="1"/>
          </p:cNvSpPr>
          <p:nvPr>
            <p:ph type="body" sz="half" idx="1" hasCustomPrompt="1"/>
          </p:nvPr>
        </p:nvSpPr>
        <p:spPr>
          <a:xfrm>
            <a:off x="3771900" y="4464048"/>
            <a:ext cx="16840200" cy="4883152"/>
          </a:xfrm>
          <a:prstGeom prst="rect">
            <a:avLst/>
          </a:prstGeom>
        </p:spPr>
        <p:txBody>
          <a:bodyPr anchor="ctr"/>
          <a:lstStyle>
            <a:lvl1pPr marL="431800" indent="-431800" defTabSz="825500">
              <a:spcBef>
                <a:spcPts val="0"/>
              </a:spcBef>
              <a:buClrTx/>
              <a:buSzTx/>
              <a:buNone/>
              <a:defRPr sz="14000" cap="all">
                <a:solidFill>
                  <a:srgbClr val="FFFFFF"/>
                </a:solidFill>
              </a:defRPr>
            </a:lvl1pPr>
            <a:lvl2pPr marL="431800" indent="0" defTabSz="825500">
              <a:spcBef>
                <a:spcPts val="0"/>
              </a:spcBef>
              <a:buClrTx/>
              <a:buSzTx/>
              <a:buNone/>
              <a:defRPr sz="14000" cap="all">
                <a:solidFill>
                  <a:srgbClr val="FFFFFF"/>
                </a:solidFill>
              </a:defRPr>
            </a:lvl2pPr>
            <a:lvl3pPr marL="431800" indent="0" defTabSz="825500">
              <a:spcBef>
                <a:spcPts val="0"/>
              </a:spcBef>
              <a:buClrTx/>
              <a:buSzTx/>
              <a:buNone/>
              <a:defRPr sz="14000" cap="all">
                <a:solidFill>
                  <a:srgbClr val="FFFFFF"/>
                </a:solidFill>
              </a:defRPr>
            </a:lvl3pPr>
            <a:lvl4pPr marL="431800" indent="0" defTabSz="825500">
              <a:spcBef>
                <a:spcPts val="0"/>
              </a:spcBef>
              <a:buClrTx/>
              <a:buSzTx/>
              <a:buNone/>
              <a:defRPr sz="14000" cap="all">
                <a:solidFill>
                  <a:srgbClr val="FFFFFF"/>
                </a:solidFill>
              </a:defRPr>
            </a:lvl4pPr>
            <a:lvl5pPr marL="431800" indent="0" defTabSz="825500">
              <a:spcBef>
                <a:spcPts val="0"/>
              </a:spcBef>
              <a:buClrTx/>
              <a:buSzTx/>
              <a:buNone/>
              <a:defRPr sz="14000" cap="all">
                <a:solidFill>
                  <a:srgbClr val="FFFFFF"/>
                </a:solidFill>
              </a:defRPr>
            </a:lvl5pPr>
          </a:lstStyle>
          <a:p>
            <a:r>
              <a:t>„Bemerkenswert“</a:t>
            </a:r>
          </a:p>
          <a:p>
            <a:pPr lvl="1"/>
            <a:endParaRPr/>
          </a:p>
          <a:p>
            <a:pPr lvl="2"/>
            <a:endParaRPr/>
          </a:p>
          <a:p>
            <a:pPr lvl="3"/>
            <a:endParaRPr/>
          </a:p>
          <a:p>
            <a:pPr lvl="4"/>
            <a:endParaRPr/>
          </a:p>
        </p:txBody>
      </p:sp>
      <p:sp>
        <p:nvSpPr>
          <p:cNvPr id="305" name="Quellenangabe"/>
          <p:cNvSpPr txBox="1">
            <a:spLocks noGrp="1"/>
          </p:cNvSpPr>
          <p:nvPr>
            <p:ph type="body" sz="quarter" idx="21" hasCustomPrompt="1"/>
          </p:nvPr>
        </p:nvSpPr>
        <p:spPr>
          <a:xfrm>
            <a:off x="4203700" y="9372600"/>
            <a:ext cx="16840200" cy="680721"/>
          </a:xfrm>
          <a:prstGeom prst="rect">
            <a:avLst/>
          </a:prstGeom>
        </p:spPr>
        <p:txBody>
          <a:bodyPr/>
          <a:lstStyle>
            <a:lvl1pPr marL="0" indent="0" defTabSz="825500">
              <a:lnSpc>
                <a:spcPts val="3600"/>
              </a:lnSpc>
              <a:spcBef>
                <a:spcPts val="0"/>
              </a:spcBef>
              <a:buClrTx/>
              <a:buSzTx/>
              <a:buNone/>
              <a:defRPr sz="3200" cap="all" spc="-100">
                <a:solidFill>
                  <a:srgbClr val="FFFFFF"/>
                </a:solidFill>
                <a:latin typeface="Proxima Nova Extrabold"/>
                <a:ea typeface="Proxima Nova Extrabold"/>
                <a:cs typeface="Proxima Nova Extrabold"/>
                <a:sym typeface="Proxima Nova Extrabold"/>
              </a:defRPr>
            </a:lvl1pPr>
          </a:lstStyle>
          <a:p>
            <a:r>
              <a:t>Quellenangabe</a:t>
            </a:r>
          </a:p>
        </p:txBody>
      </p:sp>
      <p:sp>
        <p:nvSpPr>
          <p:cNvPr id="30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998463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genda">
    <p:bg>
      <p:bgPr>
        <a:solidFill>
          <a:srgbClr val="FFC617"/>
        </a:solidFill>
        <a:effectLst/>
      </p:bgPr>
    </p:bg>
    <p:spTree>
      <p:nvGrpSpPr>
        <p:cNvPr id="1" name=""/>
        <p:cNvGrpSpPr/>
        <p:nvPr/>
      </p:nvGrpSpPr>
      <p:grpSpPr>
        <a:xfrm>
          <a:off x="0" y="0"/>
          <a:ext cx="0" cy="0"/>
          <a:chOff x="0" y="0"/>
          <a:chExt cx="0" cy="0"/>
        </a:xfrm>
      </p:grpSpPr>
      <p:sp>
        <p:nvSpPr>
          <p:cNvPr id="313" name="Agenda-Titel"/>
          <p:cNvSpPr txBox="1">
            <a:spLocks noGrp="1"/>
          </p:cNvSpPr>
          <p:nvPr>
            <p:ph type="title" hasCustomPrompt="1"/>
          </p:nvPr>
        </p:nvSpPr>
        <p:spPr>
          <a:xfrm>
            <a:off x="1782322" y="4716783"/>
            <a:ext cx="6997336" cy="4912970"/>
          </a:xfrm>
          <a:prstGeom prst="rect">
            <a:avLst/>
          </a:prstGeom>
        </p:spPr>
        <p:txBody>
          <a:bodyPr/>
          <a:lstStyle>
            <a:lvl1pPr>
              <a:defRPr sz="14000" spc="-140">
                <a:solidFill>
                  <a:srgbClr val="FFFFFF"/>
                </a:solidFill>
              </a:defRPr>
            </a:lvl1pPr>
          </a:lstStyle>
          <a:p>
            <a:r>
              <a:t>Agenda-Titel</a:t>
            </a:r>
          </a:p>
        </p:txBody>
      </p:sp>
      <p:sp>
        <p:nvSpPr>
          <p:cNvPr id="314" name="Textebene 1…"/>
          <p:cNvSpPr txBox="1">
            <a:spLocks noGrp="1"/>
          </p:cNvSpPr>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z="5400" spc="-52"/>
            </a:lvl1pPr>
            <a:lvl2pPr marL="0" indent="0" defTabSz="825500">
              <a:lnSpc>
                <a:spcPct val="140000"/>
              </a:lnSpc>
              <a:spcBef>
                <a:spcPts val="0"/>
              </a:spcBef>
              <a:buClrTx/>
              <a:buSzTx/>
              <a:buNone/>
              <a:defRPr sz="5400" spc="-52"/>
            </a:lvl2pPr>
            <a:lvl3pPr marL="0" indent="0" defTabSz="825500">
              <a:lnSpc>
                <a:spcPct val="140000"/>
              </a:lnSpc>
              <a:spcBef>
                <a:spcPts val="0"/>
              </a:spcBef>
              <a:buClrTx/>
              <a:buSzTx/>
              <a:buNone/>
              <a:defRPr sz="5400" spc="-52"/>
            </a:lvl3pPr>
            <a:lvl4pPr marL="0" indent="0" defTabSz="825500">
              <a:lnSpc>
                <a:spcPct val="140000"/>
              </a:lnSpc>
              <a:spcBef>
                <a:spcPts val="0"/>
              </a:spcBef>
              <a:buClrTx/>
              <a:buSzTx/>
              <a:buNone/>
              <a:defRPr sz="5400" spc="-52"/>
            </a:lvl4pPr>
            <a:lvl5pPr marL="0" indent="0" defTabSz="825500">
              <a:lnSpc>
                <a:spcPct val="140000"/>
              </a:lnSpc>
              <a:spcBef>
                <a:spcPts val="0"/>
              </a:spcBef>
              <a:buClrTx/>
              <a:buSzTx/>
              <a:buNone/>
              <a:defRPr sz="5400" spc="-52"/>
            </a:lvl5pPr>
          </a:lstStyle>
          <a:p>
            <a:r>
              <a:t>Agendathemen</a:t>
            </a:r>
          </a:p>
          <a:p>
            <a:pPr lvl="1"/>
            <a:endParaRPr/>
          </a:p>
          <a:p>
            <a:pPr lvl="2"/>
            <a:endParaRPr/>
          </a:p>
          <a:p>
            <a:pPr lvl="3"/>
            <a:endParaRPr/>
          </a:p>
          <a:p>
            <a:pPr lvl="4"/>
            <a:endParaRPr/>
          </a:p>
        </p:txBody>
      </p:sp>
      <p:sp>
        <p:nvSpPr>
          <p:cNvPr id="31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30568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5185851" y="1248220"/>
            <a:ext cx="17823374" cy="256178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78424" y="4267200"/>
            <a:ext cx="17830800" cy="75552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de-DE" altLang="el-GR"/>
          </a:p>
        </p:txBody>
      </p:sp>
      <p:sp>
        <p:nvSpPr>
          <p:cNvPr id="5" name="Footer Placeholder 4"/>
          <p:cNvSpPr>
            <a:spLocks noGrp="1"/>
          </p:cNvSpPr>
          <p:nvPr>
            <p:ph type="ftr" sz="quarter" idx="11"/>
          </p:nvPr>
        </p:nvSpPr>
        <p:spPr/>
        <p:txBody>
          <a:bodyPr/>
          <a:lstStyle/>
          <a:p>
            <a:pPr>
              <a:defRPr/>
            </a:pPr>
            <a:endParaRPr lang="de-DE" altLang="el-GR"/>
          </a:p>
        </p:txBody>
      </p:sp>
      <p:sp>
        <p:nvSpPr>
          <p:cNvPr id="8"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F935894-934B-EE45-BC7E-9955AD1F8236}" type="slidenum">
              <a:rPr lang="de-DE" altLang="el-GR" smtClean="0"/>
              <a:pPr>
                <a:defRPr/>
              </a:pPr>
              <a:t>‹#›</a:t>
            </a:fld>
            <a:endParaRPr lang="de-DE" altLang="el-GR"/>
          </a:p>
        </p:txBody>
      </p:sp>
    </p:spTree>
    <p:extLst>
      <p:ext uri="{BB962C8B-B14F-4D97-AF65-F5344CB8AC3E}">
        <p14:creationId xmlns:p14="http://schemas.microsoft.com/office/powerpoint/2010/main" val="617969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F0F001-BD2C-5F44-93F0-35858F073709}"/>
              </a:ext>
            </a:extLst>
          </p:cNvPr>
          <p:cNvSpPr>
            <a:spLocks noGrp="1"/>
          </p:cNvSpPr>
          <p:nvPr>
            <p:ph type="title"/>
          </p:nvPr>
        </p:nvSpPr>
        <p:spPr>
          <a:xfrm>
            <a:off x="1217282" y="547258"/>
            <a:ext cx="21937919" cy="2286960"/>
          </a:xfrm>
        </p:spPr>
        <p:txBody>
          <a:bodyPr/>
          <a:lstStyle/>
          <a:p>
            <a:r>
              <a:rPr lang="el-GR"/>
              <a:t>Κάντε κλικ για να επεξεργαστείτε τον τίτλο υποδείγματος</a:t>
            </a:r>
          </a:p>
        </p:txBody>
      </p:sp>
      <p:sp>
        <p:nvSpPr>
          <p:cNvPr id="3" name="Σύμβολο κράτησης θέσης ηλεκτρονικής εικόνας 2">
            <a:extLst>
              <a:ext uri="{FF2B5EF4-FFF2-40B4-BE49-F238E27FC236}">
                <a16:creationId xmlns:a16="http://schemas.microsoft.com/office/drawing/2014/main" id="{9F576323-E090-A943-A24E-D478FAF55278}"/>
              </a:ext>
            </a:extLst>
          </p:cNvPr>
          <p:cNvSpPr>
            <a:spLocks noGrp="1"/>
          </p:cNvSpPr>
          <p:nvPr>
            <p:ph type="clipArt" sz="half" idx="1"/>
          </p:nvPr>
        </p:nvSpPr>
        <p:spPr>
          <a:xfrm>
            <a:off x="1217281" y="3208658"/>
            <a:ext cx="10782720" cy="9049910"/>
          </a:xfrm>
        </p:spPr>
        <p:txBody>
          <a:bodyPr/>
          <a:lstStyle/>
          <a:p>
            <a:endParaRPr lang="el-GR"/>
          </a:p>
        </p:txBody>
      </p:sp>
      <p:sp>
        <p:nvSpPr>
          <p:cNvPr id="4" name="Θέση κειμένου 3">
            <a:extLst>
              <a:ext uri="{FF2B5EF4-FFF2-40B4-BE49-F238E27FC236}">
                <a16:creationId xmlns:a16="http://schemas.microsoft.com/office/drawing/2014/main" id="{9A8EBD4B-A804-0E48-B083-86423D215608}"/>
              </a:ext>
            </a:extLst>
          </p:cNvPr>
          <p:cNvSpPr>
            <a:spLocks noGrp="1"/>
          </p:cNvSpPr>
          <p:nvPr>
            <p:ph type="body" sz="half" idx="2"/>
          </p:nvPr>
        </p:nvSpPr>
        <p:spPr>
          <a:xfrm>
            <a:off x="12368642" y="3208658"/>
            <a:ext cx="10786559" cy="904991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2F253C2-EC01-FE4A-A513-B937C57876D1}"/>
              </a:ext>
            </a:extLst>
          </p:cNvPr>
          <p:cNvSpPr>
            <a:spLocks noGrp="1"/>
          </p:cNvSpPr>
          <p:nvPr>
            <p:ph type="dt" idx="10"/>
          </p:nvPr>
        </p:nvSpPr>
        <p:spPr>
          <a:xfrm>
            <a:off x="1217282" y="12494753"/>
            <a:ext cx="5675520" cy="941860"/>
          </a:xfrm>
        </p:spPr>
        <p:txBody>
          <a:bodyPr/>
          <a:lstStyle>
            <a:lvl1pPr>
              <a:defRPr/>
            </a:lvl1pPr>
          </a:lstStyle>
          <a:p>
            <a:endParaRPr lang="en-US" altLang="el-GR"/>
          </a:p>
        </p:txBody>
      </p:sp>
      <p:sp>
        <p:nvSpPr>
          <p:cNvPr id="6" name="Θέση υποσέλιδου 5">
            <a:extLst>
              <a:ext uri="{FF2B5EF4-FFF2-40B4-BE49-F238E27FC236}">
                <a16:creationId xmlns:a16="http://schemas.microsoft.com/office/drawing/2014/main" id="{9E0AE551-93BA-6E40-B81B-8C51886D2FAC}"/>
              </a:ext>
            </a:extLst>
          </p:cNvPr>
          <p:cNvSpPr>
            <a:spLocks noGrp="1"/>
          </p:cNvSpPr>
          <p:nvPr>
            <p:ph type="ftr" idx="11"/>
          </p:nvPr>
        </p:nvSpPr>
        <p:spPr>
          <a:xfrm>
            <a:off x="8340480" y="12494753"/>
            <a:ext cx="7726080" cy="941860"/>
          </a:xfrm>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EBB0AD90-EDD3-6A42-B175-0CDAB39F7C00}"/>
              </a:ext>
            </a:extLst>
          </p:cNvPr>
          <p:cNvSpPr>
            <a:spLocks noGrp="1"/>
          </p:cNvSpPr>
          <p:nvPr>
            <p:ph type="sldNum" idx="12"/>
          </p:nvPr>
        </p:nvSpPr>
        <p:spPr>
          <a:xfrm>
            <a:off x="17483522" y="12494753"/>
            <a:ext cx="5675520" cy="941860"/>
          </a:xfrm>
        </p:spPr>
        <p:txBody>
          <a:bodyPr/>
          <a:lstStyle>
            <a:lvl1pPr>
              <a:defRPr/>
            </a:lvl1pPr>
          </a:lstStyle>
          <a:p>
            <a:fld id="{E3240DD0-36AF-7247-82C2-30274AEC8C6A}" type="slidenum">
              <a:rPr lang="en-US" altLang="el-GR"/>
              <a:pPr/>
              <a:t>‹#›</a:t>
            </a:fld>
            <a:endParaRPr lang="en-US" altLang="el-GR"/>
          </a:p>
        </p:txBody>
      </p:sp>
    </p:spTree>
    <p:extLst>
      <p:ext uri="{BB962C8B-B14F-4D97-AF65-F5344CB8AC3E}">
        <p14:creationId xmlns:p14="http://schemas.microsoft.com/office/powerpoint/2010/main" val="16634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BE4889-4565-924F-9232-78A31E9C26AF}"/>
              </a:ext>
            </a:extLst>
          </p:cNvPr>
          <p:cNvSpPr>
            <a:spLocks noGrp="1"/>
          </p:cNvSpPr>
          <p:nvPr>
            <p:ph type="title"/>
          </p:nvPr>
        </p:nvSpPr>
        <p:spPr>
          <a:xfrm>
            <a:off x="1828801" y="4260850"/>
            <a:ext cx="20722168" cy="2936876"/>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11F8028-6C99-4648-B9D2-12DDD5A1624B}"/>
              </a:ext>
            </a:extLst>
          </p:cNvPr>
          <p:cNvSpPr>
            <a:spLocks noGrp="1"/>
          </p:cNvSpPr>
          <p:nvPr>
            <p:ph type="dt" idx="10"/>
          </p:nvPr>
        </p:nvSpPr>
        <p:spPr>
          <a:xfrm>
            <a:off x="1219201" y="12712700"/>
            <a:ext cx="5685368" cy="727076"/>
          </a:xfrm>
        </p:spPr>
        <p:txBody>
          <a:bodyPr/>
          <a:lstStyle>
            <a:lvl1pPr>
              <a:defRPr/>
            </a:lvl1pPr>
          </a:lstStyle>
          <a:p>
            <a:r>
              <a:rPr lang="de-DE" altLang="el-GR"/>
              <a:t>21.06.10</a:t>
            </a:r>
          </a:p>
        </p:txBody>
      </p:sp>
      <p:sp>
        <p:nvSpPr>
          <p:cNvPr id="4" name="Θέση υποσέλιδου 3">
            <a:extLst>
              <a:ext uri="{FF2B5EF4-FFF2-40B4-BE49-F238E27FC236}">
                <a16:creationId xmlns:a16="http://schemas.microsoft.com/office/drawing/2014/main" id="{B63F4E10-68B2-034F-AF11-42BF7862BCC1}"/>
              </a:ext>
            </a:extLst>
          </p:cNvPr>
          <p:cNvSpPr>
            <a:spLocks noGrp="1"/>
          </p:cNvSpPr>
          <p:nvPr>
            <p:ph type="ftr" idx="11"/>
          </p:nvPr>
        </p:nvSpPr>
        <p:spPr>
          <a:xfrm>
            <a:off x="8331201" y="12712700"/>
            <a:ext cx="7717368" cy="727076"/>
          </a:xfrm>
        </p:spPr>
        <p:txBody>
          <a:bodyPr/>
          <a:lstStyle>
            <a:lvl1pPr>
              <a:defRPr/>
            </a:lvl1pPr>
          </a:lstStyle>
          <a:p>
            <a:endParaRPr lang="de-DE" altLang="el-GR"/>
          </a:p>
        </p:txBody>
      </p:sp>
      <p:sp>
        <p:nvSpPr>
          <p:cNvPr id="5" name="Θέση αριθμού διαφάνειας 4">
            <a:extLst>
              <a:ext uri="{FF2B5EF4-FFF2-40B4-BE49-F238E27FC236}">
                <a16:creationId xmlns:a16="http://schemas.microsoft.com/office/drawing/2014/main" id="{C58921CE-1ED5-4448-B1C8-B6DE3F492446}"/>
              </a:ext>
            </a:extLst>
          </p:cNvPr>
          <p:cNvSpPr>
            <a:spLocks noGrp="1"/>
          </p:cNvSpPr>
          <p:nvPr>
            <p:ph type="sldNum" idx="12"/>
          </p:nvPr>
        </p:nvSpPr>
        <p:spPr>
          <a:xfrm>
            <a:off x="17475201" y="12712700"/>
            <a:ext cx="5685368" cy="727076"/>
          </a:xfrm>
        </p:spPr>
        <p:txBody>
          <a:bodyPr/>
          <a:lstStyle>
            <a:lvl1pPr>
              <a:defRPr/>
            </a:lvl1pPr>
          </a:lstStyle>
          <a:p>
            <a:fld id="{00A940C2-571A-A64E-AA44-F4BC70E3E4A0}" type="slidenum">
              <a:rPr lang="de-DE" altLang="el-GR"/>
              <a:pPr/>
              <a:t>‹#›</a:t>
            </a:fld>
            <a:fld id="{597B3F49-32D2-5B45-B7BC-0E8AA9F6ACA1}" type="slidenum">
              <a:rPr lang="de-DE" altLang="el-GR"/>
              <a:pPr/>
              <a:t>‹#›</a:t>
            </a:fld>
            <a:endParaRPr lang="de-DE" altLang="el-GR"/>
          </a:p>
        </p:txBody>
      </p:sp>
    </p:spTree>
    <p:extLst>
      <p:ext uri="{BB962C8B-B14F-4D97-AF65-F5344CB8AC3E}">
        <p14:creationId xmlns:p14="http://schemas.microsoft.com/office/powerpoint/2010/main" val="333300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95FD4D-41B6-CA4F-9119-40C2E1170398}"/>
              </a:ext>
            </a:extLst>
          </p:cNvPr>
          <p:cNvSpPr>
            <a:spLocks noGrp="1"/>
          </p:cNvSpPr>
          <p:nvPr>
            <p:ph type="title"/>
          </p:nvPr>
        </p:nvSpPr>
        <p:spPr>
          <a:xfrm>
            <a:off x="1333502" y="5000626"/>
            <a:ext cx="21941365" cy="2282824"/>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F9DE57-F3FE-3F40-B259-D7F7BB5A5591}"/>
              </a:ext>
            </a:extLst>
          </p:cNvPr>
          <p:cNvSpPr>
            <a:spLocks noGrp="1"/>
          </p:cNvSpPr>
          <p:nvPr>
            <p:ph type="body" sz="half" idx="1"/>
          </p:nvPr>
        </p:nvSpPr>
        <p:spPr>
          <a:xfrm>
            <a:off x="1219201" y="3200401"/>
            <a:ext cx="5177368" cy="90487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8F93BB5-03F7-1D4E-A694-D903343F3B2E}"/>
              </a:ext>
            </a:extLst>
          </p:cNvPr>
          <p:cNvSpPr>
            <a:spLocks noGrp="1"/>
          </p:cNvSpPr>
          <p:nvPr>
            <p:ph sz="half" idx="2"/>
          </p:nvPr>
        </p:nvSpPr>
        <p:spPr>
          <a:xfrm>
            <a:off x="6802968" y="3200401"/>
            <a:ext cx="5181600" cy="90487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C3E70FD-A5EF-9A47-812B-5F30B15F4227}"/>
              </a:ext>
            </a:extLst>
          </p:cNvPr>
          <p:cNvSpPr>
            <a:spLocks noGrp="1"/>
          </p:cNvSpPr>
          <p:nvPr>
            <p:ph type="dt" idx="10"/>
          </p:nvPr>
        </p:nvSpPr>
        <p:spPr>
          <a:xfrm>
            <a:off x="1219201" y="12712700"/>
            <a:ext cx="5685368" cy="727076"/>
          </a:xfrm>
        </p:spPr>
        <p:txBody>
          <a:bodyPr/>
          <a:lstStyle>
            <a:lvl1pPr>
              <a:defRPr/>
            </a:lvl1pPr>
          </a:lstStyle>
          <a:p>
            <a:r>
              <a:rPr lang="de-DE" altLang="el-GR"/>
              <a:t>21.06.10</a:t>
            </a:r>
          </a:p>
        </p:txBody>
      </p:sp>
      <p:sp>
        <p:nvSpPr>
          <p:cNvPr id="6" name="Θέση υποσέλιδου 5">
            <a:extLst>
              <a:ext uri="{FF2B5EF4-FFF2-40B4-BE49-F238E27FC236}">
                <a16:creationId xmlns:a16="http://schemas.microsoft.com/office/drawing/2014/main" id="{66A2E502-289A-7647-8B3C-4A0C0545FA4E}"/>
              </a:ext>
            </a:extLst>
          </p:cNvPr>
          <p:cNvSpPr>
            <a:spLocks noGrp="1"/>
          </p:cNvSpPr>
          <p:nvPr>
            <p:ph type="ftr" idx="11"/>
          </p:nvPr>
        </p:nvSpPr>
        <p:spPr>
          <a:xfrm>
            <a:off x="8331201" y="12712700"/>
            <a:ext cx="7717368" cy="727076"/>
          </a:xfrm>
        </p:spPr>
        <p:txBody>
          <a:bodyPr/>
          <a:lstStyle>
            <a:lvl1pPr>
              <a:defRPr/>
            </a:lvl1pPr>
          </a:lstStyle>
          <a:p>
            <a:endParaRPr lang="de-DE" altLang="el-GR"/>
          </a:p>
        </p:txBody>
      </p:sp>
      <p:sp>
        <p:nvSpPr>
          <p:cNvPr id="7" name="Θέση αριθμού διαφάνειας 6">
            <a:extLst>
              <a:ext uri="{FF2B5EF4-FFF2-40B4-BE49-F238E27FC236}">
                <a16:creationId xmlns:a16="http://schemas.microsoft.com/office/drawing/2014/main" id="{72AEF0A5-6797-B040-9932-83B3FB2CF072}"/>
              </a:ext>
            </a:extLst>
          </p:cNvPr>
          <p:cNvSpPr>
            <a:spLocks noGrp="1"/>
          </p:cNvSpPr>
          <p:nvPr>
            <p:ph type="sldNum" idx="12"/>
          </p:nvPr>
        </p:nvSpPr>
        <p:spPr>
          <a:xfrm>
            <a:off x="17475201" y="12712700"/>
            <a:ext cx="5685368" cy="727076"/>
          </a:xfrm>
        </p:spPr>
        <p:txBody>
          <a:bodyPr/>
          <a:lstStyle>
            <a:lvl1pPr>
              <a:defRPr/>
            </a:lvl1pPr>
          </a:lstStyle>
          <a:p>
            <a:fld id="{08D6C13A-3B61-524A-A213-085BD2EA839F}" type="slidenum">
              <a:rPr lang="de-DE" altLang="el-GR"/>
              <a:pPr/>
              <a:t>‹#›</a:t>
            </a:fld>
            <a:fld id="{07D7095F-4030-D849-AD4F-D19806282956}" type="slidenum">
              <a:rPr lang="de-DE" altLang="el-GR"/>
              <a:pPr/>
              <a:t>‹#›</a:t>
            </a:fld>
            <a:endParaRPr lang="de-DE" altLang="el-GR"/>
          </a:p>
        </p:txBody>
      </p:sp>
    </p:spTree>
    <p:extLst>
      <p:ext uri="{BB962C8B-B14F-4D97-AF65-F5344CB8AC3E}">
        <p14:creationId xmlns:p14="http://schemas.microsoft.com/office/powerpoint/2010/main" val="159955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EF6C0E-7BC1-0C4F-8684-8AB7CA0E8AEF}"/>
              </a:ext>
            </a:extLst>
          </p:cNvPr>
          <p:cNvSpPr>
            <a:spLocks noGrp="1"/>
          </p:cNvSpPr>
          <p:nvPr>
            <p:ph type="title"/>
          </p:nvPr>
        </p:nvSpPr>
        <p:spPr>
          <a:xfrm>
            <a:off x="1219201" y="549276"/>
            <a:ext cx="21941368" cy="2282824"/>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488229-25E0-5D46-9F6C-5BB586F8F939}"/>
              </a:ext>
            </a:extLst>
          </p:cNvPr>
          <p:cNvSpPr>
            <a:spLocks noGrp="1"/>
          </p:cNvSpPr>
          <p:nvPr>
            <p:ph type="body" sz="half" idx="1"/>
          </p:nvPr>
        </p:nvSpPr>
        <p:spPr>
          <a:xfrm>
            <a:off x="1219201" y="3200401"/>
            <a:ext cx="5177368" cy="90487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λεκτρονικής εικόνας 3">
            <a:extLst>
              <a:ext uri="{FF2B5EF4-FFF2-40B4-BE49-F238E27FC236}">
                <a16:creationId xmlns:a16="http://schemas.microsoft.com/office/drawing/2014/main" id="{5EF03106-CFE4-794E-9BFC-939D2093A172}"/>
              </a:ext>
            </a:extLst>
          </p:cNvPr>
          <p:cNvSpPr>
            <a:spLocks noGrp="1"/>
          </p:cNvSpPr>
          <p:nvPr>
            <p:ph type="clipArt" sz="half" idx="2"/>
          </p:nvPr>
        </p:nvSpPr>
        <p:spPr>
          <a:xfrm>
            <a:off x="6802968" y="3200401"/>
            <a:ext cx="5181600" cy="9048750"/>
          </a:xfrm>
        </p:spPr>
        <p:txBody>
          <a:bodyPr/>
          <a:lstStyle/>
          <a:p>
            <a:endParaRPr lang="el-GR"/>
          </a:p>
        </p:txBody>
      </p:sp>
      <p:sp>
        <p:nvSpPr>
          <p:cNvPr id="5" name="Θέση ημερομηνίας 4">
            <a:extLst>
              <a:ext uri="{FF2B5EF4-FFF2-40B4-BE49-F238E27FC236}">
                <a16:creationId xmlns:a16="http://schemas.microsoft.com/office/drawing/2014/main" id="{AED60E50-579A-4743-997C-E733F3399672}"/>
              </a:ext>
            </a:extLst>
          </p:cNvPr>
          <p:cNvSpPr>
            <a:spLocks noGrp="1"/>
          </p:cNvSpPr>
          <p:nvPr>
            <p:ph type="dt" idx="10"/>
          </p:nvPr>
        </p:nvSpPr>
        <p:spPr>
          <a:xfrm>
            <a:off x="1219201" y="12490451"/>
            <a:ext cx="5685368" cy="949326"/>
          </a:xfrm>
        </p:spPr>
        <p:txBody>
          <a:bodyPr/>
          <a:lstStyle>
            <a:lvl1pPr>
              <a:defRPr/>
            </a:lvl1pPr>
          </a:lstStyle>
          <a:p>
            <a:endParaRPr lang="de-DE" altLang="el-GR"/>
          </a:p>
        </p:txBody>
      </p:sp>
      <p:sp>
        <p:nvSpPr>
          <p:cNvPr id="6" name="Θέση υποσέλιδου 5">
            <a:extLst>
              <a:ext uri="{FF2B5EF4-FFF2-40B4-BE49-F238E27FC236}">
                <a16:creationId xmlns:a16="http://schemas.microsoft.com/office/drawing/2014/main" id="{68735F91-CB89-0B44-821E-129CFBCD87F7}"/>
              </a:ext>
            </a:extLst>
          </p:cNvPr>
          <p:cNvSpPr>
            <a:spLocks noGrp="1"/>
          </p:cNvSpPr>
          <p:nvPr>
            <p:ph type="ftr" idx="11"/>
          </p:nvPr>
        </p:nvSpPr>
        <p:spPr>
          <a:xfrm>
            <a:off x="8331201" y="12490451"/>
            <a:ext cx="7717368" cy="949326"/>
          </a:xfrm>
        </p:spPr>
        <p:txBody>
          <a:bodyPr/>
          <a:lstStyle>
            <a:lvl1pPr>
              <a:defRPr/>
            </a:lvl1pPr>
          </a:lstStyle>
          <a:p>
            <a:endParaRPr lang="de-DE" altLang="el-GR"/>
          </a:p>
        </p:txBody>
      </p:sp>
      <p:sp>
        <p:nvSpPr>
          <p:cNvPr id="7" name="Θέση αριθμού διαφάνειας 6">
            <a:extLst>
              <a:ext uri="{FF2B5EF4-FFF2-40B4-BE49-F238E27FC236}">
                <a16:creationId xmlns:a16="http://schemas.microsoft.com/office/drawing/2014/main" id="{1B4D2E85-FA21-3846-B687-DE421C9C95A6}"/>
              </a:ext>
            </a:extLst>
          </p:cNvPr>
          <p:cNvSpPr>
            <a:spLocks noGrp="1"/>
          </p:cNvSpPr>
          <p:nvPr>
            <p:ph type="sldNum" idx="12"/>
          </p:nvPr>
        </p:nvSpPr>
        <p:spPr>
          <a:xfrm>
            <a:off x="17475201" y="12490451"/>
            <a:ext cx="5685368" cy="949326"/>
          </a:xfrm>
        </p:spPr>
        <p:txBody>
          <a:bodyPr/>
          <a:lstStyle>
            <a:lvl1pPr>
              <a:defRPr/>
            </a:lvl1pPr>
          </a:lstStyle>
          <a:p>
            <a:fld id="{A80725FB-5EE2-5C41-A7A3-FD228F6AA699}" type="slidenum">
              <a:rPr lang="de-DE" altLang="el-GR"/>
              <a:pPr/>
              <a:t>‹#›</a:t>
            </a:fld>
            <a:fld id="{F56BAF1A-8E12-5D43-B043-4A517F7D753D}" type="slidenum">
              <a:rPr lang="de-DE" altLang="el-GR"/>
              <a:pPr/>
              <a:t>‹#›</a:t>
            </a:fld>
            <a:endParaRPr lang="de-DE" altLang="el-GR"/>
          </a:p>
        </p:txBody>
      </p:sp>
    </p:spTree>
    <p:extLst>
      <p:ext uri="{BB962C8B-B14F-4D97-AF65-F5344CB8AC3E}">
        <p14:creationId xmlns:p14="http://schemas.microsoft.com/office/powerpoint/2010/main" val="290875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25C90D04-59DB-1042-997E-2442ABF31425}"/>
              </a:ext>
            </a:extLst>
          </p:cNvPr>
          <p:cNvSpPr>
            <a:spLocks noGrp="1"/>
          </p:cNvSpPr>
          <p:nvPr>
            <p:ph/>
          </p:nvPr>
        </p:nvSpPr>
        <p:spPr>
          <a:xfrm>
            <a:off x="1219200" y="549277"/>
            <a:ext cx="21945600" cy="117030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Θέση ημερομηνίας 2">
            <a:extLst>
              <a:ext uri="{FF2B5EF4-FFF2-40B4-BE49-F238E27FC236}">
                <a16:creationId xmlns:a16="http://schemas.microsoft.com/office/drawing/2014/main" id="{E5B9326D-C6A9-154C-9D59-30B07CA39683}"/>
              </a:ext>
            </a:extLst>
          </p:cNvPr>
          <p:cNvSpPr>
            <a:spLocks noGrp="1"/>
          </p:cNvSpPr>
          <p:nvPr>
            <p:ph type="dt" sz="half" idx="10"/>
          </p:nvPr>
        </p:nvSpPr>
        <p:spPr>
          <a:xfrm>
            <a:off x="1219200" y="12503150"/>
            <a:ext cx="5689600" cy="952500"/>
          </a:xfrm>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E29E663C-696B-DB41-A203-8EE9C0768462}"/>
              </a:ext>
            </a:extLst>
          </p:cNvPr>
          <p:cNvSpPr>
            <a:spLocks noGrp="1"/>
          </p:cNvSpPr>
          <p:nvPr>
            <p:ph type="sldNum" sz="quarter" idx="11"/>
          </p:nvPr>
        </p:nvSpPr>
        <p:spPr>
          <a:xfrm>
            <a:off x="17475200" y="12496800"/>
            <a:ext cx="5689600" cy="952500"/>
          </a:xfrm>
        </p:spPr>
        <p:txBody>
          <a:bodyPr/>
          <a:lstStyle>
            <a:lvl1pPr>
              <a:defRPr/>
            </a:lvl1pPr>
          </a:lstStyle>
          <a:p>
            <a:fld id="{61CBE25D-0205-B34F-9597-67B114C03B52}" type="slidenum">
              <a:rPr lang="en-US" altLang="el-GR"/>
              <a:pPr/>
              <a:t>‹#›</a:t>
            </a:fld>
            <a:endParaRPr lang="en-US" altLang="el-GR"/>
          </a:p>
        </p:txBody>
      </p:sp>
      <p:sp>
        <p:nvSpPr>
          <p:cNvPr id="5" name="Θέση υποσέλιδου 4">
            <a:extLst>
              <a:ext uri="{FF2B5EF4-FFF2-40B4-BE49-F238E27FC236}">
                <a16:creationId xmlns:a16="http://schemas.microsoft.com/office/drawing/2014/main" id="{0E6F968A-B301-1844-B32F-335ABFD973FD}"/>
              </a:ext>
            </a:extLst>
          </p:cNvPr>
          <p:cNvSpPr>
            <a:spLocks noGrp="1"/>
          </p:cNvSpPr>
          <p:nvPr>
            <p:ph type="ftr" sz="quarter" idx="12"/>
          </p:nvPr>
        </p:nvSpPr>
        <p:spPr>
          <a:xfrm>
            <a:off x="8331200" y="12496800"/>
            <a:ext cx="7721600" cy="952500"/>
          </a:xfrm>
        </p:spPr>
        <p:txBody>
          <a:bodyPr/>
          <a:lstStyle>
            <a:lvl1pPr>
              <a:defRPr/>
            </a:lvl1pPr>
          </a:lstStyle>
          <a:p>
            <a:endParaRPr lang="en-US" altLang="el-GR"/>
          </a:p>
        </p:txBody>
      </p:sp>
    </p:spTree>
    <p:extLst>
      <p:ext uri="{BB962C8B-B14F-4D97-AF65-F5344CB8AC3E}">
        <p14:creationId xmlns:p14="http://schemas.microsoft.com/office/powerpoint/2010/main" val="4215024848"/>
      </p:ext>
    </p:extLst>
  </p:cSld>
  <p:clrMapOvr>
    <a:masterClrMapping/>
  </p:clrMapOvr>
  <p:transition spd="slow" advClick="0" advTm="10500">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2C060-2538-A043-9749-B7AAA290714C}"/>
              </a:ext>
            </a:extLst>
          </p:cNvPr>
          <p:cNvSpPr>
            <a:spLocks noGrp="1"/>
          </p:cNvSpPr>
          <p:nvPr>
            <p:ph type="title"/>
          </p:nvPr>
        </p:nvSpPr>
        <p:spPr>
          <a:xfrm>
            <a:off x="1219200" y="549276"/>
            <a:ext cx="21945600" cy="2286000"/>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0F351FD-9802-6D47-887B-890207685A3C}"/>
              </a:ext>
            </a:extLst>
          </p:cNvPr>
          <p:cNvSpPr>
            <a:spLocks noGrp="1"/>
          </p:cNvSpPr>
          <p:nvPr>
            <p:ph type="body" sz="half" idx="1"/>
          </p:nvPr>
        </p:nvSpPr>
        <p:spPr>
          <a:xfrm>
            <a:off x="1219200" y="3200401"/>
            <a:ext cx="10769600" cy="905192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5F9EC88-D103-7645-8082-9A6A2CAE3345}"/>
              </a:ext>
            </a:extLst>
          </p:cNvPr>
          <p:cNvSpPr>
            <a:spLocks noGrp="1"/>
          </p:cNvSpPr>
          <p:nvPr>
            <p:ph sz="quarter" idx="2"/>
          </p:nvPr>
        </p:nvSpPr>
        <p:spPr>
          <a:xfrm>
            <a:off x="12395200" y="3200400"/>
            <a:ext cx="10769600" cy="43719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περιεχομένου 4">
            <a:extLst>
              <a:ext uri="{FF2B5EF4-FFF2-40B4-BE49-F238E27FC236}">
                <a16:creationId xmlns:a16="http://schemas.microsoft.com/office/drawing/2014/main" id="{5E477731-4947-B345-A8EF-08E240047984}"/>
              </a:ext>
            </a:extLst>
          </p:cNvPr>
          <p:cNvSpPr>
            <a:spLocks noGrp="1"/>
          </p:cNvSpPr>
          <p:nvPr>
            <p:ph sz="quarter" idx="3"/>
          </p:nvPr>
        </p:nvSpPr>
        <p:spPr>
          <a:xfrm>
            <a:off x="12395200" y="7877177"/>
            <a:ext cx="10769600" cy="43751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ημερομηνίας 5">
            <a:extLst>
              <a:ext uri="{FF2B5EF4-FFF2-40B4-BE49-F238E27FC236}">
                <a16:creationId xmlns:a16="http://schemas.microsoft.com/office/drawing/2014/main" id="{00B4C26F-3EC6-BD4F-A68F-86D4EB0F04C5}"/>
              </a:ext>
            </a:extLst>
          </p:cNvPr>
          <p:cNvSpPr>
            <a:spLocks noGrp="1"/>
          </p:cNvSpPr>
          <p:nvPr>
            <p:ph type="dt" sz="half" idx="10"/>
          </p:nvPr>
        </p:nvSpPr>
        <p:spPr>
          <a:xfrm>
            <a:off x="1219200" y="12503150"/>
            <a:ext cx="5689600" cy="952500"/>
          </a:xfrm>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AD993F7-58A4-054A-89EB-A67F47172CE9}"/>
              </a:ext>
            </a:extLst>
          </p:cNvPr>
          <p:cNvSpPr>
            <a:spLocks noGrp="1"/>
          </p:cNvSpPr>
          <p:nvPr>
            <p:ph type="sldNum" sz="quarter" idx="11"/>
          </p:nvPr>
        </p:nvSpPr>
        <p:spPr>
          <a:xfrm>
            <a:off x="17475200" y="12496800"/>
            <a:ext cx="5689600" cy="952500"/>
          </a:xfrm>
        </p:spPr>
        <p:txBody>
          <a:bodyPr/>
          <a:lstStyle>
            <a:lvl1pPr>
              <a:defRPr/>
            </a:lvl1pPr>
          </a:lstStyle>
          <a:p>
            <a:fld id="{F70F42EE-D1DD-7C4F-BBD4-88C004AE7502}" type="slidenum">
              <a:rPr lang="en-US" altLang="el-GR"/>
              <a:pPr/>
              <a:t>‹#›</a:t>
            </a:fld>
            <a:endParaRPr lang="en-US" altLang="el-GR"/>
          </a:p>
        </p:txBody>
      </p:sp>
      <p:sp>
        <p:nvSpPr>
          <p:cNvPr id="8" name="Θέση υποσέλιδου 7">
            <a:extLst>
              <a:ext uri="{FF2B5EF4-FFF2-40B4-BE49-F238E27FC236}">
                <a16:creationId xmlns:a16="http://schemas.microsoft.com/office/drawing/2014/main" id="{DC39CAF3-FFF6-2647-BC7C-E92DDCF13E22}"/>
              </a:ext>
            </a:extLst>
          </p:cNvPr>
          <p:cNvSpPr>
            <a:spLocks noGrp="1"/>
          </p:cNvSpPr>
          <p:nvPr>
            <p:ph type="ftr" sz="quarter" idx="12"/>
          </p:nvPr>
        </p:nvSpPr>
        <p:spPr>
          <a:xfrm>
            <a:off x="8331200" y="12496800"/>
            <a:ext cx="7721600" cy="952500"/>
          </a:xfrm>
        </p:spPr>
        <p:txBody>
          <a:bodyPr/>
          <a:lstStyle>
            <a:lvl1pPr>
              <a:defRPr/>
            </a:lvl1pPr>
          </a:lstStyle>
          <a:p>
            <a:endParaRPr lang="en-US" altLang="el-GR"/>
          </a:p>
        </p:txBody>
      </p:sp>
    </p:spTree>
    <p:extLst>
      <p:ext uri="{BB962C8B-B14F-4D97-AF65-F5344CB8AC3E}">
        <p14:creationId xmlns:p14="http://schemas.microsoft.com/office/powerpoint/2010/main" val="1905739730"/>
      </p:ext>
    </p:extLst>
  </p:cSld>
  <p:clrMapOvr>
    <a:masterClrMapping/>
  </p:clrMapOvr>
  <p:transition spd="slow" advClick="0" advTm="10500">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178425" y="4117500"/>
            <a:ext cx="17830798" cy="2937600"/>
          </a:xfrm>
        </p:spPr>
        <p:txBody>
          <a:bodyPr anchor="b"/>
          <a:lstStyle>
            <a:lvl1pPr algn="l">
              <a:defRPr sz="8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78425" y="7060258"/>
            <a:ext cx="17830798" cy="1720800"/>
          </a:xfrm>
        </p:spPr>
        <p:txBody>
          <a:bodyPr anchor="t"/>
          <a:lstStyle>
            <a:lvl1pPr marL="0" indent="0" algn="l">
              <a:buNone/>
              <a:defRPr sz="40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8377" y="63563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063625" y="6488279"/>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170666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78424" y="4267200"/>
            <a:ext cx="8627728" cy="755524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4381494" y="4252444"/>
            <a:ext cx="8627728" cy="755524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1063625" y="1575565"/>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22290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78746" y="3945406"/>
            <a:ext cx="7985464"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l-GR"/>
              <a:t>Στυλ κειμένου υποδείγματος</a:t>
            </a:r>
          </a:p>
        </p:txBody>
      </p:sp>
      <p:sp>
        <p:nvSpPr>
          <p:cNvPr id="4" name="Content Placeholder 3"/>
          <p:cNvSpPr>
            <a:spLocks noGrp="1"/>
          </p:cNvSpPr>
          <p:nvPr>
            <p:ph sz="half" idx="2"/>
          </p:nvPr>
        </p:nvSpPr>
        <p:spPr>
          <a:xfrm>
            <a:off x="5178425" y="5097932"/>
            <a:ext cx="8685786" cy="670812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5013259" y="3938950"/>
            <a:ext cx="7998002"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l-GR"/>
              <a:t>Στυλ κειμένου υποδείγματος</a:t>
            </a:r>
          </a:p>
        </p:txBody>
      </p:sp>
      <p:sp>
        <p:nvSpPr>
          <p:cNvPr id="6" name="Content Placeholder 5"/>
          <p:cNvSpPr>
            <a:spLocks noGrp="1"/>
          </p:cNvSpPr>
          <p:nvPr>
            <p:ph sz="quarter" idx="4"/>
          </p:nvPr>
        </p:nvSpPr>
        <p:spPr>
          <a:xfrm>
            <a:off x="14333914" y="5091476"/>
            <a:ext cx="8677348" cy="670812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1063625" y="1575565"/>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112375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18570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ltLang="el-GR"/>
          </a:p>
        </p:txBody>
      </p:sp>
      <p:sp>
        <p:nvSpPr>
          <p:cNvPr id="3" name="Footer Placeholder 2"/>
          <p:cNvSpPr>
            <a:spLocks noGrp="1"/>
          </p:cNvSpPr>
          <p:nvPr>
            <p:ph type="ftr" sz="quarter" idx="11"/>
          </p:nvPr>
        </p:nvSpPr>
        <p:spPr/>
        <p:txBody>
          <a:bodyPr/>
          <a:lstStyle/>
          <a:p>
            <a:pPr>
              <a:defRPr/>
            </a:pPr>
            <a:endParaRPr lang="de-DE" altLang="el-GR"/>
          </a:p>
        </p:txBody>
      </p:sp>
      <p:sp>
        <p:nvSpPr>
          <p:cNvPr id="6"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1546C52-F970-154D-9B5D-36BAEA7AC549}" type="slidenum">
              <a:rPr lang="de-DE" altLang="el-GR" smtClean="0"/>
              <a:pPr>
                <a:defRPr/>
              </a:pPr>
              <a:t>‹#›</a:t>
            </a:fld>
            <a:endParaRPr lang="de-DE" altLang="el-GR"/>
          </a:p>
        </p:txBody>
      </p:sp>
    </p:spTree>
    <p:extLst>
      <p:ext uri="{BB962C8B-B14F-4D97-AF65-F5344CB8AC3E}">
        <p14:creationId xmlns:p14="http://schemas.microsoft.com/office/powerpoint/2010/main" val="37690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78425" y="892176"/>
            <a:ext cx="7010398" cy="1952624"/>
          </a:xfrm>
        </p:spPr>
        <p:txBody>
          <a:bodyPr anchor="b"/>
          <a:lstStyle>
            <a:lvl1pPr algn="l">
              <a:defRPr sz="4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646024" y="892177"/>
            <a:ext cx="10363200" cy="10829926"/>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178425" y="3197226"/>
            <a:ext cx="7010398" cy="8524872"/>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de-DE" altLang="el-GR"/>
          </a:p>
        </p:txBody>
      </p:sp>
      <p:sp>
        <p:nvSpPr>
          <p:cNvPr id="6" name="Footer Placeholder 5"/>
          <p:cNvSpPr>
            <a:spLocks noGrp="1"/>
          </p:cNvSpPr>
          <p:nvPr>
            <p:ph type="ftr" sz="quarter" idx="11"/>
          </p:nvPr>
        </p:nvSpPr>
        <p:spPr/>
        <p:txBody>
          <a:bodyPr/>
          <a:lstStyle/>
          <a:p>
            <a:pPr>
              <a:defRPr/>
            </a:pPr>
            <a:endParaRPr lang="de-DE" altLang="el-GR"/>
          </a:p>
        </p:txBody>
      </p:sp>
      <p:sp>
        <p:nvSpPr>
          <p:cNvPr id="9" name="Freeform 11"/>
          <p:cNvSpPr/>
          <p:nvPr/>
        </p:nvSpPr>
        <p:spPr bwMode="auto">
          <a:xfrm flipV="1">
            <a:off x="-8377" y="14287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E6599B1-913A-1D41-AA65-0AF4ECC1FFD3}" type="slidenum">
              <a:rPr lang="de-DE" altLang="el-GR" smtClean="0"/>
              <a:pPr>
                <a:defRPr/>
              </a:pPr>
              <a:t>‹#›</a:t>
            </a:fld>
            <a:endParaRPr lang="de-DE" altLang="el-GR"/>
          </a:p>
        </p:txBody>
      </p:sp>
    </p:spTree>
    <p:extLst>
      <p:ext uri="{BB962C8B-B14F-4D97-AF65-F5344CB8AC3E}">
        <p14:creationId xmlns:p14="http://schemas.microsoft.com/office/powerpoint/2010/main" val="319115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78426" y="9601200"/>
            <a:ext cx="17830800" cy="1133476"/>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78424" y="1269930"/>
            <a:ext cx="17830800" cy="7709940"/>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178426" y="10734676"/>
            <a:ext cx="17830800" cy="987424"/>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8377" y="9823451"/>
            <a:ext cx="3177054" cy="101459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1063625" y="9966175"/>
            <a:ext cx="1559534" cy="730250"/>
          </a:xfrm>
        </p:spPr>
        <p:txBody>
          <a:bodyPr/>
          <a:lstStyle/>
          <a:p>
            <a:fld id="{86CB4B4D-7CA3-9044-876B-883B54F8677D}" type="slidenum">
              <a:rPr lang="el-GR" smtClean="0"/>
              <a:t>‹#›</a:t>
            </a:fld>
            <a:endParaRPr lang="el-GR"/>
          </a:p>
        </p:txBody>
      </p:sp>
    </p:spTree>
    <p:extLst>
      <p:ext uri="{BB962C8B-B14F-4D97-AF65-F5344CB8AC3E}">
        <p14:creationId xmlns:p14="http://schemas.microsoft.com/office/powerpoint/2010/main" val="109375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457200"/>
            <a:ext cx="5703032" cy="13277256"/>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54442" y="-1571"/>
            <a:ext cx="4713348" cy="1370807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365760" cy="137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185849" y="1248220"/>
            <a:ext cx="17823374" cy="256178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78424" y="4267200"/>
            <a:ext cx="17830800" cy="7772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0723225" y="12260874"/>
            <a:ext cx="2292566" cy="740792"/>
          </a:xfrm>
          <a:prstGeom prst="rect">
            <a:avLst/>
          </a:prstGeom>
        </p:spPr>
        <p:txBody>
          <a:bodyPr vert="horz" lIns="91440" tIns="45720" rIns="91440" bIns="45720" rtlCol="0" anchor="ctr"/>
          <a:lstStyle>
            <a:lvl1pPr algn="r">
              <a:defRPr sz="1800">
                <a:solidFill>
                  <a:schemeClr val="tx1">
                    <a:tint val="75000"/>
                  </a:schemeClr>
                </a:solidFill>
              </a:defRPr>
            </a:lvl1pPr>
          </a:lstStyle>
          <a:p>
            <a:fld id="{48A87A34-81AB-432B-8DAE-1953F412C126}" type="datetimeFigureOut">
              <a:rPr lang="en-US" smtClean="0"/>
              <a:pPr/>
              <a:t>10/12/20</a:t>
            </a:fld>
            <a:endParaRPr lang="en-US" dirty="0"/>
          </a:p>
        </p:txBody>
      </p:sp>
      <p:sp>
        <p:nvSpPr>
          <p:cNvPr id="5" name="Footer Placeholder 4"/>
          <p:cNvSpPr>
            <a:spLocks noGrp="1"/>
          </p:cNvSpPr>
          <p:nvPr>
            <p:ph type="ftr" sz="quarter" idx="3"/>
          </p:nvPr>
        </p:nvSpPr>
        <p:spPr>
          <a:xfrm>
            <a:off x="5178425" y="12271617"/>
            <a:ext cx="15239998"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1063625" y="1575565"/>
            <a:ext cx="1559534" cy="730250"/>
          </a:xfrm>
          <a:prstGeom prst="rect">
            <a:avLst/>
          </a:prstGeom>
        </p:spPr>
        <p:txBody>
          <a:bodyPr vert="horz" lIns="91440" tIns="45720" rIns="91440" bIns="45720" rtlCol="0" anchor="ctr"/>
          <a:lstStyle>
            <a:lvl1pPr algn="r">
              <a:defRPr sz="4000">
                <a:solidFill>
                  <a:srgbClr val="FEFFFF"/>
                </a:solidFill>
              </a:defRPr>
            </a:lvl1pPr>
          </a:lstStyle>
          <a:p>
            <a:fld id="{86CB4B4D-7CA3-9044-876B-883B54F8677D}" type="slidenum">
              <a:rPr lang="el-GR" smtClean="0"/>
              <a:t>‹#›</a:t>
            </a:fld>
            <a:endParaRPr lang="el-GR"/>
          </a:p>
        </p:txBody>
      </p:sp>
    </p:spTree>
    <p:extLst>
      <p:ext uri="{BB962C8B-B14F-4D97-AF65-F5344CB8AC3E}">
        <p14:creationId xmlns:p14="http://schemas.microsoft.com/office/powerpoint/2010/main" val="212152606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Lst>
  <p:txStyles>
    <p:titleStyle>
      <a:lvl1pPr algn="l" defTabSz="914400" rtl="0" eaLnBrk="1" latinLnBrk="0" hangingPunct="1">
        <a:spcBef>
          <a:spcPct val="0"/>
        </a:spcBef>
        <a:buNone/>
        <a:defRPr sz="7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istory.stackexchange.com/questions/29028/why-are-germans-referred-to-so-differently-in-different-languages/2905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Der_Sieg_des_Tullius_Hostilius_%C3%BCber_Veji.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jpeg"/><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hyperlink" Target="https://www.zdf.de/dokumentation/momente-der-geschichte/hermann-der-cherusker-102.html"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6.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L-ZFK-ey5c8" TargetMode="External"/><Relationship Id="rId2" Type="http://schemas.openxmlformats.org/officeDocument/2006/relationships/hyperlink" Target="https://www.youtube.com/watch?v=5y7Gf7iwF90" TargetMode="External"/><Relationship Id="rId1" Type="http://schemas.openxmlformats.org/officeDocument/2006/relationships/slideLayout" Target="../slideLayouts/slideLayout19.xml"/><Relationship Id="rId4" Type="http://schemas.openxmlformats.org/officeDocument/2006/relationships/hyperlink" Target="https://opus.bibliothek.uni-wuerzburg.de/opus4-wuerzburg/frontdoor/deliver/index/docId/5424/file/A._Volkmann_Die_Germanen.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ni-muenster.de/FNZ-Online/recht/reich/unterpunkte/nation.ht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www.youtube.com/watch?v=8S1Ix4rDk4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s://historisches-lexikon.li/Rheinbund" TargetMode="External"/><Relationship Id="rId2" Type="http://schemas.openxmlformats.org/officeDocument/2006/relationships/hyperlink" Target="https://www.geschichte-abitur.de/lexikon/uebersicht-napoleonische-zeit/rheinbund" TargetMode="External"/><Relationship Id="rId1" Type="http://schemas.openxmlformats.org/officeDocument/2006/relationships/slideLayout" Target="../slideLayouts/slideLayout19.xml"/><Relationship Id="rId5" Type="http://schemas.openxmlformats.org/officeDocument/2006/relationships/hyperlink" Target="https://www.lwl.org/westfaelische-geschichte/portal/Internet/finde/langDatensatz.php?urlID=164&amp;url_tabelle=tab_medien" TargetMode="External"/><Relationship Id="rId4" Type="http://schemas.openxmlformats.org/officeDocument/2006/relationships/hyperlink" Target="https://www.welt.de/geschichte/article179160648/16-Fuersten-gruenden-Rheinbund.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hambacher-schloss.de/index.php/geschichte/335-geschichtekopf23" TargetMode="External"/><Relationship Id="rId2" Type="http://schemas.openxmlformats.org/officeDocument/2006/relationships/hyperlink" Target="https://www.bmi.bund.de/DE/themen/verfassung/staatliche-symbole/staatssymbole/staatssymbole-node.html" TargetMode="External"/><Relationship Id="rId1" Type="http://schemas.openxmlformats.org/officeDocument/2006/relationships/slideLayout" Target="../slideLayouts/slideLayout19.xml"/><Relationship Id="rId4" Type="http://schemas.openxmlformats.org/officeDocument/2006/relationships/hyperlink" Target="https://www.dw.com/de/vom-knopf-zur-bundesflagge-die-geschichte-von-schwarz-rot-gold/a-4754863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rammstein+lyrics+deutschland&amp;oq=Rammstein+lyrics&amp;aqs=chrome.1.69i57j0l5j69i60l2.6175j0j4&amp;sourceid=chrome&amp;ie=UTF-8" TargetMode="External"/><Relationship Id="rId2" Type="http://schemas.openxmlformats.org/officeDocument/2006/relationships/hyperlink" Target="https://www.youtube.com/watch?v=NeQM1c-XCDc" TargetMode="External"/><Relationship Id="rId1" Type="http://schemas.openxmlformats.org/officeDocument/2006/relationships/slideLayout" Target="../slideLayouts/slideLayout19.xml"/><Relationship Id="rId4" Type="http://schemas.openxmlformats.org/officeDocument/2006/relationships/hyperlink" Target="https://www.dw.com/de/rammstein-lyrics-till-lindemann-analyse/a-50036426"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Datei:2004_sutton_hoo_03.JP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de.wikipedia.org/wiki/Franc"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hyperlink" Target="http://de.wikipedia.org/wiki/Goldmark"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hyperlink" Target="https://www.bundestag.de/parlament/geschichte/parlamentarismus/weimar" TargetMode="Externa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s://www.youtube.com/watch?v=s2hOuzpo4UE"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31.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3. Semester…"/>
          <p:cNvSpPr txBox="1">
            <a:spLocks noGrp="1"/>
          </p:cNvSpPr>
          <p:nvPr>
            <p:ph type="body" sz="quarter" idx="1"/>
          </p:nvPr>
        </p:nvSpPr>
        <p:spPr>
          <a:xfrm>
            <a:off x="1965649" y="5683637"/>
            <a:ext cx="21945602" cy="7323561"/>
          </a:xfrm>
          <a:prstGeom prst="rect">
            <a:avLst/>
          </a:prstGeom>
        </p:spPr>
        <p:txBody>
          <a:bodyPr anchor="t"/>
          <a:lstStyle/>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a:p>
          <a:p>
            <a:pPr defTabSz="1828800">
              <a:lnSpc>
                <a:spcPct val="90000"/>
              </a:lnSpc>
              <a:defRPr sz="5200" cap="none" spc="-100">
                <a:solidFill>
                  <a:srgbClr val="000000"/>
                </a:solidFill>
                <a:latin typeface="Proxima Nova Semibold"/>
                <a:ea typeface="Proxima Nova Semibold"/>
                <a:cs typeface="Proxima Nova Semibold"/>
                <a:sym typeface="Proxima Nova Semibold"/>
              </a:defRPr>
            </a:pPr>
            <a:r>
              <a:t>3. Semester</a:t>
            </a:r>
            <a:endParaRPr spc="-52"/>
          </a:p>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spc="-52"/>
          </a:p>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spc="-52"/>
          </a:p>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spc="-52"/>
          </a:p>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spc="-52"/>
          </a:p>
          <a:p>
            <a:pPr defTabSz="1828800">
              <a:lnSpc>
                <a:spcPct val="90000"/>
              </a:lnSpc>
              <a:defRPr sz="5200" cap="none" spc="-52">
                <a:solidFill>
                  <a:srgbClr val="000000"/>
                </a:solidFill>
                <a:latin typeface="Proxima Nova Semibold"/>
                <a:ea typeface="Proxima Nova Semibold"/>
                <a:cs typeface="Proxima Nova Semibold"/>
                <a:sym typeface="Proxima Nova Semibold"/>
              </a:defRPr>
            </a:pPr>
            <a:endParaRPr spc="-52"/>
          </a:p>
          <a:p>
            <a:pPr defTabSz="1828800">
              <a:lnSpc>
                <a:spcPct val="90000"/>
              </a:lnSpc>
              <a:defRPr sz="5200" cap="none" spc="-100">
                <a:solidFill>
                  <a:srgbClr val="000000"/>
                </a:solidFill>
                <a:latin typeface="Proxima Nova Semibold"/>
                <a:ea typeface="Proxima Nova Semibold"/>
                <a:cs typeface="Proxima Nova Semibold"/>
                <a:sym typeface="Proxima Nova Semibold"/>
              </a:defRPr>
            </a:pPr>
            <a:r>
              <a:t>Stefanos Vlachopoulos</a:t>
            </a:r>
            <a:endParaRPr spc="-52"/>
          </a:p>
          <a:p>
            <a:pPr defTabSz="1828800">
              <a:lnSpc>
                <a:spcPct val="90000"/>
              </a:lnSpc>
              <a:defRPr sz="5200" cap="none" spc="-100">
                <a:solidFill>
                  <a:srgbClr val="000000"/>
                </a:solidFill>
                <a:latin typeface="Proxima Nova Semibold"/>
                <a:ea typeface="Proxima Nova Semibold"/>
                <a:cs typeface="Proxima Nova Semibold"/>
                <a:sym typeface="Proxima Nova Semibold"/>
              </a:defRPr>
            </a:pPr>
            <a:r>
              <a:t>Fachbereich für Fremde Sprachen, Übersetzen und Dolmetschen</a:t>
            </a:r>
          </a:p>
        </p:txBody>
      </p:sp>
      <p:sp>
        <p:nvSpPr>
          <p:cNvPr id="325" name="Landeskunde D(EUTSCHLAND) ACH/LLI"/>
          <p:cNvSpPr txBox="1">
            <a:spLocks noGrp="1"/>
          </p:cNvSpPr>
          <p:nvPr>
            <p:ph type="title"/>
          </p:nvPr>
        </p:nvSpPr>
        <p:spPr>
          <a:xfrm>
            <a:off x="1219200" y="2705661"/>
            <a:ext cx="21945600" cy="2278983"/>
          </a:xfrm>
          <a:prstGeom prst="rect">
            <a:avLst/>
          </a:prstGeom>
        </p:spPr>
        <p:txBody>
          <a:bodyPr>
            <a:normAutofit fontScale="90000"/>
          </a:bodyPr>
          <a:lstStyle>
            <a:lvl1pPr defTabSz="300745">
              <a:defRPr sz="10098" spc="-132"/>
            </a:lvl1pPr>
          </a:lstStyle>
          <a:p>
            <a:r>
              <a:rPr dirty="0" err="1"/>
              <a:t>Landeskunde</a:t>
            </a:r>
            <a:r>
              <a:rPr dirty="0"/>
              <a:t> D(EUTSCHLAND) ACH/LLI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605BDA5-FE88-9E4A-B528-BAC5243212BB}"/>
              </a:ext>
            </a:extLst>
          </p:cNvPr>
          <p:cNvSpPr>
            <a:spLocks noGrp="1" noChangeArrowheads="1"/>
          </p:cNvSpPr>
          <p:nvPr>
            <p:ph type="title"/>
          </p:nvPr>
        </p:nvSpPr>
        <p:spPr/>
        <p:txBody>
          <a:bodyPr/>
          <a:lstStyle/>
          <a:p>
            <a:pPr>
              <a:defRPr/>
            </a:pPr>
            <a:r>
              <a:rPr lang="de-DE" altLang="el-GR"/>
              <a:t>Geschichte der Germanen 1</a:t>
            </a:r>
          </a:p>
        </p:txBody>
      </p:sp>
      <p:sp>
        <p:nvSpPr>
          <p:cNvPr id="22530" name="Rectangle 3">
            <a:extLst>
              <a:ext uri="{FF2B5EF4-FFF2-40B4-BE49-F238E27FC236}">
                <a16:creationId xmlns:a16="http://schemas.microsoft.com/office/drawing/2014/main" id="{D55AB68C-7B17-9D4B-824B-21F22E609CC7}"/>
              </a:ext>
            </a:extLst>
          </p:cNvPr>
          <p:cNvSpPr>
            <a:spLocks noGrp="1" noChangeArrowheads="1"/>
          </p:cNvSpPr>
          <p:nvPr>
            <p:ph idx="1"/>
          </p:nvPr>
        </p:nvSpPr>
        <p:spPr/>
        <p:txBody>
          <a:bodyPr/>
          <a:lstStyle/>
          <a:p>
            <a:pPr eaLnBrk="1" hangingPunct="1"/>
            <a:r>
              <a:rPr lang="de-DE" altLang="el-GR"/>
              <a:t>genauere Herkunft unbekannt</a:t>
            </a:r>
          </a:p>
          <a:p>
            <a:pPr eaLnBrk="1" hangingPunct="1"/>
            <a:r>
              <a:rPr lang="de-DE" altLang="el-GR"/>
              <a:t>werden mit der Jastorf-Kultur (Fundort bei Uelzen) in Verbindung gebracht</a:t>
            </a:r>
          </a:p>
          <a:p>
            <a:pPr lvl="1" eaLnBrk="1" hangingPunct="1"/>
            <a:r>
              <a:rPr lang="de-DE" altLang="el-GR"/>
              <a:t> Jastorf-Kultur: jüngere Eisenzeit (ca. 500 v. Chr.)</a:t>
            </a:r>
          </a:p>
          <a:p>
            <a:pPr lvl="1" eaLnBrk="1" hangingPunct="1"/>
            <a:r>
              <a:rPr lang="de-DE" altLang="el-GR"/>
              <a:t>aber nicht völlig deckungsgleich mit der dynamischen Jastorf-Kultur</a:t>
            </a:r>
          </a:p>
        </p:txBody>
      </p:sp>
    </p:spTree>
    <p:extLst>
      <p:ext uri="{BB962C8B-B14F-4D97-AF65-F5344CB8AC3E}">
        <p14:creationId xmlns:p14="http://schemas.microsoft.com/office/powerpoint/2010/main" val="31463187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242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43F05-23A2-8148-97AF-A8D29BA489CE}"/>
              </a:ext>
            </a:extLst>
          </p:cNvPr>
          <p:cNvSpPr>
            <a:spLocks noGrp="1"/>
          </p:cNvSpPr>
          <p:nvPr>
            <p:ph type="ctrTitle"/>
          </p:nvPr>
        </p:nvSpPr>
        <p:spPr/>
        <p:txBody>
          <a:bodyPr/>
          <a:lstStyle/>
          <a:p>
            <a:r>
              <a:rPr lang="en-US" dirty="0" err="1"/>
              <a:t>Vielen</a:t>
            </a:r>
            <a:r>
              <a:rPr lang="en-US"/>
              <a:t> Dank</a:t>
            </a:r>
            <a:endParaRPr lang="el-GR"/>
          </a:p>
        </p:txBody>
      </p:sp>
      <p:sp>
        <p:nvSpPr>
          <p:cNvPr id="3" name="Υπότιτλος 2">
            <a:extLst>
              <a:ext uri="{FF2B5EF4-FFF2-40B4-BE49-F238E27FC236}">
                <a16:creationId xmlns:a16="http://schemas.microsoft.com/office/drawing/2014/main" id="{BBBF183D-29CE-2F4B-8BB9-0316747A0236}"/>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72908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189C29E-FCFC-5348-AA3A-05209083E7B2}"/>
              </a:ext>
            </a:extLst>
          </p:cNvPr>
          <p:cNvSpPr>
            <a:spLocks noGrp="1" noChangeArrowheads="1"/>
          </p:cNvSpPr>
          <p:nvPr>
            <p:ph type="title"/>
          </p:nvPr>
        </p:nvSpPr>
        <p:spPr/>
        <p:txBody>
          <a:bodyPr/>
          <a:lstStyle/>
          <a:p>
            <a:pPr>
              <a:defRPr/>
            </a:pPr>
            <a:r>
              <a:rPr lang="de-DE" altLang="el-GR"/>
              <a:t>Geschichte der Germanen 2</a:t>
            </a:r>
          </a:p>
        </p:txBody>
      </p:sp>
      <p:sp>
        <p:nvSpPr>
          <p:cNvPr id="23554" name="Rectangle 3">
            <a:extLst>
              <a:ext uri="{FF2B5EF4-FFF2-40B4-BE49-F238E27FC236}">
                <a16:creationId xmlns:a16="http://schemas.microsoft.com/office/drawing/2014/main" id="{E8D4BA40-1CD7-5440-8DB2-E0F67C3B093B}"/>
              </a:ext>
            </a:extLst>
          </p:cNvPr>
          <p:cNvSpPr>
            <a:spLocks noGrp="1" noChangeArrowheads="1"/>
          </p:cNvSpPr>
          <p:nvPr>
            <p:ph idx="1"/>
          </p:nvPr>
        </p:nvSpPr>
        <p:spPr/>
        <p:txBody>
          <a:bodyPr/>
          <a:lstStyle/>
          <a:p>
            <a:pPr lvl="1" eaLnBrk="1" hangingPunct="1">
              <a:lnSpc>
                <a:spcPct val="90000"/>
              </a:lnSpc>
            </a:pPr>
            <a:endParaRPr lang="de-DE" altLang="el-GR" sz="4000"/>
          </a:p>
          <a:p>
            <a:pPr lvl="1" eaLnBrk="1" hangingPunct="1">
              <a:lnSpc>
                <a:spcPct val="90000"/>
              </a:lnSpc>
            </a:pPr>
            <a:r>
              <a:rPr lang="de-DE" altLang="el-GR" sz="4000"/>
              <a:t>Herausbildung der germanischen Sprache im indogermanischen Sprachkontext</a:t>
            </a:r>
          </a:p>
          <a:p>
            <a:pPr lvl="1" eaLnBrk="1" hangingPunct="1">
              <a:lnSpc>
                <a:spcPct val="90000"/>
              </a:lnSpc>
            </a:pPr>
            <a:r>
              <a:rPr lang="de-DE" altLang="el-GR" sz="4000"/>
              <a:t>Lautverschiebung hat sich vermutlich im Raum Norddeutschland vollzogen</a:t>
            </a:r>
          </a:p>
          <a:p>
            <a:pPr lvl="1" eaLnBrk="1" hangingPunct="1">
              <a:lnSpc>
                <a:spcPct val="90000"/>
              </a:lnSpc>
            </a:pPr>
            <a:r>
              <a:rPr lang="de-DE" altLang="el-GR" sz="4000"/>
              <a:t>Vermutlich ca. 300 – 200 v. Chr. </a:t>
            </a:r>
          </a:p>
          <a:p>
            <a:pPr eaLnBrk="1" hangingPunct="1">
              <a:lnSpc>
                <a:spcPct val="90000"/>
              </a:lnSpc>
            </a:pPr>
            <a:endParaRPr lang="de-DE" altLang="el-GR" sz="4800"/>
          </a:p>
        </p:txBody>
      </p:sp>
    </p:spTree>
    <p:extLst>
      <p:ext uri="{BB962C8B-B14F-4D97-AF65-F5344CB8AC3E}">
        <p14:creationId xmlns:p14="http://schemas.microsoft.com/office/powerpoint/2010/main" val="10643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9F8D1A-B1FD-C14C-A64B-B21D09C3794D}"/>
              </a:ext>
            </a:extLst>
          </p:cNvPr>
          <p:cNvSpPr>
            <a:spLocks noGrp="1"/>
          </p:cNvSpPr>
          <p:nvPr>
            <p:ph type="title"/>
          </p:nvPr>
        </p:nvSpPr>
        <p:spPr/>
        <p:txBody>
          <a:bodyPr/>
          <a:lstStyle/>
          <a:p>
            <a:pPr>
              <a:defRPr/>
            </a:pPr>
            <a:r>
              <a:rPr lang="en-US" dirty="0" err="1"/>
              <a:t>Geschichte</a:t>
            </a:r>
            <a:r>
              <a:rPr lang="en-US" dirty="0"/>
              <a:t> der </a:t>
            </a:r>
            <a:r>
              <a:rPr lang="en-US" dirty="0" err="1"/>
              <a:t>Germanen</a:t>
            </a:r>
            <a:r>
              <a:rPr lang="en-US" dirty="0"/>
              <a:t> 3</a:t>
            </a:r>
            <a:endParaRPr lang="el-GR" dirty="0"/>
          </a:p>
        </p:txBody>
      </p:sp>
      <p:sp>
        <p:nvSpPr>
          <p:cNvPr id="24578" name="Θέση περιεχομένου 2">
            <a:extLst>
              <a:ext uri="{FF2B5EF4-FFF2-40B4-BE49-F238E27FC236}">
                <a16:creationId xmlns:a16="http://schemas.microsoft.com/office/drawing/2014/main" id="{3BE54A21-1E8A-CE48-B843-E44BC57CC2C8}"/>
              </a:ext>
            </a:extLst>
          </p:cNvPr>
          <p:cNvSpPr>
            <a:spLocks noGrp="1" noChangeArrowheads="1"/>
          </p:cNvSpPr>
          <p:nvPr>
            <p:ph idx="1"/>
          </p:nvPr>
        </p:nvSpPr>
        <p:spPr/>
        <p:txBody>
          <a:bodyPr/>
          <a:lstStyle/>
          <a:p>
            <a:pPr eaLnBrk="1" hangingPunct="1">
              <a:lnSpc>
                <a:spcPct val="90000"/>
              </a:lnSpc>
            </a:pPr>
            <a:endParaRPr lang="de-DE" altLang="el-GR" sz="4800"/>
          </a:p>
          <a:p>
            <a:pPr eaLnBrk="1" hangingPunct="1">
              <a:lnSpc>
                <a:spcPct val="90000"/>
              </a:lnSpc>
            </a:pPr>
            <a:r>
              <a:rPr lang="de-DE" altLang="el-GR" sz="4800"/>
              <a:t>Durch Herausbildung der neuen Sprache und ihrer Verbreitung wurden die Gebiete germanisch.</a:t>
            </a:r>
          </a:p>
          <a:p>
            <a:pPr lvl="1" eaLnBrk="1" hangingPunct="1">
              <a:lnSpc>
                <a:spcPct val="90000"/>
              </a:lnSpc>
            </a:pPr>
            <a:endParaRPr lang="el-GR" altLang="el-GR"/>
          </a:p>
        </p:txBody>
      </p:sp>
    </p:spTree>
    <p:extLst>
      <p:ext uri="{BB962C8B-B14F-4D97-AF65-F5344CB8AC3E}">
        <p14:creationId xmlns:p14="http://schemas.microsoft.com/office/powerpoint/2010/main" val="422650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Εικόνα 2" descr="Εικόνα που περιέχει κείμενο, χάρτης&#10;&#10;Περιγραφή που δημιουργήθηκε αυτόματα">
            <a:extLst>
              <a:ext uri="{FF2B5EF4-FFF2-40B4-BE49-F238E27FC236}">
                <a16:creationId xmlns:a16="http://schemas.microsoft.com/office/drawing/2014/main" id="{42C41684-91D3-DF44-98A8-EA3451D7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95300"/>
            <a:ext cx="18288000" cy="127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3">
            <a:extLst>
              <a:ext uri="{FF2B5EF4-FFF2-40B4-BE49-F238E27FC236}">
                <a16:creationId xmlns:a16="http://schemas.microsoft.com/office/drawing/2014/main" id="{C94208B0-6DE5-C346-B0A8-FA9E440B2DD7}"/>
              </a:ext>
            </a:extLst>
          </p:cNvPr>
          <p:cNvSpPr txBox="1">
            <a:spLocks noChangeArrowheads="1"/>
          </p:cNvSpPr>
          <p:nvPr/>
        </p:nvSpPr>
        <p:spPr bwMode="auto">
          <a:xfrm>
            <a:off x="3048000" y="13220700"/>
            <a:ext cx="1828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l-GR" altLang="el-GR">
                <a:hlinkClick r:id="rId3" tooltip="https://history.stackexchange.com/questions/29028/why-are-germans-referred-to-so-differently-in-different-languages/29058"/>
              </a:rPr>
              <a:t>Αυτή η φωτογραφία</a:t>
            </a:r>
            <a:r>
              <a:rPr lang="el-GR" altLang="el-GR"/>
              <a:t> από Άγνωστος συντάκτης με άδεια χρήσης </a:t>
            </a:r>
            <a:r>
              <a:rPr lang="el-GR" altLang="el-GR">
                <a:hlinkClick r:id="rId4" tooltip="https://creativecommons.org/licenses/by-sa/3.0/"/>
              </a:rPr>
              <a:t>CC BY-SA</a:t>
            </a:r>
            <a:endParaRPr lang="el-GR" altLang="el-GR"/>
          </a:p>
        </p:txBody>
      </p:sp>
    </p:spTree>
    <p:extLst>
      <p:ext uri="{BB962C8B-B14F-4D97-AF65-F5344CB8AC3E}">
        <p14:creationId xmlns:p14="http://schemas.microsoft.com/office/powerpoint/2010/main" val="103479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C8D036-1ACA-C841-A5D4-68B58DD504B6}"/>
              </a:ext>
            </a:extLst>
          </p:cNvPr>
          <p:cNvSpPr>
            <a:spLocks noGrp="1" noChangeArrowheads="1"/>
          </p:cNvSpPr>
          <p:nvPr>
            <p:ph type="title"/>
          </p:nvPr>
        </p:nvSpPr>
        <p:spPr/>
        <p:txBody>
          <a:bodyPr/>
          <a:lstStyle/>
          <a:p>
            <a:pPr>
              <a:defRPr/>
            </a:pPr>
            <a:r>
              <a:rPr lang="de-DE" altLang="el-GR" dirty="0"/>
              <a:t>Geschichte der Germanen 4</a:t>
            </a:r>
          </a:p>
        </p:txBody>
      </p:sp>
      <p:sp>
        <p:nvSpPr>
          <p:cNvPr id="12291" name="Rectangle 3">
            <a:extLst>
              <a:ext uri="{FF2B5EF4-FFF2-40B4-BE49-F238E27FC236}">
                <a16:creationId xmlns:a16="http://schemas.microsoft.com/office/drawing/2014/main" id="{4409C736-39FA-2D4E-A587-9D4F4F69D662}"/>
              </a:ext>
            </a:extLst>
          </p:cNvPr>
          <p:cNvSpPr>
            <a:spLocks noGrp="1" noChangeArrowheads="1"/>
          </p:cNvSpPr>
          <p:nvPr>
            <p:ph idx="1"/>
          </p:nvPr>
        </p:nvSpPr>
        <p:spPr/>
        <p:txBody>
          <a:bodyPr rtlCol="0">
            <a:normAutofit/>
          </a:bodyPr>
          <a:lstStyle/>
          <a:p>
            <a:pPr marL="0" indent="0">
              <a:buNone/>
              <a:defRPr/>
            </a:pPr>
            <a:r>
              <a:rPr lang="de-DE" altLang="el-GR" sz="5600" dirty="0">
                <a:solidFill>
                  <a:schemeClr val="tx1">
                    <a:lumMod val="85000"/>
                    <a:lumOff val="15000"/>
                  </a:schemeClr>
                </a:solidFill>
              </a:rPr>
              <a:t>Prototyp der klassischen Völkerwanderung</a:t>
            </a:r>
          </a:p>
          <a:p>
            <a:pPr lvl="1">
              <a:defRPr/>
            </a:pPr>
            <a:r>
              <a:rPr lang="de-DE" altLang="el-GR" sz="4800" dirty="0">
                <a:solidFill>
                  <a:schemeClr val="tx1">
                    <a:lumMod val="85000"/>
                    <a:lumOff val="15000"/>
                  </a:schemeClr>
                </a:solidFill>
              </a:rPr>
              <a:t>Herkommen aus Jütland zwischen 200 -150 v.Chr.</a:t>
            </a:r>
          </a:p>
          <a:p>
            <a:pPr lvl="1">
              <a:defRPr/>
            </a:pPr>
            <a:r>
              <a:rPr lang="de-DE" altLang="el-GR" sz="4800" dirty="0">
                <a:solidFill>
                  <a:schemeClr val="tx1">
                    <a:lumMod val="85000"/>
                    <a:lumOff val="15000"/>
                  </a:schemeClr>
                </a:solidFill>
              </a:rPr>
              <a:t>Ursache: Hungersnöte durch Springflut und/oder Klimaänderung, ev. auch Bevölkerungswachstum</a:t>
            </a:r>
            <a:endParaRPr lang="de-DE" altLang="el-GR" sz="4800" b="1" dirty="0">
              <a:solidFill>
                <a:schemeClr val="tx1">
                  <a:lumMod val="85000"/>
                  <a:lumOff val="15000"/>
                </a:schemeClr>
              </a:solidFill>
            </a:endParaRPr>
          </a:p>
          <a:p>
            <a:pPr lvl="1">
              <a:defRPr/>
            </a:pPr>
            <a:r>
              <a:rPr lang="de-DE" altLang="el-GR" sz="4800" dirty="0">
                <a:solidFill>
                  <a:schemeClr val="tx1">
                    <a:lumMod val="85000"/>
                    <a:lumOff val="15000"/>
                  </a:schemeClr>
                </a:solidFill>
              </a:rPr>
              <a:t>aber auch wegen der Attraktivität römischer Gebiete</a:t>
            </a:r>
          </a:p>
        </p:txBody>
      </p:sp>
    </p:spTree>
    <p:extLst>
      <p:ext uri="{BB962C8B-B14F-4D97-AF65-F5344CB8AC3E}">
        <p14:creationId xmlns:p14="http://schemas.microsoft.com/office/powerpoint/2010/main" val="68130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E88E9DA-E586-7B40-B1D5-C1DB09440291}"/>
              </a:ext>
            </a:extLst>
          </p:cNvPr>
          <p:cNvSpPr>
            <a:spLocks noGrp="1" noChangeArrowheads="1"/>
          </p:cNvSpPr>
          <p:nvPr>
            <p:ph type="title"/>
          </p:nvPr>
        </p:nvSpPr>
        <p:spPr/>
        <p:txBody>
          <a:bodyPr/>
          <a:lstStyle/>
          <a:p>
            <a:pPr>
              <a:defRPr/>
            </a:pPr>
            <a:r>
              <a:rPr lang="de-DE" altLang="el-GR" dirty="0"/>
              <a:t>Geschichte der Germanen 5</a:t>
            </a:r>
          </a:p>
        </p:txBody>
      </p:sp>
      <p:sp>
        <p:nvSpPr>
          <p:cNvPr id="29698" name="Rectangle 3">
            <a:extLst>
              <a:ext uri="{FF2B5EF4-FFF2-40B4-BE49-F238E27FC236}">
                <a16:creationId xmlns:a16="http://schemas.microsoft.com/office/drawing/2014/main" id="{A5D8B676-3EDD-C246-89F2-39C42E9DCB19}"/>
              </a:ext>
            </a:extLst>
          </p:cNvPr>
          <p:cNvSpPr>
            <a:spLocks noGrp="1" noChangeArrowheads="1"/>
          </p:cNvSpPr>
          <p:nvPr>
            <p:ph idx="1"/>
          </p:nvPr>
        </p:nvSpPr>
        <p:spPr/>
        <p:txBody>
          <a:bodyPr/>
          <a:lstStyle/>
          <a:p>
            <a:pPr lvl="1" eaLnBrk="1" hangingPunct="1">
              <a:lnSpc>
                <a:spcPct val="80000"/>
              </a:lnSpc>
            </a:pPr>
            <a:r>
              <a:rPr lang="de-DE" altLang="el-GR" sz="4400"/>
              <a:t>Kämpfe gegen die Kelten südlich des Rheins</a:t>
            </a:r>
          </a:p>
          <a:p>
            <a:pPr lvl="1" eaLnBrk="1" hangingPunct="1">
              <a:lnSpc>
                <a:spcPct val="80000"/>
              </a:lnSpc>
            </a:pPr>
            <a:r>
              <a:rPr lang="de-DE" altLang="el-GR" sz="4400"/>
              <a:t>Siege über römische Heere</a:t>
            </a:r>
          </a:p>
          <a:p>
            <a:pPr lvl="1" eaLnBrk="1" hangingPunct="1">
              <a:lnSpc>
                <a:spcPct val="80000"/>
              </a:lnSpc>
            </a:pPr>
            <a:r>
              <a:rPr lang="de-DE" altLang="el-GR" sz="4400"/>
              <a:t>Unterworfen Land zu sichern</a:t>
            </a:r>
          </a:p>
          <a:p>
            <a:pPr lvl="1" eaLnBrk="1" hangingPunct="1">
              <a:lnSpc>
                <a:spcPct val="80000"/>
              </a:lnSpc>
            </a:pPr>
            <a:r>
              <a:rPr lang="de-DE" altLang="el-GR" sz="4400"/>
              <a:t>Aber 102 bzw. 101 v. Chr. in Südfrankreich und Norditalien vernichtend geschlagen</a:t>
            </a:r>
          </a:p>
          <a:p>
            <a:pPr lvl="1" eaLnBrk="1" hangingPunct="1">
              <a:lnSpc>
                <a:spcPct val="80000"/>
              </a:lnSpc>
            </a:pPr>
            <a:r>
              <a:rPr lang="de-DE" altLang="el-GR" sz="4400"/>
              <a:t>70 v. Chr. dringen Germanen und König Ariovist über den Rhein nach Westen gegen gallische Stämme vor</a:t>
            </a:r>
          </a:p>
          <a:p>
            <a:pPr lvl="1" eaLnBrk="1" hangingPunct="1">
              <a:lnSpc>
                <a:spcPct val="80000"/>
              </a:lnSpc>
            </a:pPr>
            <a:r>
              <a:rPr lang="de-DE" altLang="el-GR" sz="4400"/>
              <a:t>58 v. Chr. von Caesar geschlagen: Rhein als Grenze des römischen Reiches</a:t>
            </a:r>
          </a:p>
        </p:txBody>
      </p:sp>
    </p:spTree>
    <p:extLst>
      <p:ext uri="{BB962C8B-B14F-4D97-AF65-F5344CB8AC3E}">
        <p14:creationId xmlns:p14="http://schemas.microsoft.com/office/powerpoint/2010/main" val="10050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422E1D1-4995-3A47-A828-B774BE8C1A5D}"/>
              </a:ext>
            </a:extLst>
          </p:cNvPr>
          <p:cNvSpPr>
            <a:spLocks noGrp="1" noChangeArrowheads="1"/>
          </p:cNvSpPr>
          <p:nvPr>
            <p:ph type="title"/>
          </p:nvPr>
        </p:nvSpPr>
        <p:spPr/>
        <p:txBody>
          <a:bodyPr/>
          <a:lstStyle/>
          <a:p>
            <a:pPr>
              <a:defRPr/>
            </a:pPr>
            <a:r>
              <a:rPr lang="de-DE" altLang="el-GR"/>
              <a:t>Geschichte der Germanen 5</a:t>
            </a:r>
          </a:p>
        </p:txBody>
      </p:sp>
      <p:sp>
        <p:nvSpPr>
          <p:cNvPr id="31746" name="Rectangle 3">
            <a:extLst>
              <a:ext uri="{FF2B5EF4-FFF2-40B4-BE49-F238E27FC236}">
                <a16:creationId xmlns:a16="http://schemas.microsoft.com/office/drawing/2014/main" id="{F67182E7-96F6-8041-8807-5A070109E8C1}"/>
              </a:ext>
            </a:extLst>
          </p:cNvPr>
          <p:cNvSpPr>
            <a:spLocks noGrp="1" noChangeArrowheads="1"/>
          </p:cNvSpPr>
          <p:nvPr>
            <p:ph idx="1"/>
          </p:nvPr>
        </p:nvSpPr>
        <p:spPr/>
        <p:txBody>
          <a:bodyPr/>
          <a:lstStyle/>
          <a:p>
            <a:pPr eaLnBrk="1" hangingPunct="1"/>
            <a:r>
              <a:rPr lang="de-DE" altLang="el-GR" dirty="0"/>
              <a:t>9 n. Chr. </a:t>
            </a:r>
            <a:r>
              <a:rPr lang="de-DE" altLang="el-GR" dirty="0" err="1"/>
              <a:t>Varus</a:t>
            </a:r>
            <a:r>
              <a:rPr lang="de-DE" altLang="el-GR" dirty="0"/>
              <a:t>-Schlacht </a:t>
            </a:r>
          </a:p>
          <a:p>
            <a:pPr lvl="1" eaLnBrk="1" hangingPunct="1">
              <a:buFontTx/>
              <a:buNone/>
            </a:pPr>
            <a:r>
              <a:rPr lang="de-DE" altLang="el-GR" dirty="0"/>
              <a:t>Sieger: Arminius, </a:t>
            </a:r>
          </a:p>
          <a:p>
            <a:pPr lvl="1" eaLnBrk="1" hangingPunct="1"/>
            <a:r>
              <a:rPr lang="de-DE" altLang="el-GR" dirty="0"/>
              <a:t>aus der Königssippe der </a:t>
            </a:r>
            <a:r>
              <a:rPr lang="de-DE" altLang="el-GR" i="1" dirty="0" err="1"/>
              <a:t>Chrusker</a:t>
            </a:r>
            <a:r>
              <a:rPr lang="de-DE" altLang="el-GR" dirty="0"/>
              <a:t> (mittelgroßer, mit den Römern verbündeter Stamm) </a:t>
            </a:r>
          </a:p>
          <a:p>
            <a:pPr lvl="1" eaLnBrk="1" hangingPunct="1"/>
            <a:r>
              <a:rPr lang="de-DE" altLang="el-GR" dirty="0"/>
              <a:t>römischer Ritter und Befehlshaber germanischer Hilfstruppen</a:t>
            </a:r>
          </a:p>
          <a:p>
            <a:pPr lvl="1" eaLnBrk="1" hangingPunct="1"/>
            <a:endParaRPr lang="de-DE" altLang="el-GR" dirty="0"/>
          </a:p>
          <a:p>
            <a:pPr eaLnBrk="1" hangingPunct="1"/>
            <a:endParaRPr lang="de-DE" altLang="el-GR" dirty="0"/>
          </a:p>
        </p:txBody>
      </p:sp>
    </p:spTree>
    <p:extLst>
      <p:ext uri="{BB962C8B-B14F-4D97-AF65-F5344CB8AC3E}">
        <p14:creationId xmlns:p14="http://schemas.microsoft.com/office/powerpoint/2010/main" val="273395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17278-ABC2-FA46-A57D-816C4DE9B700}"/>
              </a:ext>
            </a:extLst>
          </p:cNvPr>
          <p:cNvSpPr>
            <a:spLocks noGrp="1"/>
          </p:cNvSpPr>
          <p:nvPr>
            <p:ph type="title"/>
          </p:nvPr>
        </p:nvSpPr>
        <p:spPr/>
        <p:txBody>
          <a:bodyPr/>
          <a:lstStyle/>
          <a:p>
            <a:pPr eaLnBrk="1" hangingPunct="1">
              <a:defRPr/>
            </a:pPr>
            <a:r>
              <a:rPr lang="de-DE" dirty="0" err="1"/>
              <a:t>Varusschlacht</a:t>
            </a:r>
            <a:endParaRPr lang="el-GR" dirty="0"/>
          </a:p>
        </p:txBody>
      </p:sp>
      <p:pic>
        <p:nvPicPr>
          <p:cNvPr id="32770" name="Θέση περιεχομένου 4" descr="Εικόνα που περιέχει υπαίθριος, μεγάλος, άνδρας, ομάδα&#10;&#10;Περιγραφή που δημιουργήθηκε αυτόματα">
            <a:extLst>
              <a:ext uri="{FF2B5EF4-FFF2-40B4-BE49-F238E27FC236}">
                <a16:creationId xmlns:a16="http://schemas.microsoft.com/office/drawing/2014/main" id="{9AE14AF9-B44A-6641-B308-CCFD2D6BEE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14077" y="3781425"/>
            <a:ext cx="10140950" cy="6203950"/>
          </a:xfrm>
        </p:spPr>
      </p:pic>
      <p:sp>
        <p:nvSpPr>
          <p:cNvPr id="32771" name="TextBox 5">
            <a:extLst>
              <a:ext uri="{FF2B5EF4-FFF2-40B4-BE49-F238E27FC236}">
                <a16:creationId xmlns:a16="http://schemas.microsoft.com/office/drawing/2014/main" id="{E8FFE199-BB34-714B-AED9-2D5412469F80}"/>
              </a:ext>
            </a:extLst>
          </p:cNvPr>
          <p:cNvSpPr txBox="1">
            <a:spLocks noChangeArrowheads="1"/>
          </p:cNvSpPr>
          <p:nvPr/>
        </p:nvSpPr>
        <p:spPr bwMode="auto">
          <a:xfrm>
            <a:off x="7127877" y="11480801"/>
            <a:ext cx="10140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l-GR" altLang="el-GR">
                <a:hlinkClick r:id="rId3" tooltip="https://commons.wikimedia.org/wiki/File:Der_Sieg_des_Tullius_Hostilius_%C3%BCber_Veji.jpg"/>
              </a:rPr>
              <a:t>Αυτή η φωτογραφία</a:t>
            </a:r>
            <a:r>
              <a:rPr lang="el-GR" altLang="el-GR"/>
              <a:t> από Άγνωστος συντάκτης με άδεια χρήσης </a:t>
            </a:r>
            <a:r>
              <a:rPr lang="el-GR" altLang="el-GR">
                <a:hlinkClick r:id="rId4" tooltip="https://creativecommons.org/licenses/by-sa/3.0/"/>
              </a:rPr>
              <a:t>CC BY-SA</a:t>
            </a:r>
            <a:endParaRPr lang="el-GR" altLang="el-GR"/>
          </a:p>
        </p:txBody>
      </p:sp>
    </p:spTree>
    <p:extLst>
      <p:ext uri="{BB962C8B-B14F-4D97-AF65-F5344CB8AC3E}">
        <p14:creationId xmlns:p14="http://schemas.microsoft.com/office/powerpoint/2010/main" val="155913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A13C-B14A-A543-8F52-D6AFA742BE07}"/>
              </a:ext>
            </a:extLst>
          </p:cNvPr>
          <p:cNvSpPr>
            <a:spLocks noGrp="1"/>
          </p:cNvSpPr>
          <p:nvPr>
            <p:ph type="title"/>
          </p:nvPr>
        </p:nvSpPr>
        <p:spPr>
          <a:xfrm>
            <a:off x="1747956" y="3437470"/>
            <a:ext cx="11535132" cy="3329922"/>
          </a:xfrm>
        </p:spPr>
        <p:txBody>
          <a:bodyPr anchor="ctr">
            <a:normAutofit fontScale="90000"/>
          </a:bodyPr>
          <a:lstStyle/>
          <a:p>
            <a:pPr>
              <a:defRPr/>
            </a:pPr>
            <a:r>
              <a:rPr lang="de-DE" sz="7200" dirty="0"/>
              <a:t>Arminius</a:t>
            </a:r>
            <a:br>
              <a:rPr lang="de-DE" sz="7200" dirty="0"/>
            </a:br>
            <a:r>
              <a:rPr lang="de-DE" sz="7200" dirty="0"/>
              <a:t>oder</a:t>
            </a:r>
            <a:br>
              <a:rPr lang="de-DE" sz="7200" dirty="0"/>
            </a:br>
            <a:r>
              <a:rPr lang="de-DE" sz="7200" dirty="0"/>
              <a:t>Hermann</a:t>
            </a:r>
            <a:endParaRPr lang="el-GR" sz="7200" dirty="0"/>
          </a:p>
        </p:txBody>
      </p:sp>
      <p:sp>
        <p:nvSpPr>
          <p:cNvPr id="33794" name="Θέση περιεχομένου 2">
            <a:extLst>
              <a:ext uri="{FF2B5EF4-FFF2-40B4-BE49-F238E27FC236}">
                <a16:creationId xmlns:a16="http://schemas.microsoft.com/office/drawing/2014/main" id="{FA01B3ED-9743-3E48-B220-E750B5ACB3A4}"/>
              </a:ext>
            </a:extLst>
          </p:cNvPr>
          <p:cNvSpPr>
            <a:spLocks noGrp="1" noChangeArrowheads="1"/>
          </p:cNvSpPr>
          <p:nvPr>
            <p:ph idx="1"/>
          </p:nvPr>
        </p:nvSpPr>
        <p:spPr>
          <a:xfrm>
            <a:off x="1746204" y="5578478"/>
            <a:ext cx="11536884" cy="5367212"/>
          </a:xfrm>
        </p:spPr>
        <p:txBody>
          <a:bodyPr>
            <a:normAutofit/>
          </a:bodyPr>
          <a:lstStyle/>
          <a:p>
            <a:pPr marL="0" indent="0" eaLnBrk="1" hangingPunct="1">
              <a:lnSpc>
                <a:spcPct val="110000"/>
              </a:lnSpc>
              <a:buNone/>
            </a:pPr>
            <a:endParaRPr lang="en-US" altLang="el-GR" sz="3200" dirty="0">
              <a:solidFill>
                <a:srgbClr val="FFFFFE"/>
              </a:solidFill>
              <a:hlinkClick r:id="rId2"/>
            </a:endParaRPr>
          </a:p>
          <a:p>
            <a:pPr eaLnBrk="1" hangingPunct="1">
              <a:lnSpc>
                <a:spcPct val="110000"/>
              </a:lnSpc>
            </a:pPr>
            <a:endParaRPr lang="en-US" altLang="el-GR" sz="3200" dirty="0">
              <a:solidFill>
                <a:srgbClr val="FFFFFE"/>
              </a:solidFill>
              <a:hlinkClick r:id="rId2"/>
            </a:endParaRPr>
          </a:p>
          <a:p>
            <a:pPr eaLnBrk="1" hangingPunct="1">
              <a:lnSpc>
                <a:spcPct val="110000"/>
              </a:lnSpc>
            </a:pPr>
            <a:endParaRPr lang="en-US" altLang="el-GR" sz="3200" dirty="0">
              <a:solidFill>
                <a:srgbClr val="FFFFFE"/>
              </a:solidFill>
              <a:hlinkClick r:id="rId2"/>
            </a:endParaRPr>
          </a:p>
          <a:p>
            <a:pPr eaLnBrk="1" hangingPunct="1">
              <a:lnSpc>
                <a:spcPct val="110000"/>
              </a:lnSpc>
            </a:pPr>
            <a:endParaRPr lang="en-US" altLang="el-GR" sz="3200" dirty="0">
              <a:solidFill>
                <a:srgbClr val="FFFFFE"/>
              </a:solidFill>
              <a:hlinkClick r:id="rId2"/>
            </a:endParaRPr>
          </a:p>
          <a:p>
            <a:pPr eaLnBrk="1" hangingPunct="1">
              <a:lnSpc>
                <a:spcPct val="110000"/>
              </a:lnSpc>
            </a:pPr>
            <a:endParaRPr lang="en-US" altLang="el-GR" sz="3200" dirty="0">
              <a:solidFill>
                <a:srgbClr val="FFFFFE"/>
              </a:solidFill>
              <a:hlinkClick r:id="rId2"/>
            </a:endParaRPr>
          </a:p>
          <a:p>
            <a:pPr eaLnBrk="1" hangingPunct="1">
              <a:lnSpc>
                <a:spcPct val="110000"/>
              </a:lnSpc>
            </a:pPr>
            <a:r>
              <a:rPr lang="en-US" altLang="el-GR" sz="3200" dirty="0">
                <a:solidFill>
                  <a:srgbClr val="FFFFFE"/>
                </a:solidFill>
                <a:hlinkClick r:id="rId2"/>
              </a:rPr>
              <a:t>https://www.zdf.de/dokumentation/momente-der-geschichte/hermann-der-cherusker-102.html</a:t>
            </a:r>
            <a:endParaRPr lang="en-US" altLang="el-GR" sz="3200" dirty="0">
              <a:solidFill>
                <a:srgbClr val="FFFFFE"/>
              </a:solidFill>
            </a:endParaRPr>
          </a:p>
          <a:p>
            <a:pPr eaLnBrk="1" hangingPunct="1">
              <a:lnSpc>
                <a:spcPct val="110000"/>
              </a:lnSpc>
            </a:pPr>
            <a:endParaRPr lang="el-GR" altLang="el-GR" sz="3200" dirty="0">
              <a:solidFill>
                <a:srgbClr val="FFFFFE"/>
              </a:solidFill>
            </a:endParaRPr>
          </a:p>
        </p:txBody>
      </p:sp>
      <p:pic>
        <p:nvPicPr>
          <p:cNvPr id="33795" name="Εικόνα 10" descr="Εικόνα που περιέχει υπαίθριος, κτίριο, πράσινο, φως&#10;&#10;Περιγραφή που δημιουργήθηκε αυτόματα">
            <a:extLst>
              <a:ext uri="{FF2B5EF4-FFF2-40B4-BE49-F238E27FC236}">
                <a16:creationId xmlns:a16="http://schemas.microsoft.com/office/drawing/2014/main" id="{DF233924-1684-0241-AEC2-AD3782033F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94" r="1" b="1"/>
          <a:stretch/>
        </p:blipFill>
        <p:spPr bwMode="auto">
          <a:xfrm>
            <a:off x="15099724" y="454"/>
            <a:ext cx="9283666" cy="1371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Γραφή 10">
                <a:extLst>
                  <a:ext uri="{FF2B5EF4-FFF2-40B4-BE49-F238E27FC236}">
                    <a16:creationId xmlns:a16="http://schemas.microsoft.com/office/drawing/2014/main" id="{AF9FD6C5-F9F2-B84F-B642-08600B459476}"/>
                  </a:ext>
                </a:extLst>
              </p14:cNvPr>
              <p14:cNvContentPartPr/>
              <p14:nvPr/>
            </p14:nvContentPartPr>
            <p14:xfrm>
              <a:off x="3257120" y="1491120"/>
              <a:ext cx="360" cy="360"/>
            </p14:xfrm>
          </p:contentPart>
        </mc:Choice>
        <mc:Fallback xmlns="">
          <p:pic>
            <p:nvPicPr>
              <p:cNvPr id="11" name="Γραφή 10">
                <a:extLst>
                  <a:ext uri="{FF2B5EF4-FFF2-40B4-BE49-F238E27FC236}">
                    <a16:creationId xmlns:a16="http://schemas.microsoft.com/office/drawing/2014/main" id="{AF9FD6C5-F9F2-B84F-B642-08600B459476}"/>
                  </a:ext>
                </a:extLst>
              </p:cNvPr>
              <p:cNvPicPr/>
              <p:nvPr/>
            </p:nvPicPr>
            <p:blipFill>
              <a:blip r:embed="rId5"/>
              <a:stretch>
                <a:fillRect/>
              </a:stretch>
            </p:blipFill>
            <p:spPr>
              <a:xfrm>
                <a:off x="3248120" y="14821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Γραφή 11">
                <a:extLst>
                  <a:ext uri="{FF2B5EF4-FFF2-40B4-BE49-F238E27FC236}">
                    <a16:creationId xmlns:a16="http://schemas.microsoft.com/office/drawing/2014/main" id="{B1E4C980-A992-394D-B499-7FBD85893315}"/>
                  </a:ext>
                </a:extLst>
              </p14:cNvPr>
              <p14:cNvContentPartPr/>
              <p14:nvPr/>
            </p14:nvContentPartPr>
            <p14:xfrm>
              <a:off x="6539805" y="4523625"/>
              <a:ext cx="360" cy="360"/>
            </p14:xfrm>
          </p:contentPart>
        </mc:Choice>
        <mc:Fallback xmlns="">
          <p:pic>
            <p:nvPicPr>
              <p:cNvPr id="12" name="Γραφή 11">
                <a:extLst>
                  <a:ext uri="{FF2B5EF4-FFF2-40B4-BE49-F238E27FC236}">
                    <a16:creationId xmlns:a16="http://schemas.microsoft.com/office/drawing/2014/main" id="{B1E4C980-A992-394D-B499-7FBD85893315}"/>
                  </a:ext>
                </a:extLst>
              </p:cNvPr>
              <p:cNvPicPr/>
              <p:nvPr/>
            </p:nvPicPr>
            <p:blipFill>
              <a:blip r:embed="rId5"/>
              <a:stretch>
                <a:fillRect/>
              </a:stretch>
            </p:blipFill>
            <p:spPr>
              <a:xfrm>
                <a:off x="6530805" y="4514625"/>
                <a:ext cx="18000" cy="18000"/>
              </a:xfrm>
              <a:prstGeom prst="rect">
                <a:avLst/>
              </a:prstGeom>
            </p:spPr>
          </p:pic>
        </mc:Fallback>
      </mc:AlternateContent>
      <p:grpSp>
        <p:nvGrpSpPr>
          <p:cNvPr id="20" name="Ομάδα 19">
            <a:extLst>
              <a:ext uri="{FF2B5EF4-FFF2-40B4-BE49-F238E27FC236}">
                <a16:creationId xmlns:a16="http://schemas.microsoft.com/office/drawing/2014/main" id="{17924AC6-C4A8-9B4B-A5DE-048134A39295}"/>
              </a:ext>
            </a:extLst>
          </p:cNvPr>
          <p:cNvGrpSpPr/>
          <p:nvPr/>
        </p:nvGrpSpPr>
        <p:grpSpPr>
          <a:xfrm>
            <a:off x="6530445" y="4639545"/>
            <a:ext cx="360" cy="360"/>
            <a:chOff x="6530445" y="4639545"/>
            <a:chExt cx="360" cy="360"/>
          </a:xfrm>
        </p:grpSpPr>
        <mc:AlternateContent xmlns:mc="http://schemas.openxmlformats.org/markup-compatibility/2006" xmlns:p14="http://schemas.microsoft.com/office/powerpoint/2010/main">
          <mc:Choice Requires="p14">
            <p:contentPart p14:bwMode="auto" r:id="rId7">
              <p14:nvContentPartPr>
                <p14:cNvPr id="13" name="Γραφή 12">
                  <a:extLst>
                    <a:ext uri="{FF2B5EF4-FFF2-40B4-BE49-F238E27FC236}">
                      <a16:creationId xmlns:a16="http://schemas.microsoft.com/office/drawing/2014/main" id="{EFB11D8F-FE66-6749-BE2B-387EB093DF42}"/>
                    </a:ext>
                  </a:extLst>
                </p14:cNvPr>
                <p14:cNvContentPartPr/>
                <p14:nvPr/>
              </p14:nvContentPartPr>
              <p14:xfrm>
                <a:off x="6530445" y="4639545"/>
                <a:ext cx="360" cy="360"/>
              </p14:xfrm>
            </p:contentPart>
          </mc:Choice>
          <mc:Fallback xmlns="">
            <p:pic>
              <p:nvPicPr>
                <p:cNvPr id="13" name="Γραφή 12">
                  <a:extLst>
                    <a:ext uri="{FF2B5EF4-FFF2-40B4-BE49-F238E27FC236}">
                      <a16:creationId xmlns:a16="http://schemas.microsoft.com/office/drawing/2014/main" id="{EFB11D8F-FE66-6749-BE2B-387EB093DF42}"/>
                    </a:ext>
                  </a:extLst>
                </p:cNvPr>
                <p:cNvPicPr/>
                <p:nvPr/>
              </p:nvPicPr>
              <p:blipFill>
                <a:blip r:embed="rId5"/>
                <a:stretch>
                  <a:fillRect/>
                </a:stretch>
              </p:blipFill>
              <p:spPr>
                <a:xfrm>
                  <a:off x="6521445" y="4630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Γραφή 13">
                  <a:extLst>
                    <a:ext uri="{FF2B5EF4-FFF2-40B4-BE49-F238E27FC236}">
                      <a16:creationId xmlns:a16="http://schemas.microsoft.com/office/drawing/2014/main" id="{49579DD6-14F9-3746-8CAF-ECBBE373ADAA}"/>
                    </a:ext>
                  </a:extLst>
                </p14:cNvPr>
                <p14:cNvContentPartPr/>
                <p14:nvPr/>
              </p14:nvContentPartPr>
              <p14:xfrm>
                <a:off x="6530445" y="4639545"/>
                <a:ext cx="360" cy="360"/>
              </p14:xfrm>
            </p:contentPart>
          </mc:Choice>
          <mc:Fallback xmlns="">
            <p:pic>
              <p:nvPicPr>
                <p:cNvPr id="14" name="Γραφή 13">
                  <a:extLst>
                    <a:ext uri="{FF2B5EF4-FFF2-40B4-BE49-F238E27FC236}">
                      <a16:creationId xmlns:a16="http://schemas.microsoft.com/office/drawing/2014/main" id="{49579DD6-14F9-3746-8CAF-ECBBE373ADAA}"/>
                    </a:ext>
                  </a:extLst>
                </p:cNvPr>
                <p:cNvPicPr/>
                <p:nvPr/>
              </p:nvPicPr>
              <p:blipFill>
                <a:blip r:embed="rId5"/>
                <a:stretch>
                  <a:fillRect/>
                </a:stretch>
              </p:blipFill>
              <p:spPr>
                <a:xfrm>
                  <a:off x="6521445" y="4630545"/>
                  <a:ext cx="18000" cy="18000"/>
                </a:xfrm>
                <a:prstGeom prst="rect">
                  <a:avLst/>
                </a:prstGeom>
              </p:spPr>
            </p:pic>
          </mc:Fallback>
        </mc:AlternateContent>
      </p:grpSp>
      <p:grpSp>
        <p:nvGrpSpPr>
          <p:cNvPr id="19" name="Ομάδα 18">
            <a:extLst>
              <a:ext uri="{FF2B5EF4-FFF2-40B4-BE49-F238E27FC236}">
                <a16:creationId xmlns:a16="http://schemas.microsoft.com/office/drawing/2014/main" id="{A2076838-F1A1-5441-B124-72F59523547A}"/>
              </a:ext>
            </a:extLst>
          </p:cNvPr>
          <p:cNvGrpSpPr/>
          <p:nvPr/>
        </p:nvGrpSpPr>
        <p:grpSpPr>
          <a:xfrm>
            <a:off x="8462205" y="4724505"/>
            <a:ext cx="360" cy="360"/>
            <a:chOff x="8462205" y="4724505"/>
            <a:chExt cx="360" cy="360"/>
          </a:xfrm>
        </p:grpSpPr>
        <mc:AlternateContent xmlns:mc="http://schemas.openxmlformats.org/markup-compatibility/2006" xmlns:p14="http://schemas.microsoft.com/office/powerpoint/2010/main">
          <mc:Choice Requires="p14">
            <p:contentPart p14:bwMode="auto" r:id="rId9">
              <p14:nvContentPartPr>
                <p14:cNvPr id="15" name="Γραφή 14">
                  <a:extLst>
                    <a:ext uri="{FF2B5EF4-FFF2-40B4-BE49-F238E27FC236}">
                      <a16:creationId xmlns:a16="http://schemas.microsoft.com/office/drawing/2014/main" id="{ECF92034-8D65-8343-96A4-F30A402AB229}"/>
                    </a:ext>
                  </a:extLst>
                </p14:cNvPr>
                <p14:cNvContentPartPr/>
                <p14:nvPr/>
              </p14:nvContentPartPr>
              <p14:xfrm>
                <a:off x="8462205" y="4724505"/>
                <a:ext cx="360" cy="360"/>
              </p14:xfrm>
            </p:contentPart>
          </mc:Choice>
          <mc:Fallback xmlns="">
            <p:pic>
              <p:nvPicPr>
                <p:cNvPr id="15" name="Γραφή 14">
                  <a:extLst>
                    <a:ext uri="{FF2B5EF4-FFF2-40B4-BE49-F238E27FC236}">
                      <a16:creationId xmlns:a16="http://schemas.microsoft.com/office/drawing/2014/main" id="{ECF92034-8D65-8343-96A4-F30A402AB229}"/>
                    </a:ext>
                  </a:extLst>
                </p:cNvPr>
                <p:cNvPicPr/>
                <p:nvPr/>
              </p:nvPicPr>
              <p:blipFill>
                <a:blip r:embed="rId5"/>
                <a:stretch>
                  <a:fillRect/>
                </a:stretch>
              </p:blipFill>
              <p:spPr>
                <a:xfrm>
                  <a:off x="8453205" y="4715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Γραφή 15">
                  <a:extLst>
                    <a:ext uri="{FF2B5EF4-FFF2-40B4-BE49-F238E27FC236}">
                      <a16:creationId xmlns:a16="http://schemas.microsoft.com/office/drawing/2014/main" id="{A9FBD3C4-8949-3A4F-9ED4-3DF978DE0D54}"/>
                    </a:ext>
                  </a:extLst>
                </p14:cNvPr>
                <p14:cNvContentPartPr/>
                <p14:nvPr/>
              </p14:nvContentPartPr>
              <p14:xfrm>
                <a:off x="8462205" y="4724505"/>
                <a:ext cx="360" cy="360"/>
              </p14:xfrm>
            </p:contentPart>
          </mc:Choice>
          <mc:Fallback xmlns="">
            <p:pic>
              <p:nvPicPr>
                <p:cNvPr id="16" name="Γραφή 15">
                  <a:extLst>
                    <a:ext uri="{FF2B5EF4-FFF2-40B4-BE49-F238E27FC236}">
                      <a16:creationId xmlns:a16="http://schemas.microsoft.com/office/drawing/2014/main" id="{A9FBD3C4-8949-3A4F-9ED4-3DF978DE0D54}"/>
                    </a:ext>
                  </a:extLst>
                </p:cNvPr>
                <p:cNvPicPr/>
                <p:nvPr/>
              </p:nvPicPr>
              <p:blipFill>
                <a:blip r:embed="rId5"/>
                <a:stretch>
                  <a:fillRect/>
                </a:stretch>
              </p:blipFill>
              <p:spPr>
                <a:xfrm>
                  <a:off x="8453205" y="4715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Γραφή 16">
                  <a:extLst>
                    <a:ext uri="{FF2B5EF4-FFF2-40B4-BE49-F238E27FC236}">
                      <a16:creationId xmlns:a16="http://schemas.microsoft.com/office/drawing/2014/main" id="{94BE85DB-DC1C-D54B-98A0-578B86C57429}"/>
                    </a:ext>
                  </a:extLst>
                </p14:cNvPr>
                <p14:cNvContentPartPr/>
                <p14:nvPr/>
              </p14:nvContentPartPr>
              <p14:xfrm>
                <a:off x="8462205" y="4724505"/>
                <a:ext cx="360" cy="360"/>
              </p14:xfrm>
            </p:contentPart>
          </mc:Choice>
          <mc:Fallback xmlns="">
            <p:pic>
              <p:nvPicPr>
                <p:cNvPr id="17" name="Γραφή 16">
                  <a:extLst>
                    <a:ext uri="{FF2B5EF4-FFF2-40B4-BE49-F238E27FC236}">
                      <a16:creationId xmlns:a16="http://schemas.microsoft.com/office/drawing/2014/main" id="{94BE85DB-DC1C-D54B-98A0-578B86C57429}"/>
                    </a:ext>
                  </a:extLst>
                </p:cNvPr>
                <p:cNvPicPr/>
                <p:nvPr/>
              </p:nvPicPr>
              <p:blipFill>
                <a:blip r:embed="rId5"/>
                <a:stretch>
                  <a:fillRect/>
                </a:stretch>
              </p:blipFill>
              <p:spPr>
                <a:xfrm>
                  <a:off x="8453205" y="471586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1" name="Γραφή 20">
                <a:extLst>
                  <a:ext uri="{FF2B5EF4-FFF2-40B4-BE49-F238E27FC236}">
                    <a16:creationId xmlns:a16="http://schemas.microsoft.com/office/drawing/2014/main" id="{A19E9BDB-0B7C-8048-A077-8C49C2111AF4}"/>
                  </a:ext>
                </a:extLst>
              </p14:cNvPr>
              <p14:cNvContentPartPr/>
              <p14:nvPr/>
            </p14:nvContentPartPr>
            <p14:xfrm>
              <a:off x="8779365" y="4477905"/>
              <a:ext cx="360" cy="360"/>
            </p14:xfrm>
          </p:contentPart>
        </mc:Choice>
        <mc:Fallback xmlns="">
          <p:pic>
            <p:nvPicPr>
              <p:cNvPr id="21" name="Γραφή 20">
                <a:extLst>
                  <a:ext uri="{FF2B5EF4-FFF2-40B4-BE49-F238E27FC236}">
                    <a16:creationId xmlns:a16="http://schemas.microsoft.com/office/drawing/2014/main" id="{A19E9BDB-0B7C-8048-A077-8C49C2111AF4}"/>
                  </a:ext>
                </a:extLst>
              </p:cNvPr>
              <p:cNvPicPr/>
              <p:nvPr/>
            </p:nvPicPr>
            <p:blipFill>
              <a:blip r:embed="rId5"/>
              <a:stretch>
                <a:fillRect/>
              </a:stretch>
            </p:blipFill>
            <p:spPr>
              <a:xfrm>
                <a:off x="8770725" y="4469265"/>
                <a:ext cx="18000" cy="18000"/>
              </a:xfrm>
              <a:prstGeom prst="rect">
                <a:avLst/>
              </a:prstGeom>
            </p:spPr>
          </p:pic>
        </mc:Fallback>
      </mc:AlternateContent>
    </p:spTree>
    <p:extLst>
      <p:ext uri="{BB962C8B-B14F-4D97-AF65-F5344CB8AC3E}">
        <p14:creationId xmlns:p14="http://schemas.microsoft.com/office/powerpoint/2010/main" val="223907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E246A0C-EFBF-DF46-A084-F36BFE539CF4}"/>
              </a:ext>
            </a:extLst>
          </p:cNvPr>
          <p:cNvSpPr>
            <a:spLocks noGrp="1" noChangeArrowheads="1"/>
          </p:cNvSpPr>
          <p:nvPr>
            <p:ph type="title"/>
          </p:nvPr>
        </p:nvSpPr>
        <p:spPr/>
        <p:txBody>
          <a:bodyPr/>
          <a:lstStyle/>
          <a:p>
            <a:pPr>
              <a:defRPr/>
            </a:pPr>
            <a:r>
              <a:rPr lang="de-DE" altLang="el-GR"/>
              <a:t>Geschichte der Germanen 6</a:t>
            </a:r>
          </a:p>
        </p:txBody>
      </p:sp>
      <p:sp>
        <p:nvSpPr>
          <p:cNvPr id="17411" name="Rectangle 3">
            <a:extLst>
              <a:ext uri="{FF2B5EF4-FFF2-40B4-BE49-F238E27FC236}">
                <a16:creationId xmlns:a16="http://schemas.microsoft.com/office/drawing/2014/main" id="{C382E50F-D247-F440-88EF-1682FAD5EB33}"/>
              </a:ext>
            </a:extLst>
          </p:cNvPr>
          <p:cNvSpPr>
            <a:spLocks noGrp="1" noChangeArrowheads="1"/>
          </p:cNvSpPr>
          <p:nvPr>
            <p:ph idx="1"/>
          </p:nvPr>
        </p:nvSpPr>
        <p:spPr/>
        <p:txBody>
          <a:bodyPr rtlCol="0">
            <a:normAutofit/>
          </a:bodyPr>
          <a:lstStyle/>
          <a:p>
            <a:pPr lvl="1">
              <a:defRPr/>
            </a:pPr>
            <a:r>
              <a:rPr lang="de-DE" altLang="el-GR" sz="4800" dirty="0">
                <a:solidFill>
                  <a:schemeClr val="tx1">
                    <a:lumMod val="85000"/>
                    <a:lumOff val="15000"/>
                  </a:schemeClr>
                </a:solidFill>
              </a:rPr>
              <a:t>Sieg aus Verrat und Täuschung</a:t>
            </a:r>
          </a:p>
          <a:p>
            <a:pPr lvl="1">
              <a:defRPr/>
            </a:pPr>
            <a:r>
              <a:rPr lang="de-DE" altLang="el-GR" sz="4800" dirty="0">
                <a:solidFill>
                  <a:schemeClr val="tx1">
                    <a:lumMod val="85000"/>
                    <a:lumOff val="15000"/>
                  </a:schemeClr>
                </a:solidFill>
              </a:rPr>
              <a:t>in der </a:t>
            </a:r>
            <a:r>
              <a:rPr lang="de-DE" altLang="el-GR" sz="4800" dirty="0" err="1">
                <a:solidFill>
                  <a:schemeClr val="tx1">
                    <a:lumMod val="85000"/>
                    <a:lumOff val="15000"/>
                  </a:schemeClr>
                </a:solidFill>
              </a:rPr>
              <a:t>Varus</a:t>
            </a:r>
            <a:r>
              <a:rPr lang="de-DE" altLang="el-GR" sz="4800" dirty="0">
                <a:solidFill>
                  <a:schemeClr val="tx1">
                    <a:lumMod val="85000"/>
                    <a:lumOff val="15000"/>
                  </a:schemeClr>
                </a:solidFill>
              </a:rPr>
              <a:t>-Schlacht wurde ein römisches Herr von ca. 30 000 Mann vernichtet</a:t>
            </a:r>
          </a:p>
          <a:p>
            <a:pPr lvl="1">
              <a:defRPr/>
            </a:pPr>
            <a:r>
              <a:rPr lang="de-DE" altLang="el-GR" sz="4800" dirty="0">
                <a:solidFill>
                  <a:schemeClr val="tx1">
                    <a:lumMod val="85000"/>
                    <a:lumOff val="15000"/>
                  </a:schemeClr>
                </a:solidFill>
              </a:rPr>
              <a:t>erneute Feldzüge der Römer gegen Arminius</a:t>
            </a:r>
          </a:p>
          <a:p>
            <a:pPr lvl="1">
              <a:defRPr/>
            </a:pPr>
            <a:r>
              <a:rPr lang="de-DE" altLang="el-GR" sz="4800" dirty="0">
                <a:solidFill>
                  <a:schemeClr val="tx1">
                    <a:lumMod val="85000"/>
                    <a:lumOff val="15000"/>
                  </a:schemeClr>
                </a:solidFill>
              </a:rPr>
              <a:t>nach Feldzügen des Arminius gegen andere Germanenstämme ca. 21 n. Chr. von Verwandten ermordet</a:t>
            </a:r>
          </a:p>
          <a:p>
            <a:pPr lvl="1">
              <a:defRPr/>
            </a:pPr>
            <a:endParaRPr lang="de-DE" altLang="el-GR" sz="4800" dirty="0">
              <a:solidFill>
                <a:schemeClr val="tx1">
                  <a:lumMod val="85000"/>
                  <a:lumOff val="15000"/>
                </a:schemeClr>
              </a:solidFill>
            </a:endParaRPr>
          </a:p>
        </p:txBody>
      </p:sp>
    </p:spTree>
    <p:extLst>
      <p:ext uri="{BB962C8B-B14F-4D97-AF65-F5344CB8AC3E}">
        <p14:creationId xmlns:p14="http://schemas.microsoft.com/office/powerpoint/2010/main" val="283523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räsentationsuntertitel"/>
          <p:cNvSpPr txBox="1">
            <a:spLocks noGrp="1"/>
          </p:cNvSpPr>
          <p:nvPr>
            <p:ph type="body" sz="quarter" idx="1"/>
          </p:nvPr>
        </p:nvSpPr>
        <p:spPr>
          <a:prstGeom prst="rect">
            <a:avLst/>
          </a:prstGeom>
        </p:spPr>
        <p:txBody>
          <a:bodyPr>
            <a:normAutofit/>
          </a:bodyPr>
          <a:lstStyle/>
          <a:p>
            <a:endParaRPr/>
          </a:p>
        </p:txBody>
      </p:sp>
      <p:sp>
        <p:nvSpPr>
          <p:cNvPr id="328" name="Autor und Datum"/>
          <p:cNvSpPr txBox="1">
            <a:spLocks noGrp="1"/>
          </p:cNvSpPr>
          <p:nvPr>
            <p:ph type="body" sz="quarter" idx="21"/>
          </p:nvPr>
        </p:nvSpPr>
        <p:spPr>
          <a:prstGeom prst="rect">
            <a:avLst/>
          </a:prstGeom>
        </p:spPr>
        <p:txBody>
          <a:bodyPr/>
          <a:lstStyle/>
          <a:p>
            <a:pPr>
              <a:defRPr spc="-52"/>
            </a:pPr>
            <a:endParaRPr/>
          </a:p>
        </p:txBody>
      </p:sp>
      <p:sp>
        <p:nvSpPr>
          <p:cNvPr id="329" name="Titel der Präsentation"/>
          <p:cNvSpPr txBox="1">
            <a:spLocks noGrp="1"/>
          </p:cNvSpPr>
          <p:nvPr>
            <p:ph type="title"/>
          </p:nvPr>
        </p:nvSpPr>
        <p:spPr>
          <a:prstGeom prst="rect">
            <a:avLst/>
          </a:prstGeom>
        </p:spPr>
        <p:txBody>
          <a:bodyPr/>
          <a:lstStyle/>
          <a:p>
            <a:pPr defTabSz="490727">
              <a:defRPr sz="18479" spc="-184"/>
            </a:pPr>
            <a:endParaRPr/>
          </a:p>
        </p:txBody>
      </p:sp>
      <p:sp>
        <p:nvSpPr>
          <p:cNvPr id="330" name="D(EUTSCHLAND) ACH/LLI…"/>
          <p:cNvSpPr txBox="1"/>
          <p:nvPr/>
        </p:nvSpPr>
        <p:spPr>
          <a:xfrm>
            <a:off x="678425" y="3660969"/>
            <a:ext cx="20556102" cy="6959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lnSpc>
                <a:spcPct val="80000"/>
              </a:lnSpc>
              <a:defRPr sz="10000" cap="all" spc="-220">
                <a:solidFill>
                  <a:srgbClr val="FFFFFF"/>
                </a:solidFill>
              </a:defRPr>
            </a:pPr>
            <a:r>
              <a:t>D(EUTSCHLAND) ACH/LLI  </a:t>
            </a:r>
            <a:endParaRPr sz="22000"/>
          </a:p>
          <a:p>
            <a:pPr defTabSz="584200">
              <a:lnSpc>
                <a:spcPct val="80000"/>
              </a:lnSpc>
              <a:defRPr sz="22000" cap="all" spc="-220">
                <a:solidFill>
                  <a:srgbClr val="FFFFFF"/>
                </a:solidFill>
              </a:defRPr>
            </a:pPr>
            <a: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96BB81-5432-4D4B-9EFB-47B2E820693C}"/>
              </a:ext>
            </a:extLst>
          </p:cNvPr>
          <p:cNvSpPr>
            <a:spLocks noGrp="1" noChangeArrowheads="1"/>
          </p:cNvSpPr>
          <p:nvPr>
            <p:ph type="title"/>
          </p:nvPr>
        </p:nvSpPr>
        <p:spPr/>
        <p:txBody>
          <a:bodyPr/>
          <a:lstStyle/>
          <a:p>
            <a:pPr>
              <a:defRPr/>
            </a:pPr>
            <a:r>
              <a:rPr lang="de-DE" altLang="el-GR"/>
              <a:t>Geschichte der Germanen 7</a:t>
            </a:r>
          </a:p>
        </p:txBody>
      </p:sp>
      <p:sp>
        <p:nvSpPr>
          <p:cNvPr id="19459" name="Rectangle 3">
            <a:extLst>
              <a:ext uri="{FF2B5EF4-FFF2-40B4-BE49-F238E27FC236}">
                <a16:creationId xmlns:a16="http://schemas.microsoft.com/office/drawing/2014/main" id="{0B782491-6AEB-1C4E-9509-A4FFE94DFB3C}"/>
              </a:ext>
            </a:extLst>
          </p:cNvPr>
          <p:cNvSpPr>
            <a:spLocks noGrp="1" noChangeArrowheads="1"/>
          </p:cNvSpPr>
          <p:nvPr>
            <p:ph idx="1"/>
          </p:nvPr>
        </p:nvSpPr>
        <p:spPr/>
        <p:txBody>
          <a:bodyPr rtlCol="0">
            <a:normAutofit fontScale="85000" lnSpcReduction="20000"/>
          </a:bodyPr>
          <a:lstStyle/>
          <a:p>
            <a:pPr>
              <a:lnSpc>
                <a:spcPct val="80000"/>
              </a:lnSpc>
              <a:defRPr/>
            </a:pPr>
            <a:r>
              <a:rPr lang="de-DE" altLang="el-GR" sz="5600">
                <a:solidFill>
                  <a:schemeClr val="tx1">
                    <a:lumMod val="85000"/>
                    <a:lumOff val="15000"/>
                  </a:schemeClr>
                </a:solidFill>
              </a:rPr>
              <a:t>um 200 n. Chr. Herausbildung germanischer Großstämme </a:t>
            </a:r>
          </a:p>
          <a:p>
            <a:pPr>
              <a:lnSpc>
                <a:spcPct val="80000"/>
              </a:lnSpc>
              <a:defRPr/>
            </a:pPr>
            <a:r>
              <a:rPr lang="de-DE" altLang="el-GR" sz="5600">
                <a:solidFill>
                  <a:schemeClr val="tx1">
                    <a:lumMod val="85000"/>
                    <a:lumOff val="15000"/>
                  </a:schemeClr>
                </a:solidFill>
              </a:rPr>
              <a:t>Großstämme der Germanen:</a:t>
            </a:r>
          </a:p>
          <a:p>
            <a:pPr lvl="1">
              <a:lnSpc>
                <a:spcPct val="80000"/>
              </a:lnSpc>
              <a:defRPr/>
            </a:pPr>
            <a:r>
              <a:rPr lang="de-DE" altLang="el-GR" sz="4800">
                <a:solidFill>
                  <a:schemeClr val="tx1">
                    <a:lumMod val="85000"/>
                    <a:lumOff val="15000"/>
                  </a:schemeClr>
                </a:solidFill>
              </a:rPr>
              <a:t>Goten</a:t>
            </a:r>
          </a:p>
          <a:p>
            <a:pPr lvl="1">
              <a:lnSpc>
                <a:spcPct val="80000"/>
              </a:lnSpc>
              <a:defRPr/>
            </a:pPr>
            <a:r>
              <a:rPr lang="de-DE" altLang="el-GR" sz="4800">
                <a:solidFill>
                  <a:schemeClr val="tx1">
                    <a:lumMod val="85000"/>
                    <a:lumOff val="15000"/>
                  </a:schemeClr>
                </a:solidFill>
              </a:rPr>
              <a:t>Vandalen</a:t>
            </a:r>
          </a:p>
          <a:p>
            <a:pPr lvl="1">
              <a:lnSpc>
                <a:spcPct val="80000"/>
              </a:lnSpc>
              <a:defRPr/>
            </a:pPr>
            <a:r>
              <a:rPr lang="de-DE" altLang="el-GR" sz="4800">
                <a:solidFill>
                  <a:schemeClr val="tx1">
                    <a:lumMod val="85000"/>
                    <a:lumOff val="15000"/>
                  </a:schemeClr>
                </a:solidFill>
              </a:rPr>
              <a:t>Franken</a:t>
            </a:r>
          </a:p>
          <a:p>
            <a:pPr lvl="1">
              <a:lnSpc>
                <a:spcPct val="80000"/>
              </a:lnSpc>
              <a:defRPr/>
            </a:pPr>
            <a:r>
              <a:rPr lang="de-DE" altLang="el-GR" sz="4800">
                <a:solidFill>
                  <a:schemeClr val="tx1">
                    <a:lumMod val="85000"/>
                    <a:lumOff val="15000"/>
                  </a:schemeClr>
                </a:solidFill>
              </a:rPr>
              <a:t>Langobarden</a:t>
            </a:r>
          </a:p>
          <a:p>
            <a:pPr lvl="1">
              <a:lnSpc>
                <a:spcPct val="80000"/>
              </a:lnSpc>
              <a:defRPr/>
            </a:pPr>
            <a:r>
              <a:rPr lang="de-DE" altLang="el-GR" sz="4800">
                <a:solidFill>
                  <a:schemeClr val="tx1">
                    <a:lumMod val="85000"/>
                    <a:lumOff val="15000"/>
                  </a:schemeClr>
                </a:solidFill>
              </a:rPr>
              <a:t>Alemannen</a:t>
            </a:r>
          </a:p>
          <a:p>
            <a:pPr lvl="1">
              <a:lnSpc>
                <a:spcPct val="80000"/>
              </a:lnSpc>
              <a:defRPr/>
            </a:pPr>
            <a:r>
              <a:rPr lang="de-DE" altLang="el-GR" sz="4800">
                <a:solidFill>
                  <a:schemeClr val="tx1">
                    <a:lumMod val="85000"/>
                    <a:lumOff val="15000"/>
                  </a:schemeClr>
                </a:solidFill>
              </a:rPr>
              <a:t>Burgunder</a:t>
            </a:r>
          </a:p>
          <a:p>
            <a:pPr lvl="1">
              <a:lnSpc>
                <a:spcPct val="80000"/>
              </a:lnSpc>
              <a:defRPr/>
            </a:pPr>
            <a:r>
              <a:rPr lang="de-DE" altLang="el-GR" sz="4800">
                <a:solidFill>
                  <a:schemeClr val="tx1">
                    <a:lumMod val="85000"/>
                    <a:lumOff val="15000"/>
                  </a:schemeClr>
                </a:solidFill>
              </a:rPr>
              <a:t>Thüringer</a:t>
            </a:r>
          </a:p>
          <a:p>
            <a:pPr lvl="1">
              <a:lnSpc>
                <a:spcPct val="80000"/>
              </a:lnSpc>
              <a:defRPr/>
            </a:pPr>
            <a:r>
              <a:rPr lang="de-DE" altLang="el-GR" sz="4800">
                <a:solidFill>
                  <a:schemeClr val="tx1">
                    <a:lumMod val="85000"/>
                    <a:lumOff val="15000"/>
                  </a:schemeClr>
                </a:solidFill>
              </a:rPr>
              <a:t>Sachsen</a:t>
            </a:r>
          </a:p>
          <a:p>
            <a:pPr lvl="1">
              <a:lnSpc>
                <a:spcPct val="80000"/>
              </a:lnSpc>
              <a:defRPr/>
            </a:pPr>
            <a:r>
              <a:rPr lang="de-DE" altLang="el-GR" sz="4800">
                <a:solidFill>
                  <a:schemeClr val="tx1">
                    <a:lumMod val="85000"/>
                    <a:lumOff val="15000"/>
                  </a:schemeClr>
                </a:solidFill>
              </a:rPr>
              <a:t>Angel-Sachsen</a:t>
            </a:r>
          </a:p>
        </p:txBody>
      </p:sp>
    </p:spTree>
    <p:extLst>
      <p:ext uri="{BB962C8B-B14F-4D97-AF65-F5344CB8AC3E}">
        <p14:creationId xmlns:p14="http://schemas.microsoft.com/office/powerpoint/2010/main" val="81629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5E3F3A7-DE2A-A24C-85FE-95DDDDC3A17F}"/>
              </a:ext>
            </a:extLst>
          </p:cNvPr>
          <p:cNvSpPr>
            <a:spLocks noGrp="1" noChangeArrowheads="1"/>
          </p:cNvSpPr>
          <p:nvPr>
            <p:ph type="title"/>
          </p:nvPr>
        </p:nvSpPr>
        <p:spPr/>
        <p:txBody>
          <a:bodyPr/>
          <a:lstStyle/>
          <a:p>
            <a:pPr>
              <a:defRPr/>
            </a:pPr>
            <a:r>
              <a:rPr lang="de-DE" altLang="el-GR"/>
              <a:t>Geschichte der Germanen 8</a:t>
            </a:r>
          </a:p>
        </p:txBody>
      </p:sp>
      <p:sp>
        <p:nvSpPr>
          <p:cNvPr id="36866" name="Rectangle 3">
            <a:extLst>
              <a:ext uri="{FF2B5EF4-FFF2-40B4-BE49-F238E27FC236}">
                <a16:creationId xmlns:a16="http://schemas.microsoft.com/office/drawing/2014/main" id="{67D386B4-38DA-3F46-B307-E1F19E004BB3}"/>
              </a:ext>
            </a:extLst>
          </p:cNvPr>
          <p:cNvSpPr>
            <a:spLocks noGrp="1" noChangeArrowheads="1"/>
          </p:cNvSpPr>
          <p:nvPr>
            <p:ph idx="1"/>
          </p:nvPr>
        </p:nvSpPr>
        <p:spPr/>
        <p:txBody>
          <a:bodyPr/>
          <a:lstStyle/>
          <a:p>
            <a:pPr eaLnBrk="1" hangingPunct="1"/>
            <a:r>
              <a:rPr lang="de-DE" altLang="el-GR"/>
              <a:t>238 n. Chr. Vorstoß der Goten über die Donau</a:t>
            </a:r>
          </a:p>
          <a:p>
            <a:pPr eaLnBrk="1" hangingPunct="1"/>
            <a:r>
              <a:rPr lang="de-DE" altLang="el-GR"/>
              <a:t>Übergang in die Völkerwanderung</a:t>
            </a:r>
          </a:p>
          <a:p>
            <a:pPr eaLnBrk="1" hangingPunct="1"/>
            <a:endParaRPr lang="de-DE" altLang="el-GR"/>
          </a:p>
          <a:p>
            <a:pPr eaLnBrk="1" hangingPunct="1">
              <a:buFontTx/>
              <a:buNone/>
            </a:pPr>
            <a:r>
              <a:rPr lang="de-DE" altLang="el-GR"/>
              <a:t>	</a:t>
            </a:r>
            <a:r>
              <a:rPr lang="de-DE" altLang="el-GR" b="1"/>
              <a:t>Franken die erfolgreichsten Germanen</a:t>
            </a:r>
          </a:p>
        </p:txBody>
      </p:sp>
    </p:spTree>
    <p:extLst>
      <p:ext uri="{BB962C8B-B14F-4D97-AF65-F5344CB8AC3E}">
        <p14:creationId xmlns:p14="http://schemas.microsoft.com/office/powerpoint/2010/main" val="191645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F3D604F-92A0-6F48-A400-2B88935FCA3E}"/>
              </a:ext>
            </a:extLst>
          </p:cNvPr>
          <p:cNvSpPr>
            <a:spLocks noGrp="1" noChangeArrowheads="1"/>
          </p:cNvSpPr>
          <p:nvPr>
            <p:ph type="title"/>
          </p:nvPr>
        </p:nvSpPr>
        <p:spPr/>
        <p:txBody>
          <a:bodyPr>
            <a:normAutofit/>
          </a:bodyPr>
          <a:lstStyle/>
          <a:p>
            <a:pPr>
              <a:defRPr/>
            </a:pPr>
            <a:r>
              <a:rPr lang="de-DE" altLang="el-GR" dirty="0"/>
              <a:t>Germanen: </a:t>
            </a:r>
            <a:r>
              <a:rPr lang="de-DE" altLang="el-GR" dirty="0" err="1"/>
              <a:t>Stammesge</a:t>
            </a:r>
            <a:br>
              <a:rPr lang="de-DE" altLang="el-GR" dirty="0"/>
            </a:br>
            <a:r>
              <a:rPr lang="de-DE" altLang="el-GR" dirty="0" err="1"/>
              <a:t>sellschaft</a:t>
            </a:r>
            <a:r>
              <a:rPr lang="de-DE" altLang="el-GR" dirty="0"/>
              <a:t> 1</a:t>
            </a:r>
          </a:p>
        </p:txBody>
      </p:sp>
      <p:sp>
        <p:nvSpPr>
          <p:cNvPr id="21507" name="Rectangle 3">
            <a:extLst>
              <a:ext uri="{FF2B5EF4-FFF2-40B4-BE49-F238E27FC236}">
                <a16:creationId xmlns:a16="http://schemas.microsoft.com/office/drawing/2014/main" id="{9F310257-ED5A-9E4C-B7A1-F6DA7B4E6812}"/>
              </a:ext>
            </a:extLst>
          </p:cNvPr>
          <p:cNvSpPr>
            <a:spLocks noGrp="1" noChangeArrowheads="1"/>
          </p:cNvSpPr>
          <p:nvPr>
            <p:ph idx="1"/>
          </p:nvPr>
        </p:nvSpPr>
        <p:spPr/>
        <p:txBody>
          <a:bodyPr rtlCol="0">
            <a:normAutofit/>
          </a:bodyPr>
          <a:lstStyle/>
          <a:p>
            <a:pPr>
              <a:defRPr/>
            </a:pPr>
            <a:r>
              <a:rPr lang="de-DE" altLang="el-GR" sz="5600" dirty="0">
                <a:solidFill>
                  <a:schemeClr val="tx1">
                    <a:lumMod val="85000"/>
                    <a:lumOff val="15000"/>
                  </a:schemeClr>
                </a:solidFill>
              </a:rPr>
              <a:t>allgemeine Friedlosigkeit mit Krieg auch untereinander als Normalzustand</a:t>
            </a:r>
          </a:p>
          <a:p>
            <a:pPr>
              <a:defRPr/>
            </a:pPr>
            <a:r>
              <a:rPr lang="de-DE" altLang="el-GR" sz="5600" dirty="0">
                <a:solidFill>
                  <a:schemeClr val="tx1">
                    <a:lumMod val="85000"/>
                    <a:lumOff val="15000"/>
                  </a:schemeClr>
                </a:solidFill>
              </a:rPr>
              <a:t>grundsätzliche Ungleichheit nach Herkunft Geschlecht, Alter</a:t>
            </a:r>
          </a:p>
          <a:p>
            <a:pPr>
              <a:defRPr/>
            </a:pPr>
            <a:r>
              <a:rPr lang="de-DE" altLang="el-GR" sz="5600" dirty="0">
                <a:solidFill>
                  <a:schemeClr val="tx1">
                    <a:lumMod val="85000"/>
                    <a:lumOff val="15000"/>
                  </a:schemeClr>
                </a:solidFill>
              </a:rPr>
              <a:t>Feind in dieser Welt nicht nur ein anderer Stamm sondern bereits das Nachbardorf, dessen Häuptling und sein Clan, oder eine andere Sippe</a:t>
            </a:r>
          </a:p>
        </p:txBody>
      </p:sp>
    </p:spTree>
    <p:extLst>
      <p:ext uri="{BB962C8B-B14F-4D97-AF65-F5344CB8AC3E}">
        <p14:creationId xmlns:p14="http://schemas.microsoft.com/office/powerpoint/2010/main" val="263008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382F043-975F-8747-AF0F-EDB2E6D6442E}"/>
              </a:ext>
            </a:extLst>
          </p:cNvPr>
          <p:cNvSpPr>
            <a:spLocks noGrp="1" noChangeArrowheads="1"/>
          </p:cNvSpPr>
          <p:nvPr>
            <p:ph type="title"/>
          </p:nvPr>
        </p:nvSpPr>
        <p:spPr/>
        <p:txBody>
          <a:bodyPr>
            <a:normAutofit/>
          </a:bodyPr>
          <a:lstStyle/>
          <a:p>
            <a:pPr>
              <a:defRPr/>
            </a:pPr>
            <a:r>
              <a:rPr lang="de-DE" altLang="el-GR" dirty="0"/>
              <a:t>Germanen: Stammes</a:t>
            </a:r>
            <a:br>
              <a:rPr lang="de-DE" altLang="el-GR" dirty="0"/>
            </a:br>
            <a:r>
              <a:rPr lang="de-DE" altLang="el-GR" dirty="0" err="1"/>
              <a:t>gesellschaft</a:t>
            </a:r>
            <a:r>
              <a:rPr lang="de-DE" altLang="el-GR" dirty="0"/>
              <a:t> 2</a:t>
            </a:r>
          </a:p>
        </p:txBody>
      </p:sp>
      <p:sp>
        <p:nvSpPr>
          <p:cNvPr id="38914" name="Rectangle 3">
            <a:extLst>
              <a:ext uri="{FF2B5EF4-FFF2-40B4-BE49-F238E27FC236}">
                <a16:creationId xmlns:a16="http://schemas.microsoft.com/office/drawing/2014/main" id="{831BE03D-2012-434D-ADAE-A88A658F2E15}"/>
              </a:ext>
            </a:extLst>
          </p:cNvPr>
          <p:cNvSpPr>
            <a:spLocks noGrp="1" noChangeArrowheads="1"/>
          </p:cNvSpPr>
          <p:nvPr>
            <p:ph idx="1"/>
          </p:nvPr>
        </p:nvSpPr>
        <p:spPr/>
        <p:txBody>
          <a:bodyPr/>
          <a:lstStyle/>
          <a:p>
            <a:pPr eaLnBrk="1" hangingPunct="1">
              <a:buFontTx/>
              <a:buNone/>
            </a:pPr>
            <a:r>
              <a:rPr lang="de-DE" altLang="el-GR"/>
              <a:t>Älteres Herrschaftssystem:</a:t>
            </a:r>
          </a:p>
          <a:p>
            <a:pPr eaLnBrk="1" hangingPunct="1"/>
            <a:r>
              <a:rPr lang="de-DE" altLang="el-GR"/>
              <a:t>Könige gab es in Folge der „</a:t>
            </a:r>
            <a:r>
              <a:rPr lang="de-DE" altLang="el-GR" i="1"/>
              <a:t>Gallisch-Westgermanischen Revolution“</a:t>
            </a:r>
            <a:r>
              <a:rPr lang="de-DE" altLang="el-GR"/>
              <a:t> (Forschungsbegriff) seit ca. 50 v. Chr. nicht mehr</a:t>
            </a:r>
          </a:p>
          <a:p>
            <a:pPr eaLnBrk="1" hangingPunct="1"/>
            <a:r>
              <a:rPr lang="de-DE" altLang="el-GR"/>
              <a:t>nur frühere Königsfamilien (fürstliche Oligarchien)</a:t>
            </a:r>
          </a:p>
          <a:p>
            <a:pPr eaLnBrk="1" hangingPunct="1"/>
            <a:r>
              <a:rPr lang="de-DE" altLang="el-GR"/>
              <a:t>anerkannte Heerführer als Machtbasis</a:t>
            </a:r>
          </a:p>
        </p:txBody>
      </p:sp>
    </p:spTree>
    <p:extLst>
      <p:ext uri="{BB962C8B-B14F-4D97-AF65-F5344CB8AC3E}">
        <p14:creationId xmlns:p14="http://schemas.microsoft.com/office/powerpoint/2010/main" val="422909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75BA37-9718-FD49-BE98-D3A1F156B51F}"/>
              </a:ext>
            </a:extLst>
          </p:cNvPr>
          <p:cNvSpPr>
            <a:spLocks noGrp="1" noChangeArrowheads="1"/>
          </p:cNvSpPr>
          <p:nvPr>
            <p:ph type="title"/>
          </p:nvPr>
        </p:nvSpPr>
        <p:spPr/>
        <p:txBody>
          <a:bodyPr>
            <a:normAutofit/>
          </a:bodyPr>
          <a:lstStyle/>
          <a:p>
            <a:pPr>
              <a:defRPr/>
            </a:pPr>
            <a:r>
              <a:rPr lang="de-DE" altLang="el-GR"/>
              <a:t>Germanen: Stammesgesellschaft 3</a:t>
            </a:r>
          </a:p>
        </p:txBody>
      </p:sp>
      <p:sp>
        <p:nvSpPr>
          <p:cNvPr id="39938" name="Rectangle 3">
            <a:extLst>
              <a:ext uri="{FF2B5EF4-FFF2-40B4-BE49-F238E27FC236}">
                <a16:creationId xmlns:a16="http://schemas.microsoft.com/office/drawing/2014/main" id="{C350493C-5954-8A41-B80E-388E8FD65B46}"/>
              </a:ext>
            </a:extLst>
          </p:cNvPr>
          <p:cNvSpPr>
            <a:spLocks noGrp="1" noChangeArrowheads="1"/>
          </p:cNvSpPr>
          <p:nvPr>
            <p:ph idx="1"/>
          </p:nvPr>
        </p:nvSpPr>
        <p:spPr/>
        <p:txBody>
          <a:bodyPr/>
          <a:lstStyle/>
          <a:p>
            <a:pPr eaLnBrk="1" hangingPunct="1"/>
            <a:r>
              <a:rPr lang="de-DE" altLang="el-GR"/>
              <a:t>Herrschaft aus Gefolgschaft: keine Angelegenheit des „Blutes“ (siehe Schicksal von Arminius)</a:t>
            </a:r>
          </a:p>
          <a:p>
            <a:pPr eaLnBrk="1" hangingPunct="1">
              <a:buFontTx/>
              <a:buNone/>
            </a:pPr>
            <a:endParaRPr lang="de-DE" altLang="el-GR"/>
          </a:p>
          <a:p>
            <a:pPr eaLnBrk="1" hangingPunct="1">
              <a:buFontTx/>
              <a:buNone/>
            </a:pPr>
            <a:r>
              <a:rPr lang="de-DE" altLang="el-GR"/>
              <a:t>Jüngeres Herrschaftssystem</a:t>
            </a:r>
          </a:p>
          <a:p>
            <a:pPr eaLnBrk="1" hangingPunct="1"/>
            <a:r>
              <a:rPr lang="de-DE" altLang="el-GR"/>
              <a:t>Ausbildung Königtums in den Großstämmen</a:t>
            </a:r>
          </a:p>
        </p:txBody>
      </p:sp>
    </p:spTree>
    <p:extLst>
      <p:ext uri="{BB962C8B-B14F-4D97-AF65-F5344CB8AC3E}">
        <p14:creationId xmlns:p14="http://schemas.microsoft.com/office/powerpoint/2010/main" val="867326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E298205-6E2C-444D-94B2-A7AA10DC6D6B}"/>
              </a:ext>
            </a:extLst>
          </p:cNvPr>
          <p:cNvSpPr>
            <a:spLocks noGrp="1" noChangeArrowheads="1"/>
          </p:cNvSpPr>
          <p:nvPr>
            <p:ph type="title"/>
          </p:nvPr>
        </p:nvSpPr>
        <p:spPr/>
        <p:txBody>
          <a:bodyPr>
            <a:normAutofit/>
          </a:bodyPr>
          <a:lstStyle/>
          <a:p>
            <a:pPr>
              <a:defRPr/>
            </a:pPr>
            <a:r>
              <a:rPr lang="de-DE" altLang="el-GR"/>
              <a:t>Germanen: Stammesgesellschaft 3</a:t>
            </a:r>
          </a:p>
        </p:txBody>
      </p:sp>
      <p:sp>
        <p:nvSpPr>
          <p:cNvPr id="40962" name="Rectangle 3">
            <a:extLst>
              <a:ext uri="{FF2B5EF4-FFF2-40B4-BE49-F238E27FC236}">
                <a16:creationId xmlns:a16="http://schemas.microsoft.com/office/drawing/2014/main" id="{4869BEFD-CE6D-7F4F-9E28-4F9EE95A2B53}"/>
              </a:ext>
            </a:extLst>
          </p:cNvPr>
          <p:cNvSpPr>
            <a:spLocks noGrp="1" noChangeArrowheads="1"/>
          </p:cNvSpPr>
          <p:nvPr>
            <p:ph idx="1"/>
          </p:nvPr>
        </p:nvSpPr>
        <p:spPr/>
        <p:txBody>
          <a:bodyPr/>
          <a:lstStyle/>
          <a:p>
            <a:pPr eaLnBrk="1" hangingPunct="1"/>
            <a:r>
              <a:rPr lang="de-DE" altLang="el-GR"/>
              <a:t>ökonomische Belastung einer Gefolgschaft war erheblich</a:t>
            </a:r>
          </a:p>
          <a:p>
            <a:pPr lvl="1" eaLnBrk="1" hangingPunct="1"/>
            <a:r>
              <a:rPr lang="de-DE" altLang="el-GR"/>
              <a:t>wegen geringer Leistungsfähigkeit der Landwirtschaft (siehe unten)</a:t>
            </a:r>
          </a:p>
          <a:p>
            <a:pPr eaLnBrk="1" hangingPunct="1"/>
            <a:r>
              <a:rPr lang="de-DE" altLang="el-GR"/>
              <a:t>Gesellschaft stark gegliedert in </a:t>
            </a:r>
          </a:p>
          <a:p>
            <a:pPr lvl="1" eaLnBrk="1" hangingPunct="1"/>
            <a:r>
              <a:rPr lang="de-DE" altLang="el-GR"/>
              <a:t>Freie</a:t>
            </a:r>
          </a:p>
          <a:p>
            <a:pPr lvl="1" eaLnBrk="1" hangingPunct="1"/>
            <a:r>
              <a:rPr lang="de-DE" altLang="el-GR"/>
              <a:t>Knechte</a:t>
            </a:r>
          </a:p>
          <a:p>
            <a:pPr lvl="1" eaLnBrk="1" hangingPunct="1"/>
            <a:r>
              <a:rPr lang="de-DE" altLang="el-GR"/>
              <a:t>rechtlose (Kriegsgefangene, Sklaven)</a:t>
            </a:r>
          </a:p>
        </p:txBody>
      </p:sp>
    </p:spTree>
    <p:extLst>
      <p:ext uri="{BB962C8B-B14F-4D97-AF65-F5344CB8AC3E}">
        <p14:creationId xmlns:p14="http://schemas.microsoft.com/office/powerpoint/2010/main" val="45318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534AE8D-F0BD-E440-967D-BC69F5DF77C0}"/>
              </a:ext>
            </a:extLst>
          </p:cNvPr>
          <p:cNvSpPr>
            <a:spLocks noGrp="1" noChangeArrowheads="1"/>
          </p:cNvSpPr>
          <p:nvPr>
            <p:ph type="title"/>
          </p:nvPr>
        </p:nvSpPr>
        <p:spPr/>
        <p:txBody>
          <a:bodyPr/>
          <a:lstStyle/>
          <a:p>
            <a:pPr>
              <a:defRPr/>
            </a:pPr>
            <a:r>
              <a:rPr lang="de-DE" altLang="el-GR"/>
              <a:t>Klima und Umwelt 1</a:t>
            </a:r>
          </a:p>
        </p:txBody>
      </p:sp>
      <p:sp>
        <p:nvSpPr>
          <p:cNvPr id="41986" name="Rectangle 3">
            <a:extLst>
              <a:ext uri="{FF2B5EF4-FFF2-40B4-BE49-F238E27FC236}">
                <a16:creationId xmlns:a16="http://schemas.microsoft.com/office/drawing/2014/main" id="{4E31F2D6-0D84-044B-B164-7A039B6E5F57}"/>
              </a:ext>
            </a:extLst>
          </p:cNvPr>
          <p:cNvSpPr>
            <a:spLocks noGrp="1" noChangeArrowheads="1"/>
          </p:cNvSpPr>
          <p:nvPr>
            <p:ph idx="1"/>
          </p:nvPr>
        </p:nvSpPr>
        <p:spPr/>
        <p:txBody>
          <a:bodyPr/>
          <a:lstStyle/>
          <a:p>
            <a:pPr eaLnBrk="1" hangingPunct="1"/>
            <a:r>
              <a:rPr lang="de-DE" altLang="el-GR"/>
              <a:t>Klima ist das der Römer Zeit</a:t>
            </a:r>
          </a:p>
          <a:p>
            <a:pPr eaLnBrk="1" hangingPunct="1"/>
            <a:r>
              <a:rPr lang="de-DE" altLang="el-GR"/>
              <a:t> weicht nicht generell von dem heutigen ab</a:t>
            </a:r>
          </a:p>
          <a:p>
            <a:pPr eaLnBrk="1" hangingPunct="1"/>
            <a:r>
              <a:rPr lang="de-DE" altLang="el-GR"/>
              <a:t>die ersten zwei -drei Jahrhunderte vor und drei Jahrhunderte nach Chr. gelten als klimatisch begünstigt</a:t>
            </a:r>
          </a:p>
          <a:p>
            <a:pPr lvl="1" eaLnBrk="1" hangingPunct="1"/>
            <a:r>
              <a:rPr lang="de-DE" altLang="el-GR"/>
              <a:t>mit einem Klimaoptimum von 130 v. Chr. bis 50 n. Chr. </a:t>
            </a:r>
          </a:p>
          <a:p>
            <a:pPr eaLnBrk="1" hangingPunct="1"/>
            <a:endParaRPr lang="de-DE" altLang="el-GR"/>
          </a:p>
        </p:txBody>
      </p:sp>
    </p:spTree>
    <p:extLst>
      <p:ext uri="{BB962C8B-B14F-4D97-AF65-F5344CB8AC3E}">
        <p14:creationId xmlns:p14="http://schemas.microsoft.com/office/powerpoint/2010/main" val="237673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A9FED9E-DCF0-C64B-AA6C-DABE14B38A48}"/>
              </a:ext>
            </a:extLst>
          </p:cNvPr>
          <p:cNvSpPr>
            <a:spLocks noGrp="1" noChangeArrowheads="1"/>
          </p:cNvSpPr>
          <p:nvPr>
            <p:ph type="title"/>
          </p:nvPr>
        </p:nvSpPr>
        <p:spPr/>
        <p:txBody>
          <a:bodyPr/>
          <a:lstStyle/>
          <a:p>
            <a:pPr>
              <a:defRPr/>
            </a:pPr>
            <a:r>
              <a:rPr lang="de-DE" altLang="el-GR"/>
              <a:t>Klima und Umwelt 2</a:t>
            </a:r>
          </a:p>
        </p:txBody>
      </p:sp>
      <p:sp>
        <p:nvSpPr>
          <p:cNvPr id="43010" name="Rectangle 3">
            <a:extLst>
              <a:ext uri="{FF2B5EF4-FFF2-40B4-BE49-F238E27FC236}">
                <a16:creationId xmlns:a16="http://schemas.microsoft.com/office/drawing/2014/main" id="{99411285-BF62-B24C-AD18-FCE3569509DD}"/>
              </a:ext>
            </a:extLst>
          </p:cNvPr>
          <p:cNvSpPr>
            <a:spLocks noGrp="1" noChangeArrowheads="1"/>
          </p:cNvSpPr>
          <p:nvPr>
            <p:ph idx="1"/>
          </p:nvPr>
        </p:nvSpPr>
        <p:spPr/>
        <p:txBody>
          <a:bodyPr/>
          <a:lstStyle/>
          <a:p>
            <a:pPr eaLnBrk="1" hangingPunct="1"/>
            <a:r>
              <a:rPr lang="de-DE" altLang="el-GR"/>
              <a:t>von 400 – 600 n. Chr. Klimadepression</a:t>
            </a:r>
          </a:p>
          <a:p>
            <a:pPr lvl="1" eaLnBrk="1" hangingPunct="1"/>
            <a:r>
              <a:rPr lang="de-DE" altLang="el-GR"/>
              <a:t>in Alpen Rückgang des Baumwachstums und Ausdehnung von Gletschern</a:t>
            </a:r>
          </a:p>
          <a:p>
            <a:pPr lvl="1" eaLnBrk="1" hangingPunct="1"/>
            <a:r>
              <a:rPr lang="de-DE" altLang="el-GR"/>
              <a:t>Ausdehnung der Moore</a:t>
            </a:r>
          </a:p>
          <a:p>
            <a:pPr lvl="1" eaLnBrk="1" hangingPunct="1"/>
            <a:r>
              <a:rPr lang="de-DE" altLang="el-GR"/>
              <a:t>mit der Konsequenz einer Einengung des Lebensraumes</a:t>
            </a:r>
          </a:p>
          <a:p>
            <a:pPr eaLnBrk="1" hangingPunct="1"/>
            <a:r>
              <a:rPr lang="de-DE" altLang="el-GR"/>
              <a:t>Anstieg des Meeresspiegels</a:t>
            </a:r>
          </a:p>
          <a:p>
            <a:pPr eaLnBrk="1" hangingPunct="1"/>
            <a:endParaRPr lang="de-DE" altLang="el-GR"/>
          </a:p>
        </p:txBody>
      </p:sp>
    </p:spTree>
    <p:extLst>
      <p:ext uri="{BB962C8B-B14F-4D97-AF65-F5344CB8AC3E}">
        <p14:creationId xmlns:p14="http://schemas.microsoft.com/office/powerpoint/2010/main" val="327515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CD59EB5-DEB7-4043-B557-D8E719329651}"/>
              </a:ext>
            </a:extLst>
          </p:cNvPr>
          <p:cNvSpPr>
            <a:spLocks noGrp="1" noChangeArrowheads="1"/>
          </p:cNvSpPr>
          <p:nvPr>
            <p:ph type="title"/>
          </p:nvPr>
        </p:nvSpPr>
        <p:spPr/>
        <p:txBody>
          <a:bodyPr>
            <a:normAutofit/>
          </a:bodyPr>
          <a:lstStyle/>
          <a:p>
            <a:pPr>
              <a:defRPr/>
            </a:pPr>
            <a:r>
              <a:rPr lang="de-DE" altLang="el-GR"/>
              <a:t>Landschaft und Siedlungsstruktur 1</a:t>
            </a:r>
          </a:p>
        </p:txBody>
      </p:sp>
      <p:sp>
        <p:nvSpPr>
          <p:cNvPr id="25603" name="Rectangle 3">
            <a:extLst>
              <a:ext uri="{FF2B5EF4-FFF2-40B4-BE49-F238E27FC236}">
                <a16:creationId xmlns:a16="http://schemas.microsoft.com/office/drawing/2014/main" id="{54FCE8E6-1C8A-F84E-A277-C1DFA856D10D}"/>
              </a:ext>
            </a:extLst>
          </p:cNvPr>
          <p:cNvSpPr>
            <a:spLocks noGrp="1" noChangeArrowheads="1"/>
          </p:cNvSpPr>
          <p:nvPr>
            <p:ph idx="1"/>
          </p:nvPr>
        </p:nvSpPr>
        <p:spPr/>
        <p:txBody>
          <a:bodyPr rtlCol="0">
            <a:normAutofit lnSpcReduction="10000"/>
          </a:bodyPr>
          <a:lstStyle/>
          <a:p>
            <a:pPr>
              <a:lnSpc>
                <a:spcPct val="90000"/>
              </a:lnSpc>
              <a:defRPr/>
            </a:pPr>
            <a:r>
              <a:rPr lang="de-DE" altLang="el-GR" sz="5600" dirty="0">
                <a:solidFill>
                  <a:schemeClr val="tx1">
                    <a:lumMod val="85000"/>
                    <a:lumOff val="15000"/>
                  </a:schemeClr>
                </a:solidFill>
              </a:rPr>
              <a:t>Landschaft geprägt durch große und mächtige Wälder</a:t>
            </a:r>
          </a:p>
          <a:p>
            <a:pPr>
              <a:lnSpc>
                <a:spcPct val="90000"/>
              </a:lnSpc>
              <a:defRPr/>
            </a:pPr>
            <a:r>
              <a:rPr lang="de-DE" altLang="el-GR" sz="5600" dirty="0">
                <a:solidFill>
                  <a:schemeClr val="tx1">
                    <a:lumMod val="85000"/>
                    <a:lumOff val="15000"/>
                  </a:schemeClr>
                </a:solidFill>
              </a:rPr>
              <a:t>gesiedelt wurde in kleinen Siedlungskammern umgeben von Wäldern</a:t>
            </a:r>
          </a:p>
          <a:p>
            <a:pPr>
              <a:lnSpc>
                <a:spcPct val="90000"/>
              </a:lnSpc>
              <a:defRPr/>
            </a:pPr>
            <a:r>
              <a:rPr lang="de-DE" altLang="el-GR" sz="5600" dirty="0">
                <a:solidFill>
                  <a:schemeClr val="tx1">
                    <a:lumMod val="85000"/>
                    <a:lumOff val="15000"/>
                  </a:schemeClr>
                </a:solidFill>
              </a:rPr>
              <a:t>es gab nur ländliche Siedlungen: Einzelhöfe, „Weiler“, kleinere „Dörfer“ mit maximal 200 – 300 Menschen</a:t>
            </a:r>
            <a:endParaRPr lang="de-DE" altLang="el-GR" sz="4800" dirty="0">
              <a:solidFill>
                <a:schemeClr val="tx1">
                  <a:lumMod val="85000"/>
                  <a:lumOff val="15000"/>
                </a:schemeClr>
              </a:solidFill>
            </a:endParaRPr>
          </a:p>
          <a:p>
            <a:pPr>
              <a:lnSpc>
                <a:spcPct val="90000"/>
              </a:lnSpc>
              <a:defRPr/>
            </a:pPr>
            <a:r>
              <a:rPr lang="de-DE" altLang="el-GR" sz="5600" dirty="0">
                <a:solidFill>
                  <a:schemeClr val="tx1">
                    <a:lumMod val="85000"/>
                    <a:lumOff val="15000"/>
                  </a:schemeClr>
                </a:solidFill>
              </a:rPr>
              <a:t>nur in Nähe der Siedlungen waren Wälder durch Felder, Viehweide oder Holznutzung aufgelichtet </a:t>
            </a:r>
          </a:p>
        </p:txBody>
      </p:sp>
    </p:spTree>
    <p:extLst>
      <p:ext uri="{BB962C8B-B14F-4D97-AF65-F5344CB8AC3E}">
        <p14:creationId xmlns:p14="http://schemas.microsoft.com/office/powerpoint/2010/main" val="96530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7E8E4A8-A62D-1644-9BA3-E6A30F5B90F3}"/>
              </a:ext>
            </a:extLst>
          </p:cNvPr>
          <p:cNvSpPr>
            <a:spLocks noGrp="1" noChangeArrowheads="1"/>
          </p:cNvSpPr>
          <p:nvPr>
            <p:ph type="title"/>
          </p:nvPr>
        </p:nvSpPr>
        <p:spPr/>
        <p:txBody>
          <a:bodyPr>
            <a:normAutofit/>
          </a:bodyPr>
          <a:lstStyle/>
          <a:p>
            <a:pPr>
              <a:defRPr/>
            </a:pPr>
            <a:r>
              <a:rPr lang="de-DE" altLang="el-GR"/>
              <a:t>Landschaft und Siedlungsstruktur 2</a:t>
            </a:r>
          </a:p>
        </p:txBody>
      </p:sp>
      <p:sp>
        <p:nvSpPr>
          <p:cNvPr id="26627" name="Rectangle 3">
            <a:extLst>
              <a:ext uri="{FF2B5EF4-FFF2-40B4-BE49-F238E27FC236}">
                <a16:creationId xmlns:a16="http://schemas.microsoft.com/office/drawing/2014/main" id="{DD504698-2F41-CD4E-B637-56E609D2FC0B}"/>
              </a:ext>
            </a:extLst>
          </p:cNvPr>
          <p:cNvSpPr>
            <a:spLocks noGrp="1" noChangeArrowheads="1"/>
          </p:cNvSpPr>
          <p:nvPr>
            <p:ph idx="1"/>
          </p:nvPr>
        </p:nvSpPr>
        <p:spPr/>
        <p:txBody>
          <a:bodyPr rtlCol="0">
            <a:normAutofit fontScale="92500"/>
          </a:bodyPr>
          <a:lstStyle/>
          <a:p>
            <a:pPr>
              <a:defRPr/>
            </a:pPr>
            <a:r>
              <a:rPr lang="de-DE" altLang="el-GR" sz="5600">
                <a:solidFill>
                  <a:schemeClr val="tx1">
                    <a:lumMod val="85000"/>
                    <a:lumOff val="15000"/>
                  </a:schemeClr>
                </a:solidFill>
              </a:rPr>
              <a:t>Gebiete zwischen den Stämmen und auch zwischen Clans waren durch Ödzonen von einander getrennt </a:t>
            </a:r>
          </a:p>
          <a:p>
            <a:pPr>
              <a:defRPr/>
            </a:pPr>
            <a:r>
              <a:rPr lang="de-DE" altLang="el-GR" sz="5600">
                <a:solidFill>
                  <a:schemeClr val="tx1">
                    <a:lumMod val="85000"/>
                    <a:lumOff val="15000"/>
                  </a:schemeClr>
                </a:solidFill>
              </a:rPr>
              <a:t>zwischen den Siedlungsräumen gab es nur wenige Passagen</a:t>
            </a:r>
          </a:p>
          <a:p>
            <a:pPr>
              <a:defRPr/>
            </a:pPr>
            <a:r>
              <a:rPr lang="de-DE" altLang="el-GR" sz="5600">
                <a:solidFill>
                  <a:schemeClr val="tx1">
                    <a:lumMod val="85000"/>
                    <a:lumOff val="15000"/>
                  </a:schemeClr>
                </a:solidFill>
              </a:rPr>
              <a:t>ein ausgebautes Wegenetz existierte nicht</a:t>
            </a:r>
          </a:p>
          <a:p>
            <a:pPr>
              <a:defRPr/>
            </a:pPr>
            <a:r>
              <a:rPr lang="de-DE" altLang="el-GR" sz="5600">
                <a:solidFill>
                  <a:schemeClr val="tx1">
                    <a:lumMod val="85000"/>
                    <a:lumOff val="15000"/>
                  </a:schemeClr>
                </a:solidFill>
              </a:rPr>
              <a:t>befahren oder begangen wurden natürliche Terrassen (Waldränder, trockene Höhen, Täler, seichte Flüsse, Ufer)</a:t>
            </a:r>
          </a:p>
          <a:p>
            <a:pPr>
              <a:defRPr/>
            </a:pPr>
            <a:endParaRPr lang="de-DE" altLang="el-GR" sz="5600">
              <a:solidFill>
                <a:schemeClr val="tx1">
                  <a:lumMod val="85000"/>
                  <a:lumOff val="15000"/>
                </a:schemeClr>
              </a:solidFill>
            </a:endParaRPr>
          </a:p>
          <a:p>
            <a:pPr>
              <a:defRPr/>
            </a:pPr>
            <a:endParaRPr lang="de-DE" altLang="el-GR" sz="5600">
              <a:solidFill>
                <a:schemeClr val="tx1">
                  <a:lumMod val="85000"/>
                  <a:lumOff val="15000"/>
                </a:schemeClr>
              </a:solidFill>
            </a:endParaRPr>
          </a:p>
        </p:txBody>
      </p:sp>
    </p:spTree>
    <p:extLst>
      <p:ext uri="{BB962C8B-B14F-4D97-AF65-F5344CB8AC3E}">
        <p14:creationId xmlns:p14="http://schemas.microsoft.com/office/powerpoint/2010/main" val="427525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BUNDESREPUBLIK DEUTSCHLAND (DEUTSCHLAND)…"/>
          <p:cNvSpPr txBox="1">
            <a:spLocks noGrp="1"/>
          </p:cNvSpPr>
          <p:nvPr>
            <p:ph type="body" sz="half" idx="1"/>
          </p:nvPr>
        </p:nvSpPr>
        <p:spPr>
          <a:xfrm>
            <a:off x="3771900" y="4528627"/>
            <a:ext cx="16840200" cy="4658746"/>
          </a:xfrm>
          <a:prstGeom prst="rect">
            <a:avLst/>
          </a:prstGeom>
        </p:spPr>
        <p:txBody>
          <a:bodyPr/>
          <a:lstStyle/>
          <a:p>
            <a:pPr marL="172720" indent="-172720" defTabSz="330200">
              <a:lnSpc>
                <a:spcPct val="96000"/>
              </a:lnSpc>
              <a:defRPr sz="3500"/>
            </a:pPr>
            <a:endParaRPr/>
          </a:p>
          <a:p>
            <a:pPr marL="172720" indent="-172720" defTabSz="330200">
              <a:lnSpc>
                <a:spcPct val="96000"/>
              </a:lnSpc>
              <a:defRPr sz="3500"/>
            </a:pPr>
            <a:r>
              <a:t>BUNDESREPUBLIK DEUTSCHLAND (DEUTSCHLAND)</a:t>
            </a:r>
          </a:p>
          <a:p>
            <a:pPr marL="172720" indent="-172720" defTabSz="330200">
              <a:lnSpc>
                <a:spcPct val="96000"/>
              </a:lnSpc>
              <a:defRPr sz="3500"/>
            </a:pPr>
            <a:endParaRPr/>
          </a:p>
          <a:p>
            <a:pPr marL="172720" indent="-172720" defTabSz="330200">
              <a:lnSpc>
                <a:spcPct val="96000"/>
              </a:lnSpc>
              <a:defRPr sz="3500"/>
            </a:pPr>
            <a:r>
              <a:t>Republik Österreich (AUSTRIA)</a:t>
            </a:r>
          </a:p>
          <a:p>
            <a:pPr marL="172720" indent="-172720" defTabSz="330200">
              <a:lnSpc>
                <a:spcPct val="96000"/>
              </a:lnSpc>
              <a:defRPr sz="3500"/>
            </a:pPr>
            <a:endParaRPr/>
          </a:p>
          <a:p>
            <a:pPr marL="172720" indent="-172720" defTabSz="330200">
              <a:lnSpc>
                <a:spcPct val="96000"/>
              </a:lnSpc>
              <a:defRPr sz="3500"/>
            </a:pPr>
            <a:r>
              <a:t>Schweizerische Eidgenossenschaft  (Confoederatio Helvetica (CH)</a:t>
            </a:r>
          </a:p>
          <a:p>
            <a:pPr marL="172720" indent="-172720" defTabSz="330200">
              <a:lnSpc>
                <a:spcPct val="96000"/>
              </a:lnSpc>
              <a:defRPr sz="3500"/>
            </a:pPr>
            <a:endParaRPr/>
          </a:p>
          <a:p>
            <a:pPr marL="172720" indent="-172720" defTabSz="330200">
              <a:lnSpc>
                <a:spcPct val="96000"/>
              </a:lnSpc>
              <a:defRPr sz="3500"/>
            </a:pPr>
            <a:r>
              <a:t> </a:t>
            </a:r>
          </a:p>
        </p:txBody>
      </p:sp>
      <p:sp>
        <p:nvSpPr>
          <p:cNvPr id="333" name="Quellenangabe"/>
          <p:cNvSpPr txBox="1">
            <a:spLocks noGrp="1"/>
          </p:cNvSpPr>
          <p:nvPr>
            <p:ph type="body" sz="quarter" idx="21"/>
          </p:nvPr>
        </p:nvSpPr>
        <p:spPr>
          <a:xfrm>
            <a:off x="4120761" y="10865498"/>
            <a:ext cx="16840202" cy="680722"/>
          </a:xfrm>
          <a:prstGeom prst="rect">
            <a:avLst/>
          </a:prstGeom>
        </p:spPr>
        <p:txBody>
          <a:bodyPr/>
          <a:lstStyle/>
          <a:p>
            <a:pPr>
              <a:defRPr spc="-32"/>
            </a:pPr>
            <a:endParaRPr/>
          </a:p>
        </p:txBody>
      </p:sp>
      <p:sp>
        <p:nvSpPr>
          <p:cNvPr id="334" name="DACH"/>
          <p:cNvSpPr txBox="1">
            <a:spLocks noGrp="1"/>
          </p:cNvSpPr>
          <p:nvPr>
            <p:ph type="title" idx="4294967295"/>
          </p:nvPr>
        </p:nvSpPr>
        <p:spPr>
          <a:xfrm>
            <a:off x="0" y="1219200"/>
            <a:ext cx="21945600" cy="2298700"/>
          </a:xfrm>
          <a:prstGeom prst="rect">
            <a:avLst/>
          </a:prstGeom>
        </p:spPr>
        <p:txBody>
          <a:bodyPr/>
          <a:lstStyle>
            <a:lvl1pPr marL="384302" indent="-384302" defTabSz="1627632">
              <a:defRPr sz="12460" spc="0">
                <a:solidFill>
                  <a:srgbClr val="FFFFFF"/>
                </a:solidFill>
              </a:defRPr>
            </a:lvl1pPr>
          </a:lstStyle>
          <a:p>
            <a:r>
              <a:t>DACH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DDB0EBE-0305-934D-8FB1-A7FB8E0BBDF7}"/>
              </a:ext>
            </a:extLst>
          </p:cNvPr>
          <p:cNvSpPr>
            <a:spLocks noGrp="1" noChangeArrowheads="1"/>
          </p:cNvSpPr>
          <p:nvPr>
            <p:ph type="title"/>
          </p:nvPr>
        </p:nvSpPr>
        <p:spPr/>
        <p:txBody>
          <a:bodyPr/>
          <a:lstStyle/>
          <a:p>
            <a:pPr>
              <a:defRPr/>
            </a:pPr>
            <a:r>
              <a:rPr lang="de-DE" altLang="el-GR"/>
              <a:t>Landwirtschaft 1</a:t>
            </a:r>
          </a:p>
        </p:txBody>
      </p:sp>
      <p:sp>
        <p:nvSpPr>
          <p:cNvPr id="46082" name="Rectangle 3">
            <a:extLst>
              <a:ext uri="{FF2B5EF4-FFF2-40B4-BE49-F238E27FC236}">
                <a16:creationId xmlns:a16="http://schemas.microsoft.com/office/drawing/2014/main" id="{BCEA9BE0-1608-7547-B6AA-C89246868914}"/>
              </a:ext>
            </a:extLst>
          </p:cNvPr>
          <p:cNvSpPr>
            <a:spLocks noGrp="1" noChangeArrowheads="1"/>
          </p:cNvSpPr>
          <p:nvPr>
            <p:ph idx="1"/>
          </p:nvPr>
        </p:nvSpPr>
        <p:spPr/>
        <p:txBody>
          <a:bodyPr/>
          <a:lstStyle/>
          <a:p>
            <a:pPr eaLnBrk="1" hangingPunct="1"/>
            <a:endParaRPr lang="de-DE" altLang="el-GR"/>
          </a:p>
          <a:p>
            <a:pPr eaLnBrk="1" hangingPunct="1"/>
            <a:r>
              <a:rPr lang="de-DE" altLang="el-GR"/>
              <a:t>reine Selbstversorgungswirtschaft</a:t>
            </a:r>
          </a:p>
          <a:p>
            <a:pPr eaLnBrk="1" hangingPunct="1"/>
            <a:r>
              <a:rPr lang="de-DE" altLang="el-GR"/>
              <a:t>Agrarsystem der Germanen sehr extensiv</a:t>
            </a:r>
            <a:endParaRPr lang="el-GR" altLang="el-GR"/>
          </a:p>
          <a:p>
            <a:pPr eaLnBrk="1" hangingPunct="1"/>
            <a:endParaRPr lang="de-DE" altLang="el-GR"/>
          </a:p>
          <a:p>
            <a:pPr eaLnBrk="1" hangingPunct="1"/>
            <a:endParaRPr lang="de-DE" altLang="el-GR"/>
          </a:p>
          <a:p>
            <a:pPr eaLnBrk="1" hangingPunct="1"/>
            <a:endParaRPr lang="de-DE" altLang="el-GR"/>
          </a:p>
          <a:p>
            <a:pPr eaLnBrk="1" hangingPunct="1"/>
            <a:endParaRPr lang="de-DE" altLang="el-GR"/>
          </a:p>
        </p:txBody>
      </p:sp>
    </p:spTree>
    <p:extLst>
      <p:ext uri="{BB962C8B-B14F-4D97-AF65-F5344CB8AC3E}">
        <p14:creationId xmlns:p14="http://schemas.microsoft.com/office/powerpoint/2010/main" val="77078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E89B118-27CC-E949-8736-EB7585003377}"/>
              </a:ext>
            </a:extLst>
          </p:cNvPr>
          <p:cNvSpPr>
            <a:spLocks noGrp="1" noChangeArrowheads="1"/>
          </p:cNvSpPr>
          <p:nvPr>
            <p:ph type="title"/>
          </p:nvPr>
        </p:nvSpPr>
        <p:spPr/>
        <p:txBody>
          <a:bodyPr/>
          <a:lstStyle/>
          <a:p>
            <a:pPr>
              <a:defRPr/>
            </a:pPr>
            <a:r>
              <a:rPr lang="de-DE" altLang="el-GR" dirty="0"/>
              <a:t>Landwirtschaft 2</a:t>
            </a:r>
          </a:p>
        </p:txBody>
      </p:sp>
      <p:sp>
        <p:nvSpPr>
          <p:cNvPr id="48130" name="Rectangle 3">
            <a:extLst>
              <a:ext uri="{FF2B5EF4-FFF2-40B4-BE49-F238E27FC236}">
                <a16:creationId xmlns:a16="http://schemas.microsoft.com/office/drawing/2014/main" id="{32A3D477-7E10-154E-9FA0-94608FD168DB}"/>
              </a:ext>
            </a:extLst>
          </p:cNvPr>
          <p:cNvSpPr>
            <a:spLocks noGrp="1" noChangeArrowheads="1"/>
          </p:cNvSpPr>
          <p:nvPr>
            <p:ph idx="1"/>
          </p:nvPr>
        </p:nvSpPr>
        <p:spPr/>
        <p:txBody>
          <a:bodyPr/>
          <a:lstStyle/>
          <a:p>
            <a:pPr eaLnBrk="1" hangingPunct="1">
              <a:buFontTx/>
              <a:buNone/>
            </a:pPr>
            <a:r>
              <a:rPr lang="de-DE" altLang="el-GR"/>
              <a:t>Ergebnis:</a:t>
            </a:r>
          </a:p>
          <a:p>
            <a:pPr eaLnBrk="1" hangingPunct="1"/>
            <a:r>
              <a:rPr lang="de-DE" altLang="el-GR"/>
              <a:t>die Landwirtschaft der Germanen war eine Mangelwirtschaft</a:t>
            </a:r>
          </a:p>
          <a:p>
            <a:pPr eaLnBrk="1" hangingPunct="1"/>
            <a:r>
              <a:rPr lang="de-DE" altLang="el-GR"/>
              <a:t>höchst anfällig gegen jede Veränderung der natürlichen Verhältnisse</a:t>
            </a:r>
          </a:p>
          <a:p>
            <a:pPr eaLnBrk="1" hangingPunct="1"/>
            <a:r>
              <a:rPr lang="de-DE" altLang="el-GR"/>
              <a:t>vermutlich mit verantwortlich für die verbreiteten Krankheiten der Germanen (Unter- oder Mangelernährung)</a:t>
            </a:r>
          </a:p>
        </p:txBody>
      </p:sp>
    </p:spTree>
    <p:extLst>
      <p:ext uri="{BB962C8B-B14F-4D97-AF65-F5344CB8AC3E}">
        <p14:creationId xmlns:p14="http://schemas.microsoft.com/office/powerpoint/2010/main" val="2508000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4ADBD1-C5C4-DC4D-8FA6-790BA15628A8}"/>
              </a:ext>
            </a:extLst>
          </p:cNvPr>
          <p:cNvSpPr>
            <a:spLocks noGrp="1" noChangeArrowheads="1"/>
          </p:cNvSpPr>
          <p:nvPr>
            <p:ph type="title"/>
          </p:nvPr>
        </p:nvSpPr>
        <p:spPr/>
        <p:txBody>
          <a:bodyPr/>
          <a:lstStyle/>
          <a:p>
            <a:pPr>
              <a:defRPr/>
            </a:pPr>
            <a:r>
              <a:rPr lang="de-DE" altLang="el-GR" dirty="0"/>
              <a:t>Landwirtschaft 3</a:t>
            </a:r>
          </a:p>
        </p:txBody>
      </p:sp>
      <p:sp>
        <p:nvSpPr>
          <p:cNvPr id="37891" name="Rectangle 3">
            <a:extLst>
              <a:ext uri="{FF2B5EF4-FFF2-40B4-BE49-F238E27FC236}">
                <a16:creationId xmlns:a16="http://schemas.microsoft.com/office/drawing/2014/main" id="{9B7D187C-8005-564E-A927-518B1C84549C}"/>
              </a:ext>
            </a:extLst>
          </p:cNvPr>
          <p:cNvSpPr>
            <a:spLocks noGrp="1" noChangeArrowheads="1"/>
          </p:cNvSpPr>
          <p:nvPr>
            <p:ph idx="1"/>
          </p:nvPr>
        </p:nvSpPr>
        <p:spPr/>
        <p:txBody>
          <a:bodyPr rtlCol="0">
            <a:normAutofit/>
          </a:bodyPr>
          <a:lstStyle/>
          <a:p>
            <a:pPr>
              <a:lnSpc>
                <a:spcPct val="90000"/>
              </a:lnSpc>
              <a:defRPr/>
            </a:pPr>
            <a:r>
              <a:rPr lang="de-DE" altLang="el-GR" b="1" dirty="0">
                <a:solidFill>
                  <a:schemeClr val="tx1">
                    <a:lumMod val="85000"/>
                    <a:lumOff val="15000"/>
                  </a:schemeClr>
                </a:solidFill>
              </a:rPr>
              <a:t>trotz vielfältiger Kontakte zu den römischen Provinzen keine Versuche, sich die dortigen Fortschritte der Landwirtschaft anzueignen!</a:t>
            </a:r>
          </a:p>
          <a:p>
            <a:pPr marL="0" indent="0">
              <a:lnSpc>
                <a:spcPct val="90000"/>
              </a:lnSpc>
              <a:buNone/>
              <a:defRPr/>
            </a:pPr>
            <a:endParaRPr lang="de-DE" altLang="el-GR" b="1" dirty="0">
              <a:solidFill>
                <a:schemeClr val="tx1">
                  <a:lumMod val="85000"/>
                  <a:lumOff val="15000"/>
                </a:schemeClr>
              </a:solidFill>
            </a:endParaRPr>
          </a:p>
        </p:txBody>
      </p:sp>
    </p:spTree>
    <p:extLst>
      <p:ext uri="{BB962C8B-B14F-4D97-AF65-F5344CB8AC3E}">
        <p14:creationId xmlns:p14="http://schemas.microsoft.com/office/powerpoint/2010/main" val="327898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88F4756-BBD6-2F4B-8D07-9C1F58F3D30A}"/>
              </a:ext>
            </a:extLst>
          </p:cNvPr>
          <p:cNvSpPr>
            <a:spLocks noGrp="1" noChangeArrowheads="1"/>
          </p:cNvSpPr>
          <p:nvPr>
            <p:ph type="title"/>
          </p:nvPr>
        </p:nvSpPr>
        <p:spPr/>
        <p:txBody>
          <a:bodyPr>
            <a:normAutofit/>
          </a:bodyPr>
          <a:lstStyle/>
          <a:p>
            <a:pPr>
              <a:defRPr/>
            </a:pPr>
            <a:r>
              <a:rPr lang="de-DE" altLang="el-GR"/>
              <a:t>Das Wirtschaftssystem der Germanen</a:t>
            </a:r>
          </a:p>
        </p:txBody>
      </p:sp>
      <p:sp>
        <p:nvSpPr>
          <p:cNvPr id="61443" name="Rectangle 3">
            <a:extLst>
              <a:ext uri="{FF2B5EF4-FFF2-40B4-BE49-F238E27FC236}">
                <a16:creationId xmlns:a16="http://schemas.microsoft.com/office/drawing/2014/main" id="{58954632-0C52-764B-8322-41F7ECB02865}"/>
              </a:ext>
            </a:extLst>
          </p:cNvPr>
          <p:cNvSpPr>
            <a:spLocks noGrp="1" noChangeArrowheads="1"/>
          </p:cNvSpPr>
          <p:nvPr>
            <p:ph idx="1"/>
          </p:nvPr>
        </p:nvSpPr>
        <p:spPr/>
        <p:txBody>
          <a:bodyPr rtlCol="0">
            <a:normAutofit fontScale="92500" lnSpcReduction="20000"/>
          </a:bodyPr>
          <a:lstStyle/>
          <a:p>
            <a:pPr>
              <a:defRPr/>
            </a:pPr>
            <a:r>
              <a:rPr lang="de-DE" altLang="el-GR" sz="5600">
                <a:solidFill>
                  <a:schemeClr val="tx1">
                    <a:lumMod val="85000"/>
                    <a:lumOff val="15000"/>
                  </a:schemeClr>
                </a:solidFill>
              </a:rPr>
              <a:t>Agrarische Subsistenzwirtschaft</a:t>
            </a:r>
          </a:p>
          <a:p>
            <a:pPr lvl="1">
              <a:defRPr/>
            </a:pPr>
            <a:r>
              <a:rPr lang="de-DE" altLang="el-GR" sz="4800">
                <a:solidFill>
                  <a:schemeClr val="tx1">
                    <a:lumMod val="85000"/>
                    <a:lumOff val="15000"/>
                  </a:schemeClr>
                </a:solidFill>
              </a:rPr>
              <a:t>mit deutlichen Mangelerscheinungen</a:t>
            </a:r>
          </a:p>
          <a:p>
            <a:pPr>
              <a:defRPr/>
            </a:pPr>
            <a:r>
              <a:rPr lang="de-DE" altLang="el-GR" sz="5600">
                <a:solidFill>
                  <a:schemeClr val="tx1">
                    <a:lumMod val="85000"/>
                    <a:lumOff val="15000"/>
                  </a:schemeClr>
                </a:solidFill>
              </a:rPr>
              <a:t>keine Geldwirtschaft</a:t>
            </a:r>
          </a:p>
          <a:p>
            <a:pPr>
              <a:defRPr/>
            </a:pPr>
            <a:r>
              <a:rPr lang="de-DE" altLang="el-GR" sz="5600">
                <a:solidFill>
                  <a:schemeClr val="tx1">
                    <a:lumMod val="85000"/>
                    <a:lumOff val="15000"/>
                  </a:schemeClr>
                </a:solidFill>
              </a:rPr>
              <a:t>kaum Angebote für den Handel mit römischen Gebieten</a:t>
            </a:r>
          </a:p>
          <a:p>
            <a:pPr>
              <a:defRPr/>
            </a:pPr>
            <a:r>
              <a:rPr lang="de-DE" altLang="el-GR" sz="5600">
                <a:solidFill>
                  <a:schemeClr val="tx1">
                    <a:lumMod val="85000"/>
                    <a:lumOff val="15000"/>
                  </a:schemeClr>
                </a:solidFill>
              </a:rPr>
              <a:t>hohe Nachfrage nach römischen Produkten</a:t>
            </a:r>
          </a:p>
          <a:p>
            <a:pPr lvl="1">
              <a:defRPr/>
            </a:pPr>
            <a:r>
              <a:rPr lang="de-DE" altLang="el-GR" sz="4800">
                <a:solidFill>
                  <a:schemeClr val="tx1">
                    <a:lumMod val="85000"/>
                    <a:lumOff val="15000"/>
                  </a:schemeClr>
                </a:solidFill>
              </a:rPr>
              <a:t>besonders Eisen</a:t>
            </a:r>
          </a:p>
          <a:p>
            <a:pPr lvl="1">
              <a:defRPr/>
            </a:pPr>
            <a:r>
              <a:rPr lang="de-DE" altLang="el-GR" sz="4800">
                <a:solidFill>
                  <a:schemeClr val="tx1">
                    <a:lumMod val="85000"/>
                    <a:lumOff val="15000"/>
                  </a:schemeClr>
                </a:solidFill>
              </a:rPr>
              <a:t>Waffen (z. T. Embargo)</a:t>
            </a:r>
          </a:p>
          <a:p>
            <a:pPr lvl="1">
              <a:defRPr/>
            </a:pPr>
            <a:r>
              <a:rPr lang="de-DE" altLang="el-GR" sz="4800">
                <a:solidFill>
                  <a:schemeClr val="tx1">
                    <a:lumMod val="85000"/>
                    <a:lumOff val="15000"/>
                  </a:schemeClr>
                </a:solidFill>
              </a:rPr>
              <a:t>Luxusgütern </a:t>
            </a:r>
          </a:p>
        </p:txBody>
      </p:sp>
    </p:spTree>
    <p:extLst>
      <p:ext uri="{BB962C8B-B14F-4D97-AF65-F5344CB8AC3E}">
        <p14:creationId xmlns:p14="http://schemas.microsoft.com/office/powerpoint/2010/main" val="246285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F0780F3-73C1-9341-B690-891375F7DA0F}"/>
              </a:ext>
            </a:extLst>
          </p:cNvPr>
          <p:cNvSpPr>
            <a:spLocks noGrp="1" noChangeArrowheads="1"/>
          </p:cNvSpPr>
          <p:nvPr>
            <p:ph type="title"/>
          </p:nvPr>
        </p:nvSpPr>
        <p:spPr/>
        <p:txBody>
          <a:bodyPr/>
          <a:lstStyle/>
          <a:p>
            <a:pPr>
              <a:defRPr/>
            </a:pPr>
            <a:r>
              <a:rPr lang="de-DE" altLang="el-GR" dirty="0"/>
              <a:t>Literatur </a:t>
            </a:r>
          </a:p>
        </p:txBody>
      </p:sp>
      <p:sp>
        <p:nvSpPr>
          <p:cNvPr id="50179" name="Rectangle 3">
            <a:extLst>
              <a:ext uri="{FF2B5EF4-FFF2-40B4-BE49-F238E27FC236}">
                <a16:creationId xmlns:a16="http://schemas.microsoft.com/office/drawing/2014/main" id="{6564F6EB-B139-7846-93E5-04352E311C25}"/>
              </a:ext>
            </a:extLst>
          </p:cNvPr>
          <p:cNvSpPr>
            <a:spLocks noGrp="1" noChangeArrowheads="1"/>
          </p:cNvSpPr>
          <p:nvPr>
            <p:ph idx="1"/>
          </p:nvPr>
        </p:nvSpPr>
        <p:spPr>
          <a:xfrm>
            <a:off x="5178424" y="3020291"/>
            <a:ext cx="17830800" cy="8802153"/>
          </a:xfrm>
        </p:spPr>
        <p:txBody>
          <a:bodyPr rtlCol="0">
            <a:normAutofit lnSpcReduction="10000"/>
          </a:bodyPr>
          <a:lstStyle/>
          <a:p>
            <a:pPr>
              <a:defRPr/>
            </a:pPr>
            <a:r>
              <a:rPr lang="de-DE" altLang="el-GR" sz="5600" dirty="0" err="1">
                <a:solidFill>
                  <a:schemeClr val="tx1">
                    <a:lumMod val="85000"/>
                    <a:lumOff val="15000"/>
                  </a:schemeClr>
                </a:solidFill>
              </a:rPr>
              <a:t>Capelle</a:t>
            </a:r>
            <a:r>
              <a:rPr lang="de-DE" altLang="el-GR" sz="5600" dirty="0">
                <a:solidFill>
                  <a:schemeClr val="tx1">
                    <a:lumMod val="85000"/>
                    <a:lumOff val="15000"/>
                  </a:schemeClr>
                </a:solidFill>
              </a:rPr>
              <a:t>, Torsten  (1997): Die Frühgeschichte  (1.-9. Jahrhundert ohne römische Provinzen). In: Lüning u. A.: Deutsche Agrargeschichte: Vor- und Frühgeschichte, Stuttgart, S. 376 - 460</a:t>
            </a:r>
          </a:p>
          <a:p>
            <a:pPr>
              <a:defRPr/>
            </a:pPr>
            <a:r>
              <a:rPr lang="de-DE" altLang="el-GR" sz="5600" dirty="0">
                <a:solidFill>
                  <a:schemeClr val="tx1">
                    <a:lumMod val="85000"/>
                    <a:lumOff val="15000"/>
                  </a:schemeClr>
                </a:solidFill>
              </a:rPr>
              <a:t>Benecke, Norbert, u. a. (Hrsg.) (2003): Frühgeschichte der Landwirtschaft in Deutschland, Beiträge zur Ur- und Frühgeschichte Mitteleuropas 14, </a:t>
            </a:r>
            <a:r>
              <a:rPr lang="de-DE" altLang="el-GR" sz="5600" dirty="0" err="1">
                <a:solidFill>
                  <a:schemeClr val="tx1">
                    <a:lumMod val="85000"/>
                    <a:lumOff val="15000"/>
                  </a:schemeClr>
                </a:solidFill>
              </a:rPr>
              <a:t>Langenweissbach</a:t>
            </a:r>
            <a:endParaRPr lang="de-DE" altLang="el-GR" sz="5600" dirty="0">
              <a:solidFill>
                <a:schemeClr val="tx1">
                  <a:lumMod val="85000"/>
                  <a:lumOff val="15000"/>
                </a:schemeClr>
              </a:solidFill>
            </a:endParaRPr>
          </a:p>
          <a:p>
            <a:pPr>
              <a:defRPr/>
            </a:pPr>
            <a:r>
              <a:rPr lang="de-DE" altLang="el-GR" sz="6000" dirty="0"/>
              <a:t>Wolfram, Herwig (2005): Die Germanen, 8. </a:t>
            </a:r>
            <a:r>
              <a:rPr lang="de-DE" altLang="el-GR" sz="6000" dirty="0" err="1"/>
              <a:t>überarb</a:t>
            </a:r>
            <a:r>
              <a:rPr lang="de-DE" altLang="el-GR" sz="6000" dirty="0"/>
              <a:t>. Aufl., München</a:t>
            </a:r>
          </a:p>
          <a:p>
            <a:pPr>
              <a:defRPr/>
            </a:pPr>
            <a:endParaRPr lang="de-DE" altLang="el-GR" sz="5600" dirty="0">
              <a:solidFill>
                <a:schemeClr val="tx1">
                  <a:lumMod val="85000"/>
                  <a:lumOff val="15000"/>
                </a:schemeClr>
              </a:solidFill>
            </a:endParaRPr>
          </a:p>
          <a:p>
            <a:pPr>
              <a:defRPr/>
            </a:pPr>
            <a:endParaRPr lang="de-DE" altLang="el-GR" sz="5600" dirty="0">
              <a:solidFill>
                <a:schemeClr val="tx1">
                  <a:lumMod val="85000"/>
                  <a:lumOff val="15000"/>
                </a:schemeClr>
              </a:solidFill>
            </a:endParaRPr>
          </a:p>
          <a:p>
            <a:pPr>
              <a:defRPr/>
            </a:pPr>
            <a:endParaRPr lang="de-DE" altLang="el-GR" sz="5600" dirty="0">
              <a:solidFill>
                <a:schemeClr val="tx1">
                  <a:lumMod val="85000"/>
                  <a:lumOff val="15000"/>
                </a:schemeClr>
              </a:solidFill>
            </a:endParaRPr>
          </a:p>
        </p:txBody>
      </p:sp>
    </p:spTree>
    <p:extLst>
      <p:ext uri="{BB962C8B-B14F-4D97-AF65-F5344CB8AC3E}">
        <p14:creationId xmlns:p14="http://schemas.microsoft.com/office/powerpoint/2010/main" val="2445670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itel 1"/>
          <p:cNvSpPr txBox="1">
            <a:spLocks noGrp="1"/>
          </p:cNvSpPr>
          <p:nvPr>
            <p:ph type="title"/>
          </p:nvPr>
        </p:nvSpPr>
        <p:spPr>
          <a:prstGeom prst="rect">
            <a:avLst/>
          </a:prstGeom>
        </p:spPr>
        <p:txBody>
          <a:bodyPr/>
          <a:lstStyle/>
          <a:p>
            <a:endParaRPr/>
          </a:p>
        </p:txBody>
      </p:sp>
      <p:sp>
        <p:nvSpPr>
          <p:cNvPr id="340" name="Textplatzhalter 2"/>
          <p:cNvSpPr txBox="1">
            <a:spLocks noGrp="1"/>
          </p:cNvSpPr>
          <p:nvPr>
            <p:ph type="body" idx="1"/>
          </p:nvPr>
        </p:nvSpPr>
        <p:spPr>
          <a:xfrm>
            <a:off x="1219200" y="1592826"/>
            <a:ext cx="21945600" cy="10903974"/>
          </a:xfrm>
          <a:prstGeom prst="rect">
            <a:avLst/>
          </a:prstGeom>
        </p:spPr>
        <p:txBody>
          <a:bodyPr>
            <a:normAutofit lnSpcReduction="10000"/>
          </a:bodyPr>
          <a:lstStyle/>
          <a:p>
            <a:pPr defTabSz="635634">
              <a:defRPr sz="4158" spc="-40"/>
            </a:pPr>
            <a:endParaRPr dirty="0"/>
          </a:p>
          <a:p>
            <a:pPr defTabSz="635634">
              <a:defRPr sz="4158" spc="-40"/>
            </a:pPr>
            <a:endParaRPr dirty="0"/>
          </a:p>
          <a:p>
            <a:pPr defTabSz="635634">
              <a:defRPr sz="4158" spc="-77"/>
            </a:pPr>
            <a:r>
              <a:rPr dirty="0"/>
              <a:t>Von 58 </a:t>
            </a:r>
            <a:r>
              <a:rPr dirty="0" err="1"/>
              <a:t>vor</a:t>
            </a:r>
            <a:r>
              <a:rPr dirty="0"/>
              <a:t> Christus an </a:t>
            </a:r>
            <a:r>
              <a:rPr dirty="0" err="1"/>
              <a:t>gehörten</a:t>
            </a:r>
            <a:r>
              <a:rPr dirty="0"/>
              <a:t> die </a:t>
            </a:r>
            <a:r>
              <a:rPr dirty="0" err="1"/>
              <a:t>Gebiete</a:t>
            </a:r>
            <a:r>
              <a:rPr dirty="0"/>
              <a:t> </a:t>
            </a:r>
            <a:r>
              <a:rPr dirty="0" err="1"/>
              <a:t>Deutschlands</a:t>
            </a:r>
            <a:r>
              <a:rPr dirty="0"/>
              <a:t> </a:t>
            </a:r>
            <a:r>
              <a:rPr dirty="0" err="1"/>
              <a:t>zum</a:t>
            </a:r>
            <a:r>
              <a:rPr dirty="0"/>
              <a:t> </a:t>
            </a:r>
            <a:r>
              <a:rPr dirty="0" err="1"/>
              <a:t>Römischen</a:t>
            </a:r>
            <a:r>
              <a:rPr dirty="0"/>
              <a:t> Reich. In </a:t>
            </a:r>
            <a:r>
              <a:rPr dirty="0" err="1"/>
              <a:t>dieser</a:t>
            </a:r>
            <a:r>
              <a:rPr dirty="0"/>
              <a:t> Zeit </a:t>
            </a:r>
            <a:r>
              <a:rPr dirty="0" err="1"/>
              <a:t>gründeten</a:t>
            </a:r>
            <a:r>
              <a:rPr dirty="0"/>
              <a:t> die </a:t>
            </a:r>
            <a:r>
              <a:rPr dirty="0" err="1"/>
              <a:t>Römer</a:t>
            </a:r>
            <a:r>
              <a:rPr dirty="0"/>
              <a:t> </a:t>
            </a:r>
            <a:r>
              <a:rPr dirty="0" err="1"/>
              <a:t>Städte</a:t>
            </a:r>
            <a:r>
              <a:rPr dirty="0"/>
              <a:t> </a:t>
            </a:r>
            <a:r>
              <a:rPr dirty="0" err="1"/>
              <a:t>wie</a:t>
            </a:r>
            <a:r>
              <a:rPr dirty="0"/>
              <a:t> Trier, Köln, Augsburg und Mainz.</a:t>
            </a:r>
          </a:p>
          <a:p>
            <a:pPr defTabSz="635634">
              <a:defRPr sz="4158" spc="-77"/>
            </a:pPr>
            <a:endParaRPr dirty="0"/>
          </a:p>
          <a:p>
            <a:pPr defTabSz="635634">
              <a:defRPr sz="4158" spc="-77"/>
            </a:pPr>
            <a:r>
              <a:rPr lang="de-DE" dirty="0"/>
              <a:t>Mehr Informationen unter</a:t>
            </a:r>
            <a:endParaRPr dirty="0"/>
          </a:p>
          <a:p>
            <a:pPr defTabSz="635634">
              <a:defRPr sz="4158" spc="-77"/>
            </a:pPr>
            <a:r>
              <a:rPr u="sng" dirty="0">
                <a:solidFill>
                  <a:srgbClr val="FC5A1A"/>
                </a:solidFill>
                <a:uFill>
                  <a:solidFill>
                    <a:srgbClr val="FC5A1A"/>
                  </a:solidFill>
                </a:uFill>
                <a:hlinkClick r:id="rId2"/>
              </a:rPr>
              <a:t>https://www.youtube.com/watch?v=5y7Gf7iwF90</a:t>
            </a:r>
          </a:p>
          <a:p>
            <a:pPr defTabSz="635634">
              <a:defRPr sz="4158" spc="-77"/>
            </a:pPr>
            <a:r>
              <a:rPr u="sng" dirty="0">
                <a:solidFill>
                  <a:srgbClr val="FC5A1A"/>
                </a:solidFill>
                <a:uFill>
                  <a:solidFill>
                    <a:srgbClr val="FC5A1A"/>
                  </a:solidFill>
                </a:uFill>
                <a:hlinkClick r:id="rId3"/>
              </a:rPr>
              <a:t>https://www.youtube.com/watch?v=L-ZFK-ey5c8</a:t>
            </a:r>
          </a:p>
          <a:p>
            <a:pPr defTabSz="635634">
              <a:defRPr sz="4158" spc="-77"/>
            </a:pPr>
            <a:r>
              <a:rPr u="sng" dirty="0">
                <a:solidFill>
                  <a:srgbClr val="FC5A1A"/>
                </a:solidFill>
                <a:uFill>
                  <a:solidFill>
                    <a:srgbClr val="FC5A1A"/>
                  </a:solidFill>
                </a:uFill>
                <a:hlinkClick r:id="rId4"/>
              </a:rPr>
              <a:t>https://opus.bibliothek.uni-wuerzburg.de/opus4-wuerzburg/frontdoor/deliver/index/docId/5424/file/A._Volkmann_Die_Germanen.pdf</a:t>
            </a:r>
          </a:p>
          <a:p>
            <a:pPr defTabSz="635634">
              <a:defRPr sz="4158" spc="-77"/>
            </a:pPr>
            <a:endParaRPr u="sng" dirty="0">
              <a:solidFill>
                <a:srgbClr val="FC5A1A"/>
              </a:solidFill>
              <a:uFill>
                <a:solidFill>
                  <a:srgbClr val="FC5A1A"/>
                </a:solidFill>
              </a:uFill>
              <a:hlinkClick r:id="rId4"/>
            </a:endParaRPr>
          </a:p>
          <a:p>
            <a:pPr defTabSz="635634">
              <a:defRPr sz="4158" spc="-77"/>
            </a:pPr>
            <a:endParaRPr u="sng" dirty="0">
              <a:solidFill>
                <a:srgbClr val="FC5A1A"/>
              </a:solidFill>
              <a:uFill>
                <a:solidFill>
                  <a:srgbClr val="FC5A1A"/>
                </a:solidFill>
              </a:uFill>
              <a:hlinkClick r:id="rId4"/>
            </a:endParaRPr>
          </a:p>
          <a:p>
            <a:pPr defTabSz="635634">
              <a:defRPr sz="4158" spc="-77"/>
            </a:pPr>
            <a:r>
              <a:rPr dirty="0"/>
              <a:t> </a:t>
            </a:r>
          </a:p>
        </p:txBody>
      </p:sp>
    </p:spTree>
    <p:extLst>
      <p:ext uri="{BB962C8B-B14F-4D97-AF65-F5344CB8AC3E}">
        <p14:creationId xmlns:p14="http://schemas.microsoft.com/office/powerpoint/2010/main" val="331310500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el 1"/>
          <p:cNvSpPr txBox="1">
            <a:spLocks noGrp="1"/>
          </p:cNvSpPr>
          <p:nvPr>
            <p:ph type="title"/>
          </p:nvPr>
        </p:nvSpPr>
        <p:spPr>
          <a:prstGeom prst="rect">
            <a:avLst/>
          </a:prstGeom>
        </p:spPr>
        <p:txBody>
          <a:bodyPr/>
          <a:lstStyle/>
          <a:p>
            <a:endParaRPr/>
          </a:p>
        </p:txBody>
      </p:sp>
      <p:sp>
        <p:nvSpPr>
          <p:cNvPr id="343" name="Textplatzhalter 2"/>
          <p:cNvSpPr txBox="1">
            <a:spLocks noGrp="1"/>
          </p:cNvSpPr>
          <p:nvPr>
            <p:ph type="body" idx="1"/>
          </p:nvPr>
        </p:nvSpPr>
        <p:spPr>
          <a:xfrm>
            <a:off x="1219200" y="2721917"/>
            <a:ext cx="21945600" cy="8902701"/>
          </a:xfrm>
          <a:prstGeom prst="rect">
            <a:avLst/>
          </a:prstGeom>
        </p:spPr>
        <p:txBody>
          <a:bodyPr/>
          <a:lstStyle/>
          <a:p>
            <a:pPr defTabSz="685165">
              <a:defRPr sz="4482" spc="-43"/>
            </a:pPr>
            <a:endParaRPr dirty="0"/>
          </a:p>
          <a:p>
            <a:pPr defTabSz="685165">
              <a:defRPr sz="4482" spc="-43"/>
            </a:pPr>
            <a:endParaRPr dirty="0"/>
          </a:p>
          <a:p>
            <a:pPr defTabSz="685165">
              <a:defRPr sz="4482" spc="-83"/>
            </a:pPr>
            <a:r>
              <a:rPr dirty="0" err="1"/>
              <a:t>Vom</a:t>
            </a:r>
            <a:r>
              <a:rPr dirty="0"/>
              <a:t> 10. </a:t>
            </a:r>
            <a:r>
              <a:rPr dirty="0" err="1"/>
              <a:t>Jahrhundert</a:t>
            </a:r>
            <a:r>
              <a:rPr dirty="0"/>
              <a:t> bis 1806 </a:t>
            </a:r>
            <a:r>
              <a:rPr dirty="0" err="1"/>
              <a:t>gehörte</a:t>
            </a:r>
            <a:r>
              <a:rPr dirty="0"/>
              <a:t> Deutschland </a:t>
            </a:r>
            <a:r>
              <a:rPr dirty="0" err="1"/>
              <a:t>zum</a:t>
            </a:r>
            <a:r>
              <a:rPr dirty="0"/>
              <a:t> </a:t>
            </a:r>
            <a:r>
              <a:rPr dirty="0" err="1"/>
              <a:t>Heiligen</a:t>
            </a:r>
            <a:r>
              <a:rPr dirty="0"/>
              <a:t> </a:t>
            </a:r>
            <a:r>
              <a:rPr dirty="0" err="1"/>
              <a:t>Römischen</a:t>
            </a:r>
            <a:r>
              <a:rPr dirty="0"/>
              <a:t> Reich </a:t>
            </a:r>
            <a:r>
              <a:rPr dirty="0" err="1"/>
              <a:t>deutscher</a:t>
            </a:r>
            <a:r>
              <a:rPr dirty="0"/>
              <a:t> Nation (HRRDN). </a:t>
            </a:r>
          </a:p>
          <a:p>
            <a:pPr defTabSz="685165">
              <a:defRPr sz="4482" spc="-83"/>
            </a:pPr>
            <a:endParaRPr dirty="0"/>
          </a:p>
          <a:p>
            <a:pPr defTabSz="685165">
              <a:defRPr sz="4482" spc="-83"/>
            </a:pPr>
            <a:r>
              <a:rPr u="sng" dirty="0">
                <a:solidFill>
                  <a:srgbClr val="FC5A1A"/>
                </a:solidFill>
                <a:uFill>
                  <a:solidFill>
                    <a:srgbClr val="FC5A1A"/>
                  </a:solidFill>
                </a:uFill>
                <a:hlinkClick r:id="rId3"/>
              </a:rPr>
              <a:t>https://www.uni-muenster.de/FNZ-Online/recht/reich/unterpunkte/nation.htm</a:t>
            </a:r>
          </a:p>
          <a:p>
            <a:pPr defTabSz="685165">
              <a:defRPr sz="4482" spc="-83"/>
            </a:pPr>
            <a:r>
              <a:rPr u="sng" dirty="0">
                <a:solidFill>
                  <a:srgbClr val="FC5A1A"/>
                </a:solidFill>
                <a:uFill>
                  <a:solidFill>
                    <a:srgbClr val="FC5A1A"/>
                  </a:solidFill>
                </a:uFill>
                <a:hlinkClick r:id="rId4"/>
              </a:rPr>
              <a:t>https://www.youtube.com/watch?v=8S1Ix4rDk4g</a:t>
            </a:r>
            <a:endParaRPr lang="en-US" u="sng" dirty="0">
              <a:solidFill>
                <a:srgbClr val="FC5A1A"/>
              </a:solidFill>
              <a:uFill>
                <a:solidFill>
                  <a:srgbClr val="FC5A1A"/>
                </a:solidFill>
              </a:uFill>
              <a:hlinkClick r:id="rId4"/>
            </a:endParaRPr>
          </a:p>
          <a:p>
            <a:pPr defTabSz="685165">
              <a:defRPr sz="4482" spc="-83"/>
            </a:pPr>
            <a:endParaRPr lang="en-US" u="sng" dirty="0">
              <a:solidFill>
                <a:srgbClr val="FC5A1A"/>
              </a:solidFill>
              <a:uFill>
                <a:solidFill>
                  <a:srgbClr val="FC5A1A"/>
                </a:solidFill>
              </a:uFill>
              <a:hlinkClick r:id="rId4"/>
            </a:endParaRPr>
          </a:p>
          <a:p>
            <a:pPr defTabSz="685165">
              <a:defRPr sz="4482" spc="-83"/>
            </a:pPr>
            <a:r>
              <a:rPr lang="en-US" u="sng" dirty="0">
                <a:solidFill>
                  <a:srgbClr val="FC5A1A"/>
                </a:solidFill>
                <a:uFill>
                  <a:solidFill>
                    <a:srgbClr val="FC5A1A"/>
                  </a:solidFill>
                </a:uFill>
                <a:hlinkClick r:id="rId4"/>
              </a:rPr>
              <a:t>    Mehr dazu nach ein paar Folien</a:t>
            </a:r>
            <a:endParaRPr u="sng" dirty="0">
              <a:solidFill>
                <a:srgbClr val="FC5A1A"/>
              </a:solidFill>
              <a:uFill>
                <a:solidFill>
                  <a:srgbClr val="FC5A1A"/>
                </a:solidFill>
              </a:uFill>
              <a:hlinkClick r:id="rId4"/>
            </a:endParaRPr>
          </a:p>
          <a:p>
            <a:pPr defTabSz="685165">
              <a:defRPr sz="4482" spc="-83"/>
            </a:pPr>
            <a:endParaRPr u="sng" dirty="0">
              <a:solidFill>
                <a:srgbClr val="FC5A1A"/>
              </a:solidFill>
              <a:uFill>
                <a:solidFill>
                  <a:srgbClr val="FC5A1A"/>
                </a:solidFill>
              </a:uFill>
              <a:hlinkClick r:id="rId4"/>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5BE3B248-1069-ED4D-8512-33C89E0FB7C6}"/>
              </a:ext>
            </a:extLst>
          </p:cNvPr>
          <p:cNvSpPr>
            <a:spLocks noGrp="1" noChangeArrowheads="1"/>
          </p:cNvSpPr>
          <p:nvPr>
            <p:ph type="title"/>
          </p:nvPr>
        </p:nvSpPr>
        <p:spPr>
          <a:xfrm>
            <a:off x="3960098" y="627908"/>
            <a:ext cx="16458048" cy="2125663"/>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err="1"/>
              <a:t>Chlodwig</a:t>
            </a:r>
            <a:r>
              <a:rPr lang="en-US" altLang="el-GR" dirty="0"/>
              <a:t> 1 und die </a:t>
            </a:r>
            <a:r>
              <a:rPr lang="en-US" altLang="el-GR" dirty="0" err="1"/>
              <a:t>Merowinger</a:t>
            </a:r>
            <a:endParaRPr lang="en-US" altLang="el-GR" dirty="0"/>
          </a:p>
        </p:txBody>
      </p:sp>
      <p:sp>
        <p:nvSpPr>
          <p:cNvPr id="5123" name="Rectangle 3">
            <a:extLst>
              <a:ext uri="{FF2B5EF4-FFF2-40B4-BE49-F238E27FC236}">
                <a16:creationId xmlns:a16="http://schemas.microsoft.com/office/drawing/2014/main" id="{401FA66E-EB63-1B45-8932-31333D64231D}"/>
              </a:ext>
            </a:extLst>
          </p:cNvPr>
          <p:cNvSpPr>
            <a:spLocks noGrp="1" noChangeArrowheads="1"/>
          </p:cNvSpPr>
          <p:nvPr>
            <p:ph type="body" sz="half" idx="2"/>
          </p:nvPr>
        </p:nvSpPr>
        <p:spPr>
          <a:xfrm>
            <a:off x="12393623" y="3208659"/>
            <a:ext cx="8030283" cy="11653703"/>
          </a:xfrm>
          <a:ln/>
        </p:spPr>
        <p:txBody>
          <a:bodyPr>
            <a:normAutofit/>
          </a:bodyPr>
          <a:lstStyle/>
          <a:p>
            <a:pPr marL="783458" indent="-587593">
              <a:buSzPct val="45000"/>
              <a:buFont typeface="Wingdings" pitchFamily="2" charset="2"/>
              <a:buChar char=""/>
              <a:tabLst>
                <a:tab pos="1313444" algn="l"/>
                <a:tab pos="2626888" algn="l"/>
                <a:tab pos="3940332" algn="l"/>
                <a:tab pos="5253777" algn="l"/>
                <a:tab pos="6567221" algn="l"/>
                <a:tab pos="7880665" algn="l"/>
              </a:tabLst>
            </a:pPr>
            <a:r>
              <a:rPr lang="en-US" altLang="el-GR" dirty="0" err="1"/>
              <a:t>Merowinger</a:t>
            </a:r>
            <a:r>
              <a:rPr lang="en-US" altLang="el-GR" dirty="0"/>
              <a:t>→ </a:t>
            </a:r>
            <a:r>
              <a:rPr lang="en-US" altLang="el-GR" dirty="0" err="1"/>
              <a:t>erste</a:t>
            </a:r>
            <a:r>
              <a:rPr lang="en-US" altLang="el-GR" dirty="0"/>
              <a:t> </a:t>
            </a:r>
            <a:r>
              <a:rPr lang="en-US" altLang="el-GR" dirty="0" err="1"/>
              <a:t>Dynastie</a:t>
            </a:r>
            <a:r>
              <a:rPr lang="en-US" altLang="el-GR" dirty="0"/>
              <a:t> der Franken.</a:t>
            </a:r>
          </a:p>
          <a:p>
            <a:pPr marL="783458" indent="-587593">
              <a:buSzPct val="45000"/>
              <a:buFont typeface="Wingdings" pitchFamily="2" charset="2"/>
              <a:buChar char=""/>
              <a:tabLst>
                <a:tab pos="1313444" algn="l"/>
                <a:tab pos="2626888" algn="l"/>
                <a:tab pos="3940332" algn="l"/>
                <a:tab pos="5253777" algn="l"/>
                <a:tab pos="6567221" algn="l"/>
                <a:tab pos="7880665" algn="l"/>
              </a:tabLst>
            </a:pPr>
            <a:r>
              <a:rPr lang="en-US" altLang="el-GR" dirty="0" err="1"/>
              <a:t>Chlodwig</a:t>
            </a:r>
            <a:r>
              <a:rPr lang="en-US" altLang="el-GR" dirty="0"/>
              <a:t> 1 der </a:t>
            </a:r>
            <a:r>
              <a:rPr lang="en-US" altLang="el-GR" dirty="0" err="1"/>
              <a:t>wichtigste</a:t>
            </a:r>
            <a:r>
              <a:rPr lang="en-US" altLang="el-GR" dirty="0"/>
              <a:t> König.</a:t>
            </a:r>
          </a:p>
          <a:p>
            <a:pPr marL="783458" indent="-587593">
              <a:buSzPct val="45000"/>
              <a:buFont typeface="Wingdings" pitchFamily="2" charset="2"/>
              <a:buChar char=""/>
              <a:tabLst>
                <a:tab pos="1313444" algn="l"/>
                <a:tab pos="2626888" algn="l"/>
                <a:tab pos="3940332" algn="l"/>
                <a:tab pos="5253777" algn="l"/>
                <a:tab pos="6567221" algn="l"/>
                <a:tab pos="7880665" algn="l"/>
              </a:tabLst>
            </a:pPr>
            <a:r>
              <a:rPr lang="en-US" dirty="0" err="1"/>
              <a:t>Im</a:t>
            </a:r>
            <a:r>
              <a:rPr lang="en-US" dirty="0"/>
              <a:t> </a:t>
            </a:r>
            <a:r>
              <a:rPr lang="en-US" dirty="0" err="1"/>
              <a:t>Jahr</a:t>
            </a:r>
            <a:r>
              <a:rPr lang="en-US" dirty="0"/>
              <a:t> 497 trat er </a:t>
            </a:r>
            <a:r>
              <a:rPr lang="en-US" dirty="0" err="1"/>
              <a:t>zum</a:t>
            </a:r>
            <a:r>
              <a:rPr lang="en-US" dirty="0"/>
              <a:t> </a:t>
            </a:r>
            <a:r>
              <a:rPr lang="en-US" dirty="0" err="1"/>
              <a:t>Katholi</a:t>
            </a:r>
            <a:r>
              <a:rPr lang="en-US" dirty="0"/>
              <a:t>- </a:t>
            </a:r>
            <a:r>
              <a:rPr lang="en-US" dirty="0" err="1"/>
              <a:t>zismus</a:t>
            </a:r>
            <a:r>
              <a:rPr lang="en-US" dirty="0"/>
              <a:t> </a:t>
            </a:r>
            <a:r>
              <a:rPr lang="en-US" dirty="0" err="1"/>
              <a:t>über</a:t>
            </a:r>
            <a:r>
              <a:rPr lang="en-US" dirty="0"/>
              <a:t>.</a:t>
            </a:r>
          </a:p>
          <a:p>
            <a:pPr marL="783458" indent="-587593">
              <a:buSzPct val="45000"/>
              <a:buFont typeface="Wingdings" pitchFamily="2" charset="2"/>
              <a:buChar char=""/>
              <a:tabLst>
                <a:tab pos="1313444" algn="l"/>
                <a:tab pos="2626888" algn="l"/>
                <a:tab pos="3940332" algn="l"/>
                <a:tab pos="5253777" algn="l"/>
                <a:tab pos="6567221" algn="l"/>
                <a:tab pos="7880665" algn="l"/>
              </a:tabLst>
            </a:pPr>
            <a:r>
              <a:rPr lang="en-US" dirty="0"/>
              <a:t>Sein </a:t>
            </a:r>
            <a:r>
              <a:rPr lang="en-US" dirty="0" err="1"/>
              <a:t>Übertritt</a:t>
            </a:r>
            <a:r>
              <a:rPr lang="en-US" dirty="0"/>
              <a:t> </a:t>
            </a:r>
            <a:r>
              <a:rPr lang="en-US" dirty="0" err="1"/>
              <a:t>zum</a:t>
            </a:r>
            <a:r>
              <a:rPr lang="en-US" dirty="0"/>
              <a:t> </a:t>
            </a:r>
            <a:r>
              <a:rPr lang="en-US" dirty="0" err="1"/>
              <a:t>Christentum</a:t>
            </a:r>
            <a:r>
              <a:rPr lang="en-US" dirty="0"/>
              <a:t> war die </a:t>
            </a:r>
            <a:r>
              <a:rPr lang="en-US" dirty="0" err="1"/>
              <a:t>entscheidende</a:t>
            </a:r>
            <a:r>
              <a:rPr lang="en-US" dirty="0"/>
              <a:t> </a:t>
            </a:r>
            <a:r>
              <a:rPr lang="en-US" dirty="0" err="1"/>
              <a:t>Voraussetzung</a:t>
            </a:r>
            <a:r>
              <a:rPr lang="en-US" dirty="0"/>
              <a:t> </a:t>
            </a:r>
            <a:r>
              <a:rPr lang="en-US" dirty="0" err="1"/>
              <a:t>dafür</a:t>
            </a:r>
            <a:r>
              <a:rPr lang="en-US" dirty="0"/>
              <a:t>, </a:t>
            </a:r>
            <a:r>
              <a:rPr lang="en-US" dirty="0" err="1"/>
              <a:t>dass</a:t>
            </a:r>
            <a:r>
              <a:rPr lang="en-US" dirty="0"/>
              <a:t> die </a:t>
            </a:r>
            <a:r>
              <a:rPr lang="en-US" dirty="0" err="1"/>
              <a:t>fränkischen</a:t>
            </a:r>
            <a:r>
              <a:rPr lang="en-US" dirty="0"/>
              <a:t> </a:t>
            </a:r>
            <a:r>
              <a:rPr lang="en-US" dirty="0" err="1"/>
              <a:t>Herrscher</a:t>
            </a:r>
            <a:r>
              <a:rPr lang="en-US" dirty="0"/>
              <a:t> </a:t>
            </a:r>
            <a:r>
              <a:rPr lang="en-US" dirty="0" err="1"/>
              <a:t>mit</a:t>
            </a:r>
            <a:r>
              <a:rPr lang="en-US" dirty="0"/>
              <a:t> </a:t>
            </a:r>
            <a:r>
              <a:rPr lang="en-US" dirty="0" err="1"/>
              <a:t>ihren</a:t>
            </a:r>
            <a:r>
              <a:rPr lang="en-US" dirty="0"/>
              <a:t> </a:t>
            </a:r>
            <a:r>
              <a:rPr lang="en-US" dirty="0" err="1"/>
              <a:t>gallorömischen</a:t>
            </a:r>
            <a:r>
              <a:rPr lang="en-US" dirty="0"/>
              <a:t> </a:t>
            </a:r>
            <a:r>
              <a:rPr lang="en-US" dirty="0" err="1"/>
              <a:t>Untertanen</a:t>
            </a:r>
            <a:r>
              <a:rPr lang="en-US" dirty="0"/>
              <a:t> </a:t>
            </a:r>
            <a:r>
              <a:rPr lang="en-US" dirty="0" err="1"/>
              <a:t>verschmelzen</a:t>
            </a:r>
            <a:r>
              <a:rPr lang="en-US" dirty="0"/>
              <a:t> </a:t>
            </a:r>
            <a:r>
              <a:rPr lang="en-US" dirty="0" err="1"/>
              <a:t>konnten</a:t>
            </a:r>
            <a:r>
              <a:rPr lang="en-US" dirty="0"/>
              <a:t>. </a:t>
            </a:r>
          </a:p>
          <a:p>
            <a:pPr marL="783458" indent="-587593">
              <a:buSzPct val="45000"/>
              <a:buFont typeface="Wingdings" pitchFamily="2" charset="2"/>
              <a:buChar char=""/>
              <a:tabLst>
                <a:tab pos="1313444" algn="l"/>
                <a:tab pos="2626888" algn="l"/>
                <a:tab pos="3940332" algn="l"/>
                <a:tab pos="5253777" algn="l"/>
                <a:tab pos="6567221" algn="l"/>
                <a:tab pos="7880665" algn="l"/>
              </a:tabLst>
            </a:pPr>
            <a:endParaRPr lang="en-US" altLang="el-GR" dirty="0"/>
          </a:p>
          <a:p>
            <a:pPr marL="783458" indent="-587593">
              <a:buSzPct val="45000"/>
              <a:buNone/>
              <a:tabLst>
                <a:tab pos="1313444" algn="l"/>
                <a:tab pos="2626888" algn="l"/>
                <a:tab pos="3940332" algn="l"/>
                <a:tab pos="5253777" algn="l"/>
                <a:tab pos="6567221" algn="l"/>
                <a:tab pos="7880665" algn="l"/>
              </a:tabLst>
            </a:pPr>
            <a:endParaRPr lang="en-US" altLang="el-GR" dirty="0"/>
          </a:p>
        </p:txBody>
      </p:sp>
      <p:pic>
        <p:nvPicPr>
          <p:cNvPr id="5122" name="Picture 2">
            <a:extLst>
              <a:ext uri="{FF2B5EF4-FFF2-40B4-BE49-F238E27FC236}">
                <a16:creationId xmlns:a16="http://schemas.microsoft.com/office/drawing/2014/main" id="{FB9B337B-EBF6-E044-970F-8F29B7B8B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98" y="4622887"/>
            <a:ext cx="8030283" cy="62214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14022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1E4323C-EFA2-4E40-A1F9-2550B3E4D40B}"/>
              </a:ext>
            </a:extLst>
          </p:cNvPr>
          <p:cNvSpPr>
            <a:spLocks noGrp="1" noChangeArrowheads="1"/>
          </p:cNvSpPr>
          <p:nvPr>
            <p:ph type="title"/>
          </p:nvPr>
        </p:nvSpPr>
        <p:spPr>
          <a:xfrm>
            <a:off x="3960098" y="558780"/>
            <a:ext cx="16458048" cy="2269678"/>
          </a:xfrm>
          <a:ln/>
        </p:spPr>
        <p:txBody>
          <a:bodyPr vert="horz" lIns="228600" tIns="70412" rIns="228600" bIns="228600" rtlCol="0" anchor="ctr">
            <a:normAutofit fontScale="90000"/>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a:t>Karl der Grosse (lat. Carolus Magnus, </a:t>
            </a:r>
            <a:r>
              <a:rPr lang="en-US" altLang="el-GR" dirty="0" err="1"/>
              <a:t>franz</a:t>
            </a:r>
            <a:r>
              <a:rPr lang="en-US" altLang="el-GR" dirty="0"/>
              <a:t>. und </a:t>
            </a:r>
            <a:r>
              <a:rPr lang="en-US" altLang="el-GR" dirty="0" err="1"/>
              <a:t>engl.</a:t>
            </a:r>
            <a:r>
              <a:rPr lang="en-US" altLang="el-GR" dirty="0"/>
              <a:t> Charlemagne, Karl I.)</a:t>
            </a:r>
          </a:p>
        </p:txBody>
      </p:sp>
      <p:sp>
        <p:nvSpPr>
          <p:cNvPr id="11267" name="Rectangle 3">
            <a:extLst>
              <a:ext uri="{FF2B5EF4-FFF2-40B4-BE49-F238E27FC236}">
                <a16:creationId xmlns:a16="http://schemas.microsoft.com/office/drawing/2014/main" id="{6F868A42-C98B-2440-83E9-97FA9068194B}"/>
              </a:ext>
            </a:extLst>
          </p:cNvPr>
          <p:cNvSpPr>
            <a:spLocks noGrp="1" noChangeArrowheads="1"/>
          </p:cNvSpPr>
          <p:nvPr>
            <p:ph type="body" sz="half" idx="2"/>
          </p:nvPr>
        </p:nvSpPr>
        <p:spPr>
          <a:xfrm>
            <a:off x="12393623" y="3208659"/>
            <a:ext cx="8030283" cy="9444512"/>
          </a:xfrm>
          <a:ln/>
        </p:spPr>
        <p:txBody>
          <a:bodyPr vert="horz" lIns="91440" tIns="35206" rIns="91440" bIns="45720" rtlCol="0">
            <a:normAutofit fontScale="92500" lnSpcReduction="10000"/>
          </a:bodyPr>
          <a:lstStyle/>
          <a:p>
            <a:pPr marL="783458" indent="-587593">
              <a:buSzPct val="45000"/>
              <a:buFont typeface="Wingdings" pitchFamily="2" charset="2"/>
              <a:buChar char=""/>
              <a:tabLst>
                <a:tab pos="1313444" algn="l"/>
                <a:tab pos="2626888" algn="l"/>
                <a:tab pos="3940332" algn="l"/>
                <a:tab pos="5253777" algn="l"/>
                <a:tab pos="6567221" algn="l"/>
                <a:tab pos="7880665" algn="l"/>
              </a:tabLst>
            </a:pPr>
            <a:r>
              <a:rPr lang="de-DE" sz="4000" dirty="0"/>
              <a:t>Nach dem Tod seines Vaters und seines Bruders erbte er das Imperium im Alter von 26 Jahren. </a:t>
            </a:r>
          </a:p>
          <a:p>
            <a:pPr marL="783458" indent="-587593">
              <a:buSzPct val="45000"/>
              <a:buFont typeface="Wingdings" pitchFamily="2" charset="2"/>
              <a:buChar char=""/>
              <a:tabLst>
                <a:tab pos="1313444" algn="l"/>
                <a:tab pos="2626888" algn="l"/>
                <a:tab pos="3940332" algn="l"/>
                <a:tab pos="5253777" algn="l"/>
                <a:tab pos="6567221" algn="l"/>
                <a:tab pos="7880665" algn="l"/>
              </a:tabLst>
            </a:pPr>
            <a:r>
              <a:rPr lang="de-DE" sz="4000" dirty="0"/>
              <a:t>Er war ständig im Krieg mit seinen Feinden und verbreitete das Christentum mit der Schärfe seines Schwertes. Regierte das innere Königreich unter Verwendung des Feudalsystems (Herren, Adlige, Grafen, Äbte und Bischöfe) </a:t>
            </a:r>
          </a:p>
          <a:p>
            <a:pPr marL="783458" indent="-587593">
              <a:buSzPct val="45000"/>
              <a:buFont typeface="Wingdings" pitchFamily="2" charset="2"/>
              <a:buChar char=""/>
              <a:tabLst>
                <a:tab pos="1313444" algn="l"/>
                <a:tab pos="2626888" algn="l"/>
                <a:tab pos="3940332" algn="l"/>
                <a:tab pos="5253777" algn="l"/>
                <a:tab pos="6567221" algn="l"/>
                <a:tab pos="7880665" algn="l"/>
              </a:tabLst>
            </a:pPr>
            <a:r>
              <a:rPr lang="de-DE" sz="4000" dirty="0"/>
              <a:t>Einführung einer Ausbildung in Arithmetik, Grammatik und Gebetsliedern. </a:t>
            </a:r>
          </a:p>
        </p:txBody>
      </p:sp>
      <p:pic>
        <p:nvPicPr>
          <p:cNvPr id="11266" name="Picture 2">
            <a:extLst>
              <a:ext uri="{FF2B5EF4-FFF2-40B4-BE49-F238E27FC236}">
                <a16:creationId xmlns:a16="http://schemas.microsoft.com/office/drawing/2014/main" id="{4A05E46A-5A08-4149-AD8E-8B5BE9E0D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98" y="4087152"/>
            <a:ext cx="8030283" cy="72958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5652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C9865E28-E565-E04F-BFCC-01C96162AFDD}"/>
              </a:ext>
            </a:extLst>
          </p:cNvPr>
          <p:cNvSpPr>
            <a:spLocks noGrp="1" noChangeArrowheads="1"/>
          </p:cNvSpPr>
          <p:nvPr>
            <p:ph type="title"/>
          </p:nvPr>
        </p:nvSpPr>
        <p:spPr>
          <a:xfrm>
            <a:off x="3960098" y="547259"/>
            <a:ext cx="16458048" cy="2289841"/>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a:t>Sein </a:t>
            </a:r>
            <a:r>
              <a:rPr lang="en-US" altLang="el-GR" dirty="0" err="1"/>
              <a:t>Erfolg</a:t>
            </a:r>
            <a:endParaRPr lang="en-US" altLang="el-GR" dirty="0"/>
          </a:p>
        </p:txBody>
      </p:sp>
      <p:sp>
        <p:nvSpPr>
          <p:cNvPr id="12290" name="Rectangle 2">
            <a:extLst>
              <a:ext uri="{FF2B5EF4-FFF2-40B4-BE49-F238E27FC236}">
                <a16:creationId xmlns:a16="http://schemas.microsoft.com/office/drawing/2014/main" id="{AD1CAF16-7F1A-7241-9655-BBE1EF77EDFE}"/>
              </a:ext>
            </a:extLst>
          </p:cNvPr>
          <p:cNvSpPr>
            <a:spLocks noGrp="1" noChangeArrowheads="1"/>
          </p:cNvSpPr>
          <p:nvPr>
            <p:ph idx="1"/>
          </p:nvPr>
        </p:nvSpPr>
        <p:spPr>
          <a:xfrm>
            <a:off x="3960098" y="3208659"/>
            <a:ext cx="16458048" cy="9052791"/>
          </a:xfrm>
          <a:ln/>
        </p:spPr>
        <p:txBody>
          <a:bodyPr/>
          <a:lstStyle/>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endParaRPr lang="de-DE" dirty="0"/>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endParaRPr lang="de-DE" dirty="0"/>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Er wird sowohl als französischer als auch als deutscher Held gefeiert.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Sein Erfolg war größtenteils der Kirche zu verdanken.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Ohne seine eigene Persönlichkeit und Begeisterung hätte er es nicht geschafft. </a:t>
            </a:r>
            <a:endParaRPr lang="en-US" altLang="el-GR" dirty="0"/>
          </a:p>
        </p:txBody>
      </p:sp>
    </p:spTree>
    <p:extLst>
      <p:ext uri="{BB962C8B-B14F-4D97-AF65-F5344CB8AC3E}">
        <p14:creationId xmlns:p14="http://schemas.microsoft.com/office/powerpoint/2010/main" val="1483521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genda-Titel"/>
          <p:cNvSpPr txBox="1">
            <a:spLocks noGrp="1"/>
          </p:cNvSpPr>
          <p:nvPr>
            <p:ph type="title"/>
          </p:nvPr>
        </p:nvSpPr>
        <p:spPr>
          <a:prstGeom prst="rect">
            <a:avLst/>
          </a:prstGeom>
        </p:spPr>
        <p:txBody>
          <a:bodyPr/>
          <a:lstStyle>
            <a:lvl1pPr defTabSz="511809">
              <a:defRPr sz="8600" spc="-100"/>
            </a:lvl1pPr>
          </a:lstStyle>
          <a:p>
            <a:r>
              <a:t> </a:t>
            </a:r>
          </a:p>
        </p:txBody>
      </p:sp>
      <p:sp>
        <p:nvSpPr>
          <p:cNvPr id="337" name="Seit wann gibt es eigentlich Deutschland/die Deutschen?"/>
          <p:cNvSpPr txBox="1">
            <a:spLocks noGrp="1"/>
          </p:cNvSpPr>
          <p:nvPr>
            <p:ph type="body" idx="1"/>
          </p:nvPr>
        </p:nvSpPr>
        <p:spPr>
          <a:prstGeom prst="rect">
            <a:avLst/>
          </a:prstGeom>
        </p:spPr>
        <p:txBody>
          <a:bodyPr/>
          <a:lstStyle>
            <a:lvl1pPr>
              <a:defRPr spc="-100"/>
            </a:lvl1pPr>
          </a:lstStyle>
          <a:p>
            <a:r>
              <a:t>Seit wann gibt es eigentlich Deutschland/die Deutschen?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F7163AD-70BA-9247-9D17-4E7107391266}"/>
              </a:ext>
            </a:extLst>
          </p:cNvPr>
          <p:cNvSpPr>
            <a:spLocks noGrp="1" noChangeArrowheads="1"/>
          </p:cNvSpPr>
          <p:nvPr>
            <p:ph type="title"/>
          </p:nvPr>
        </p:nvSpPr>
        <p:spPr>
          <a:xfrm>
            <a:off x="3960098" y="627908"/>
            <a:ext cx="16458048" cy="2125663"/>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err="1"/>
              <a:t>Folgen</a:t>
            </a:r>
            <a:r>
              <a:rPr lang="en-US" altLang="el-GR" dirty="0"/>
              <a:t> seiner </a:t>
            </a:r>
            <a:r>
              <a:rPr lang="en-US" altLang="el-GR" dirty="0" err="1"/>
              <a:t>Krönung</a:t>
            </a:r>
            <a:endParaRPr lang="en-US" altLang="el-GR" dirty="0"/>
          </a:p>
        </p:txBody>
      </p:sp>
      <p:sp>
        <p:nvSpPr>
          <p:cNvPr id="13314" name="Rectangle 2">
            <a:extLst>
              <a:ext uri="{FF2B5EF4-FFF2-40B4-BE49-F238E27FC236}">
                <a16:creationId xmlns:a16="http://schemas.microsoft.com/office/drawing/2014/main" id="{A7D5C7CB-5A96-604A-9114-E6BB03A77829}"/>
              </a:ext>
            </a:extLst>
          </p:cNvPr>
          <p:cNvSpPr>
            <a:spLocks noGrp="1" noChangeArrowheads="1"/>
          </p:cNvSpPr>
          <p:nvPr>
            <p:ph idx="1"/>
          </p:nvPr>
        </p:nvSpPr>
        <p:spPr>
          <a:xfrm>
            <a:off x="4009063" y="2903346"/>
            <a:ext cx="16458048" cy="10634076"/>
          </a:xfrm>
          <a:ln/>
        </p:spPr>
        <p:txBody>
          <a:bodyPr/>
          <a:lstStyle/>
          <a:p>
            <a:pPr marL="1566916" lvl="1"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Hat dem Papst ein gewisses Maß an päpstlicher Vormachtstellung gegeben.</a:t>
            </a:r>
          </a:p>
          <a:p>
            <a:pPr marL="1566916" lvl="1"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 Macht über weltliche Herrscher. </a:t>
            </a:r>
          </a:p>
          <a:p>
            <a:pPr marL="1566916" lvl="1"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Die römisch-katholische Kirche wurde zu einer Regierungsinstitution, da man nun den Papst bitten musste, zum Kaiser gekrönt zu werden. </a:t>
            </a:r>
          </a:p>
          <a:p>
            <a:pPr marL="1566916" lvl="1"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Karl der Große wurde zum Beschützer nicht nur der Franken, sondern auch der Christen gemacht. </a:t>
            </a:r>
          </a:p>
          <a:p>
            <a:pPr marL="1566916" lvl="1"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Schuf eine Kluft zwischen der römisch-katholischen Kirche und dem Byzantinischen Reich, da die Kaiser jetzt im ehemaligen römischen Land gekrönt wurden</a:t>
            </a:r>
            <a:endParaRPr lang="en-US" altLang="el-GR" dirty="0"/>
          </a:p>
        </p:txBody>
      </p:sp>
    </p:spTree>
    <p:extLst>
      <p:ext uri="{BB962C8B-B14F-4D97-AF65-F5344CB8AC3E}">
        <p14:creationId xmlns:p14="http://schemas.microsoft.com/office/powerpoint/2010/main" val="4055368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5832178-C183-2A41-8690-73D53C9A18EB}"/>
              </a:ext>
            </a:extLst>
          </p:cNvPr>
          <p:cNvSpPr>
            <a:spLocks noGrp="1" noChangeArrowheads="1"/>
          </p:cNvSpPr>
          <p:nvPr>
            <p:ph type="title"/>
          </p:nvPr>
        </p:nvSpPr>
        <p:spPr>
          <a:xfrm>
            <a:off x="3960098" y="627908"/>
            <a:ext cx="16458048" cy="2125663"/>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err="1"/>
              <a:t>Neuerungen</a:t>
            </a:r>
            <a:endParaRPr lang="en-US" altLang="el-GR" dirty="0"/>
          </a:p>
        </p:txBody>
      </p:sp>
      <p:sp>
        <p:nvSpPr>
          <p:cNvPr id="14338" name="Rectangle 2">
            <a:extLst>
              <a:ext uri="{FF2B5EF4-FFF2-40B4-BE49-F238E27FC236}">
                <a16:creationId xmlns:a16="http://schemas.microsoft.com/office/drawing/2014/main" id="{24C4A3CD-D62D-4F4A-9A88-954257B58E7C}"/>
              </a:ext>
            </a:extLst>
          </p:cNvPr>
          <p:cNvSpPr>
            <a:spLocks noGrp="1" noChangeArrowheads="1"/>
          </p:cNvSpPr>
          <p:nvPr>
            <p:ph idx="1"/>
          </p:nvPr>
        </p:nvSpPr>
        <p:spPr>
          <a:xfrm>
            <a:off x="3960098" y="3208659"/>
            <a:ext cx="16458048" cy="8888613"/>
          </a:xfrm>
          <a:ln/>
        </p:spPr>
        <p:txBody>
          <a:bodyPr/>
          <a:lstStyle/>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endParaRPr lang="de-DE" dirty="0"/>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endParaRPr lang="de-DE" dirty="0"/>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Karl der Große regierte über ein riesiges Gebiet und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beschloss, es mit Provinzherrschern in kleinere Gebiete aufzuteilen.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Diese Gebiete würden als Grafschaften bezeichnet.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Diejenigen, die über Landkreise herrschten, wurden als Grafen bezeichnet. </a:t>
            </a:r>
            <a:endParaRPr lang="en-US" altLang="el-GR" dirty="0"/>
          </a:p>
        </p:txBody>
      </p:sp>
    </p:spTree>
    <p:extLst>
      <p:ext uri="{BB962C8B-B14F-4D97-AF65-F5344CB8AC3E}">
        <p14:creationId xmlns:p14="http://schemas.microsoft.com/office/powerpoint/2010/main" val="4031562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72A6EE3-C7D7-DF49-B0A9-F6952A691846}"/>
              </a:ext>
            </a:extLst>
          </p:cNvPr>
          <p:cNvSpPr>
            <a:spLocks noGrp="1" noChangeArrowheads="1"/>
          </p:cNvSpPr>
          <p:nvPr>
            <p:ph type="title"/>
          </p:nvPr>
        </p:nvSpPr>
        <p:spPr>
          <a:xfrm>
            <a:off x="3960098" y="547259"/>
            <a:ext cx="16458048" cy="2289841"/>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a:t>Sein Ende</a:t>
            </a:r>
          </a:p>
        </p:txBody>
      </p:sp>
      <p:sp>
        <p:nvSpPr>
          <p:cNvPr id="17410" name="Rectangle 2">
            <a:extLst>
              <a:ext uri="{FF2B5EF4-FFF2-40B4-BE49-F238E27FC236}">
                <a16:creationId xmlns:a16="http://schemas.microsoft.com/office/drawing/2014/main" id="{5471274C-BF88-A248-A237-FF97A9AF0B4C}"/>
              </a:ext>
            </a:extLst>
          </p:cNvPr>
          <p:cNvSpPr>
            <a:spLocks noGrp="1" noChangeArrowheads="1"/>
          </p:cNvSpPr>
          <p:nvPr>
            <p:ph type="body" sz="half" idx="2"/>
          </p:nvPr>
        </p:nvSpPr>
        <p:spPr>
          <a:xfrm>
            <a:off x="12393623" y="2336801"/>
            <a:ext cx="8030283" cy="9924650"/>
          </a:xfrm>
          <a:ln/>
        </p:spPr>
        <p:txBody>
          <a:bodyPr vert="horz" lIns="91440" tIns="44806" rIns="91440" bIns="45720" rtlCol="0">
            <a:normAutofit fontScale="92500"/>
          </a:bodyPr>
          <a:lstStyle/>
          <a:p>
            <a:pPr marL="783458" indent="-587593">
              <a:buSzPct val="45000"/>
              <a:buFont typeface="Wingdings" pitchFamily="2" charset="2"/>
              <a:buChar char=""/>
              <a:tabLst>
                <a:tab pos="1313444" algn="l"/>
                <a:tab pos="2626888" algn="l"/>
                <a:tab pos="3940332" algn="l"/>
                <a:tab pos="5253777" algn="l"/>
                <a:tab pos="6567221" algn="l"/>
                <a:tab pos="7880665" algn="l"/>
              </a:tabLst>
            </a:pPr>
            <a:r>
              <a:rPr lang="de-DE" sz="5400" dirty="0"/>
              <a:t>Nach dem Tod Karls des Großen traten seine Enkelkinder nicht in seine Fußstapfen. Die drei Enkelkinder würden das Gebiet 843 durch den Vertrag von Verdun teilen.  Der Vertrag von Verdun → teilte das fränkische Königreich in drei Teile.</a:t>
            </a:r>
            <a:endParaRPr lang="en-US" altLang="el-GR" sz="5080" dirty="0"/>
          </a:p>
        </p:txBody>
      </p:sp>
      <p:pic>
        <p:nvPicPr>
          <p:cNvPr id="17411" name="Picture 3">
            <a:extLst>
              <a:ext uri="{FF2B5EF4-FFF2-40B4-BE49-F238E27FC236}">
                <a16:creationId xmlns:a16="http://schemas.microsoft.com/office/drawing/2014/main" id="{33CAB675-0733-BC48-9CB5-BD51461D0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804" y="3318109"/>
            <a:ext cx="9124798" cy="87100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0365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76D71AC9-F1FB-7642-B574-01FDE50FF3B9}"/>
              </a:ext>
            </a:extLst>
          </p:cNvPr>
          <p:cNvSpPr>
            <a:spLocks noGrp="1" noChangeArrowheads="1"/>
          </p:cNvSpPr>
          <p:nvPr>
            <p:ph type="title"/>
          </p:nvPr>
        </p:nvSpPr>
        <p:spPr>
          <a:xfrm>
            <a:off x="3960098" y="547259"/>
            <a:ext cx="16458048" cy="2289841"/>
          </a:xfrm>
          <a:ln/>
        </p:spPr>
        <p:txBody>
          <a:bodyPr vert="horz" lIns="228600" tIns="70412" rIns="228600" bIns="228600" rtlCol="0" anchor="ctr">
            <a:normAutofit/>
          </a:bodyPr>
          <a:lstStyle/>
          <a:p>
            <a:pP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en-US" altLang="el-GR" dirty="0" err="1"/>
              <a:t>Folgen</a:t>
            </a:r>
            <a:endParaRPr lang="en-US" altLang="el-GR" dirty="0"/>
          </a:p>
        </p:txBody>
      </p:sp>
      <p:sp>
        <p:nvSpPr>
          <p:cNvPr id="18434" name="Rectangle 2">
            <a:extLst>
              <a:ext uri="{FF2B5EF4-FFF2-40B4-BE49-F238E27FC236}">
                <a16:creationId xmlns:a16="http://schemas.microsoft.com/office/drawing/2014/main" id="{75815A73-DA71-764F-9AF7-933C2D78E971}"/>
              </a:ext>
            </a:extLst>
          </p:cNvPr>
          <p:cNvSpPr>
            <a:spLocks noGrp="1" noChangeArrowheads="1"/>
          </p:cNvSpPr>
          <p:nvPr>
            <p:ph idx="1"/>
          </p:nvPr>
        </p:nvSpPr>
        <p:spPr>
          <a:xfrm>
            <a:off x="3960098" y="3208659"/>
            <a:ext cx="16458048" cy="9052791"/>
          </a:xfrm>
          <a:ln/>
        </p:spPr>
        <p:txBody>
          <a:bodyPr/>
          <a:lstStyle/>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endParaRPr lang="de-DE" dirty="0"/>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Die Auflösung des fränkischen Königreichs beendete vorerst alle Hoffnungen auf ein einheitliches Europa.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Die Franken verloren im Laufe der Zeit langsam mehr und mehr Macht, da das Reich schwach war und eine ausländische Invasion nicht abwehren konnte. </a:t>
            </a:r>
          </a:p>
          <a:p>
            <a:pPr marL="783458" indent="-587593">
              <a:buSzPct val="45000"/>
              <a:buFont typeface="Wingdings" pitchFamily="2" charset="2"/>
              <a:buChar char=""/>
              <a:tabLst>
                <a:tab pos="1313444" algn="l"/>
                <a:tab pos="2626888" algn="l"/>
                <a:tab pos="3940332" algn="l"/>
                <a:tab pos="5253777" algn="l"/>
                <a:tab pos="6567221" algn="l"/>
                <a:tab pos="7880665" algn="l"/>
                <a:tab pos="9194109" algn="l"/>
                <a:tab pos="10507553" algn="l"/>
                <a:tab pos="11820997" algn="l"/>
                <a:tab pos="13134442" algn="l"/>
                <a:tab pos="14447886" algn="l"/>
                <a:tab pos="15761330" algn="l"/>
              </a:tabLst>
            </a:pPr>
            <a:r>
              <a:rPr lang="de-DE" dirty="0"/>
              <a:t>Der Titel des Heiligen Römischen Kaisers würde zu den germanischen Königen übergehen.</a:t>
            </a:r>
            <a:endParaRPr lang="en-US" altLang="el-GR" dirty="0"/>
          </a:p>
        </p:txBody>
      </p:sp>
    </p:spTree>
    <p:extLst>
      <p:ext uri="{BB962C8B-B14F-4D97-AF65-F5344CB8AC3E}">
        <p14:creationId xmlns:p14="http://schemas.microsoft.com/office/powerpoint/2010/main" val="2231496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4F7F6-D866-3249-8BB5-69FC60AFF81D}"/>
              </a:ext>
            </a:extLst>
          </p:cNvPr>
          <p:cNvSpPr>
            <a:spLocks noGrp="1"/>
          </p:cNvSpPr>
          <p:nvPr>
            <p:ph type="title"/>
          </p:nvPr>
        </p:nvSpPr>
        <p:spPr/>
        <p:txBody>
          <a:bodyPr/>
          <a:lstStyle/>
          <a:p>
            <a:r>
              <a:rPr lang="en-US" b="1" dirty="0" err="1"/>
              <a:t>Heiliges</a:t>
            </a:r>
            <a:r>
              <a:rPr lang="en-US" b="1" dirty="0"/>
              <a:t> </a:t>
            </a:r>
            <a:r>
              <a:rPr lang="en-US" b="1" dirty="0" err="1"/>
              <a:t>Römisches</a:t>
            </a:r>
            <a:r>
              <a:rPr lang="en-US" b="1" dirty="0"/>
              <a:t> Reich</a:t>
            </a:r>
            <a:r>
              <a:rPr lang="en-US" dirty="0"/>
              <a:t> </a:t>
            </a:r>
            <a:endParaRPr lang="el-GR" dirty="0"/>
          </a:p>
        </p:txBody>
      </p:sp>
      <p:sp>
        <p:nvSpPr>
          <p:cNvPr id="3" name="Θέση περιεχομένου 2">
            <a:extLst>
              <a:ext uri="{FF2B5EF4-FFF2-40B4-BE49-F238E27FC236}">
                <a16:creationId xmlns:a16="http://schemas.microsoft.com/office/drawing/2014/main" id="{4C9E9815-5009-924D-BE32-FCAA7A8F7C4B}"/>
              </a:ext>
            </a:extLst>
          </p:cNvPr>
          <p:cNvSpPr>
            <a:spLocks noGrp="1"/>
          </p:cNvSpPr>
          <p:nvPr>
            <p:ph idx="1"/>
          </p:nvPr>
        </p:nvSpPr>
        <p:spPr/>
        <p:txBody>
          <a:bodyPr>
            <a:normAutofit lnSpcReduction="10000"/>
          </a:bodyPr>
          <a:lstStyle/>
          <a:p>
            <a:r>
              <a:rPr lang="en-US" dirty="0"/>
              <a:t>….war die </a:t>
            </a:r>
            <a:r>
              <a:rPr lang="en-US" dirty="0" err="1"/>
              <a:t>offizielle</a:t>
            </a:r>
            <a:r>
              <a:rPr lang="en-US" dirty="0"/>
              <a:t> </a:t>
            </a:r>
            <a:r>
              <a:rPr lang="en-US" dirty="0" err="1"/>
              <a:t>Bezeichnung</a:t>
            </a:r>
            <a:r>
              <a:rPr lang="en-US" dirty="0"/>
              <a:t> </a:t>
            </a:r>
            <a:r>
              <a:rPr lang="en-US" dirty="0" err="1"/>
              <a:t>für</a:t>
            </a:r>
            <a:r>
              <a:rPr lang="en-US" dirty="0"/>
              <a:t> den </a:t>
            </a:r>
            <a:r>
              <a:rPr lang="en-US" dirty="0" err="1"/>
              <a:t>Herrschaftsbereich</a:t>
            </a:r>
            <a:r>
              <a:rPr lang="en-US" dirty="0"/>
              <a:t> der </a:t>
            </a:r>
            <a:r>
              <a:rPr lang="en-US" dirty="0" err="1"/>
              <a:t>römisch-deutschen</a:t>
            </a:r>
            <a:r>
              <a:rPr lang="en-US" dirty="0"/>
              <a:t> Kaiser </a:t>
            </a:r>
            <a:r>
              <a:rPr lang="en-US" dirty="0" err="1"/>
              <a:t>vom</a:t>
            </a:r>
            <a:r>
              <a:rPr lang="en-US" dirty="0"/>
              <a:t> </a:t>
            </a:r>
            <a:r>
              <a:rPr lang="en-US" dirty="0" err="1"/>
              <a:t>Mittelalter</a:t>
            </a:r>
            <a:r>
              <a:rPr lang="en-US" dirty="0"/>
              <a:t> bis </a:t>
            </a:r>
            <a:r>
              <a:rPr lang="en-US" dirty="0" err="1"/>
              <a:t>zum</a:t>
            </a:r>
            <a:r>
              <a:rPr lang="en-US" dirty="0"/>
              <a:t> Jahre 1806. </a:t>
            </a:r>
          </a:p>
          <a:p>
            <a:r>
              <a:rPr lang="en-US" dirty="0"/>
              <a:t>Der Name des </a:t>
            </a:r>
            <a:r>
              <a:rPr lang="en-US" dirty="0" err="1"/>
              <a:t>Reiches</a:t>
            </a:r>
            <a:r>
              <a:rPr lang="en-US" dirty="0"/>
              <a:t> </a:t>
            </a:r>
            <a:r>
              <a:rPr lang="en-US" dirty="0" err="1"/>
              <a:t>leitet</a:t>
            </a:r>
            <a:r>
              <a:rPr lang="en-US" dirty="0"/>
              <a:t> </a:t>
            </a:r>
            <a:r>
              <a:rPr lang="en-US" dirty="0" err="1"/>
              <a:t>sich</a:t>
            </a:r>
            <a:r>
              <a:rPr lang="en-US" dirty="0"/>
              <a:t> </a:t>
            </a:r>
            <a:r>
              <a:rPr lang="en-US" dirty="0" err="1"/>
              <a:t>vom</a:t>
            </a:r>
            <a:r>
              <a:rPr lang="en-US" dirty="0"/>
              <a:t> </a:t>
            </a:r>
            <a:r>
              <a:rPr lang="en-US" dirty="0" err="1"/>
              <a:t>Anspruch</a:t>
            </a:r>
            <a:r>
              <a:rPr lang="en-US" dirty="0"/>
              <a:t> der </a:t>
            </a:r>
            <a:r>
              <a:rPr lang="en-US" dirty="0" err="1"/>
              <a:t>mittelalterlichen</a:t>
            </a:r>
            <a:r>
              <a:rPr lang="en-US" dirty="0"/>
              <a:t> </a:t>
            </a:r>
            <a:r>
              <a:rPr lang="en-US" dirty="0" err="1"/>
              <a:t>Herrscher</a:t>
            </a:r>
            <a:r>
              <a:rPr lang="en-US" dirty="0"/>
              <a:t> ab, die Tradition des </a:t>
            </a:r>
            <a:r>
              <a:rPr lang="en-US" dirty="0" err="1"/>
              <a:t>antiken</a:t>
            </a:r>
            <a:r>
              <a:rPr lang="en-US" dirty="0"/>
              <a:t> </a:t>
            </a:r>
            <a:r>
              <a:rPr lang="en-US" dirty="0" err="1"/>
              <a:t>Römischen</a:t>
            </a:r>
            <a:r>
              <a:rPr lang="en-US" dirty="0"/>
              <a:t> </a:t>
            </a:r>
            <a:r>
              <a:rPr lang="en-US" dirty="0" err="1"/>
              <a:t>Reiches</a:t>
            </a:r>
            <a:r>
              <a:rPr lang="en-US" dirty="0"/>
              <a:t> </a:t>
            </a:r>
            <a:r>
              <a:rPr lang="en-US" dirty="0" err="1"/>
              <a:t>fortzusetzen</a:t>
            </a:r>
            <a:r>
              <a:rPr lang="en-US" dirty="0"/>
              <a:t>. Das </a:t>
            </a:r>
            <a:r>
              <a:rPr lang="en-US" dirty="0" err="1"/>
              <a:t>Heilige</a:t>
            </a:r>
            <a:r>
              <a:rPr lang="en-US" dirty="0"/>
              <a:t> </a:t>
            </a:r>
            <a:r>
              <a:rPr lang="en-US" dirty="0" err="1"/>
              <a:t>Römische</a:t>
            </a:r>
            <a:r>
              <a:rPr lang="en-US" dirty="0"/>
              <a:t> Reich </a:t>
            </a:r>
            <a:r>
              <a:rPr lang="en-US" dirty="0" err="1"/>
              <a:t>ist</a:t>
            </a:r>
            <a:r>
              <a:rPr lang="en-US" dirty="0"/>
              <a:t> der </a:t>
            </a:r>
            <a:r>
              <a:rPr lang="en-US" dirty="0" err="1"/>
              <a:t>Ursprung</a:t>
            </a:r>
            <a:r>
              <a:rPr lang="en-US" dirty="0"/>
              <a:t> der </a:t>
            </a:r>
            <a:r>
              <a:rPr lang="en-US" dirty="0" err="1"/>
              <a:t>heutigen</a:t>
            </a:r>
            <a:r>
              <a:rPr lang="en-US" dirty="0"/>
              <a:t> </a:t>
            </a:r>
            <a:r>
              <a:rPr lang="en-US" dirty="0" err="1"/>
              <a:t>Nationalstaaten</a:t>
            </a:r>
            <a:r>
              <a:rPr lang="en-US" dirty="0"/>
              <a:t> Deutschland und </a:t>
            </a:r>
            <a:r>
              <a:rPr lang="en-US" dirty="0" err="1"/>
              <a:t>Österreich</a:t>
            </a:r>
            <a:r>
              <a:rPr lang="en-US" dirty="0"/>
              <a:t>. </a:t>
            </a:r>
            <a:r>
              <a:rPr lang="en-US" dirty="0" err="1"/>
              <a:t>Zur</a:t>
            </a:r>
            <a:r>
              <a:rPr lang="en-US" dirty="0"/>
              <a:t> </a:t>
            </a:r>
            <a:r>
              <a:rPr lang="en-US" dirty="0" err="1"/>
              <a:t>Unterscheidung</a:t>
            </a:r>
            <a:r>
              <a:rPr lang="en-US" dirty="0"/>
              <a:t> von dem 1871 </a:t>
            </a:r>
            <a:r>
              <a:rPr lang="en-US" dirty="0" err="1"/>
              <a:t>gegründeten</a:t>
            </a:r>
            <a:r>
              <a:rPr lang="en-US" dirty="0"/>
              <a:t> </a:t>
            </a:r>
            <a:r>
              <a:rPr lang="en-US" dirty="0" err="1"/>
              <a:t>Deutschen</a:t>
            </a:r>
            <a:r>
              <a:rPr lang="en-US" dirty="0"/>
              <a:t> Reich </a:t>
            </a:r>
            <a:r>
              <a:rPr lang="en-US" dirty="0" err="1"/>
              <a:t>bezeichnet</a:t>
            </a:r>
            <a:r>
              <a:rPr lang="en-US" dirty="0"/>
              <a:t> die </a:t>
            </a:r>
            <a:r>
              <a:rPr lang="en-US" dirty="0" err="1"/>
              <a:t>moderne</a:t>
            </a:r>
            <a:r>
              <a:rPr lang="en-US" dirty="0"/>
              <a:t> </a:t>
            </a:r>
            <a:r>
              <a:rPr lang="en-US" dirty="0" err="1"/>
              <a:t>historische</a:t>
            </a:r>
            <a:r>
              <a:rPr lang="en-US" dirty="0"/>
              <a:t> </a:t>
            </a:r>
            <a:r>
              <a:rPr lang="en-US" dirty="0" err="1"/>
              <a:t>Forschung</a:t>
            </a:r>
            <a:r>
              <a:rPr lang="en-US" dirty="0"/>
              <a:t> es </a:t>
            </a:r>
            <a:r>
              <a:rPr lang="en-US" dirty="0" err="1"/>
              <a:t>auch</a:t>
            </a:r>
            <a:r>
              <a:rPr lang="en-US" dirty="0"/>
              <a:t> </a:t>
            </a:r>
            <a:r>
              <a:rPr lang="en-US" dirty="0" err="1"/>
              <a:t>als</a:t>
            </a:r>
            <a:r>
              <a:rPr lang="en-US" dirty="0"/>
              <a:t> „</a:t>
            </a:r>
            <a:r>
              <a:rPr lang="en-US" dirty="0" err="1"/>
              <a:t>Altes</a:t>
            </a:r>
            <a:r>
              <a:rPr lang="en-US" dirty="0"/>
              <a:t> Reich.” </a:t>
            </a:r>
          </a:p>
          <a:p>
            <a:r>
              <a:rPr lang="en-US" dirty="0"/>
              <a:t>Das Reich </a:t>
            </a:r>
            <a:r>
              <a:rPr lang="en-US" dirty="0" err="1"/>
              <a:t>bildete</a:t>
            </a:r>
            <a:r>
              <a:rPr lang="en-US" dirty="0"/>
              <a:t> </a:t>
            </a:r>
            <a:r>
              <a:rPr lang="en-US" dirty="0" err="1"/>
              <a:t>sich</a:t>
            </a:r>
            <a:r>
              <a:rPr lang="en-US" dirty="0"/>
              <a:t> </a:t>
            </a:r>
            <a:r>
              <a:rPr lang="en-US" dirty="0" err="1"/>
              <a:t>im</a:t>
            </a:r>
            <a:r>
              <a:rPr lang="en-US" dirty="0"/>
              <a:t> 10. </a:t>
            </a:r>
            <a:r>
              <a:rPr lang="en-US" dirty="0" err="1"/>
              <a:t>Jahrhundert</a:t>
            </a:r>
            <a:r>
              <a:rPr lang="en-US" dirty="0"/>
              <a:t> </a:t>
            </a:r>
            <a:r>
              <a:rPr lang="en-US" dirty="0" err="1"/>
              <a:t>unter</a:t>
            </a:r>
            <a:r>
              <a:rPr lang="en-US" dirty="0"/>
              <a:t> der </a:t>
            </a:r>
            <a:r>
              <a:rPr lang="en-US" dirty="0" err="1"/>
              <a:t>Dynastie</a:t>
            </a:r>
            <a:r>
              <a:rPr lang="en-US" dirty="0"/>
              <a:t> der </a:t>
            </a:r>
            <a:r>
              <a:rPr lang="en-US" dirty="0" err="1"/>
              <a:t>Ottonen</a:t>
            </a:r>
            <a:r>
              <a:rPr lang="en-US" dirty="0"/>
              <a:t> </a:t>
            </a:r>
            <a:r>
              <a:rPr lang="en-US" dirty="0" err="1"/>
              <a:t>aus</a:t>
            </a:r>
            <a:r>
              <a:rPr lang="en-US" dirty="0"/>
              <a:t> dem </a:t>
            </a:r>
            <a:r>
              <a:rPr lang="en-US" dirty="0" err="1"/>
              <a:t>ehemals</a:t>
            </a:r>
            <a:r>
              <a:rPr lang="en-US" dirty="0"/>
              <a:t> </a:t>
            </a:r>
            <a:r>
              <a:rPr lang="en-US" dirty="0" err="1"/>
              <a:t>karolingischen</a:t>
            </a:r>
            <a:r>
              <a:rPr lang="en-US" dirty="0"/>
              <a:t> </a:t>
            </a:r>
            <a:r>
              <a:rPr lang="en-US" dirty="0" err="1"/>
              <a:t>Ostfrankenreich</a:t>
            </a:r>
            <a:r>
              <a:rPr lang="en-US" dirty="0"/>
              <a:t> </a:t>
            </a:r>
            <a:r>
              <a:rPr lang="en-US" dirty="0" err="1"/>
              <a:t>heraus</a:t>
            </a:r>
            <a:r>
              <a:rPr lang="en-US" dirty="0"/>
              <a:t>. Der Name „Sacrum Imperium” </a:t>
            </a:r>
            <a:r>
              <a:rPr lang="en-US" dirty="0" err="1"/>
              <a:t>ist</a:t>
            </a:r>
            <a:r>
              <a:rPr lang="en-US" dirty="0"/>
              <a:t> </a:t>
            </a:r>
            <a:r>
              <a:rPr lang="en-US" dirty="0" err="1"/>
              <a:t>für</a:t>
            </a:r>
            <a:r>
              <a:rPr lang="en-US" dirty="0"/>
              <a:t> 1157 und der </a:t>
            </a:r>
            <a:r>
              <a:rPr lang="en-US" dirty="0" err="1"/>
              <a:t>Titel</a:t>
            </a:r>
            <a:r>
              <a:rPr lang="en-US" dirty="0"/>
              <a:t> „Sacrum </a:t>
            </a:r>
            <a:r>
              <a:rPr lang="en-US" dirty="0" err="1"/>
              <a:t>Romanum</a:t>
            </a:r>
            <a:r>
              <a:rPr lang="en-US" dirty="0"/>
              <a:t> Imperium” </a:t>
            </a:r>
            <a:r>
              <a:rPr lang="en-US" dirty="0" err="1"/>
              <a:t>für</a:t>
            </a:r>
            <a:r>
              <a:rPr lang="en-US" dirty="0"/>
              <a:t> 1254 </a:t>
            </a:r>
            <a:r>
              <a:rPr lang="en-US" dirty="0" err="1"/>
              <a:t>erstmals</a:t>
            </a:r>
            <a:r>
              <a:rPr lang="en-US" dirty="0"/>
              <a:t> </a:t>
            </a:r>
            <a:r>
              <a:rPr lang="en-US" dirty="0" err="1"/>
              <a:t>urkundlich</a:t>
            </a:r>
            <a:r>
              <a:rPr lang="en-US" dirty="0"/>
              <a:t> </a:t>
            </a:r>
            <a:r>
              <a:rPr lang="en-US" dirty="0" err="1"/>
              <a:t>belegt</a:t>
            </a:r>
            <a:r>
              <a:rPr lang="en-US" dirty="0"/>
              <a:t>. </a:t>
            </a:r>
            <a:r>
              <a:rPr lang="en-US" dirty="0" err="1"/>
              <a:t>Seit</a:t>
            </a:r>
            <a:r>
              <a:rPr lang="en-US" dirty="0"/>
              <a:t> dem 15. </a:t>
            </a:r>
            <a:r>
              <a:rPr lang="en-US" dirty="0" err="1"/>
              <a:t>Jahrhundert</a:t>
            </a:r>
            <a:r>
              <a:rPr lang="en-US" dirty="0"/>
              <a:t> </a:t>
            </a:r>
            <a:r>
              <a:rPr lang="en-US" dirty="0" err="1"/>
              <a:t>setzte</a:t>
            </a:r>
            <a:r>
              <a:rPr lang="en-US" dirty="0"/>
              <a:t> </a:t>
            </a:r>
            <a:r>
              <a:rPr lang="en-US" dirty="0" err="1"/>
              <a:t>sich</a:t>
            </a:r>
            <a:r>
              <a:rPr lang="en-US" dirty="0"/>
              <a:t> </a:t>
            </a:r>
            <a:r>
              <a:rPr lang="en-US" dirty="0" err="1"/>
              <a:t>allmählich</a:t>
            </a:r>
            <a:r>
              <a:rPr lang="en-US" dirty="0"/>
              <a:t> der </a:t>
            </a:r>
            <a:r>
              <a:rPr lang="en-US" dirty="0" err="1"/>
              <a:t>Zusatz</a:t>
            </a:r>
            <a:r>
              <a:rPr lang="en-US" dirty="0"/>
              <a:t> „</a:t>
            </a:r>
            <a:r>
              <a:rPr lang="en-US" dirty="0" err="1"/>
              <a:t>Deutscher</a:t>
            </a:r>
            <a:r>
              <a:rPr lang="en-US" dirty="0"/>
              <a:t> Nation” </a:t>
            </a:r>
            <a:r>
              <a:rPr lang="en-US" dirty="0" err="1"/>
              <a:t>durch</a:t>
            </a:r>
            <a:r>
              <a:rPr lang="en-US" dirty="0"/>
              <a:t>.</a:t>
            </a:r>
          </a:p>
          <a:p>
            <a:endParaRPr lang="en-US" dirty="0"/>
          </a:p>
        </p:txBody>
      </p:sp>
    </p:spTree>
    <p:extLst>
      <p:ext uri="{BB962C8B-B14F-4D97-AF65-F5344CB8AC3E}">
        <p14:creationId xmlns:p14="http://schemas.microsoft.com/office/powerpoint/2010/main" val="871568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p:cNvSpPr txBox="1">
            <a:spLocks noGrp="1"/>
          </p:cNvSpPr>
          <p:nvPr>
            <p:ph type="title"/>
          </p:nvPr>
        </p:nvSpPr>
        <p:spPr>
          <a:prstGeom prst="rect">
            <a:avLst/>
          </a:prstGeom>
        </p:spPr>
        <p:txBody>
          <a:bodyPr/>
          <a:lstStyle/>
          <a:p>
            <a:endParaRPr/>
          </a:p>
        </p:txBody>
      </p:sp>
      <p:sp>
        <p:nvSpPr>
          <p:cNvPr id="346" name="Textplatzhalter 2"/>
          <p:cNvSpPr txBox="1">
            <a:spLocks noGrp="1"/>
          </p:cNvSpPr>
          <p:nvPr>
            <p:ph type="body" idx="1"/>
          </p:nvPr>
        </p:nvSpPr>
        <p:spPr>
          <a:prstGeom prst="rect">
            <a:avLst/>
          </a:prstGeom>
        </p:spPr>
        <p:txBody>
          <a:bodyPr/>
          <a:lstStyle/>
          <a:p>
            <a:r>
              <a:rPr lang="en-US" dirty="0" err="1"/>
              <a:t>Heilige</a:t>
            </a:r>
            <a:r>
              <a:rPr lang="en-US" dirty="0"/>
              <a:t> </a:t>
            </a:r>
            <a:r>
              <a:rPr lang="en-US" dirty="0" err="1"/>
              <a:t>Römische</a:t>
            </a:r>
            <a:r>
              <a:rPr lang="en-US" dirty="0"/>
              <a:t> Reich </a:t>
            </a:r>
            <a:r>
              <a:rPr lang="en-US" dirty="0" err="1"/>
              <a:t>deutscher</a:t>
            </a:r>
            <a:r>
              <a:rPr lang="en-US" dirty="0"/>
              <a:t> Nation</a:t>
            </a:r>
            <a:endParaRPr dirty="0"/>
          </a:p>
          <a:p>
            <a:pPr>
              <a:defRPr spc="-100"/>
            </a:pPr>
            <a:r>
              <a:rPr dirty="0" err="1"/>
              <a:t>Im</a:t>
            </a:r>
            <a:r>
              <a:rPr dirty="0"/>
              <a:t> </a:t>
            </a:r>
            <a:r>
              <a:rPr dirty="0" err="1"/>
              <a:t>späten</a:t>
            </a:r>
            <a:r>
              <a:rPr dirty="0"/>
              <a:t> 15. </a:t>
            </a:r>
            <a:r>
              <a:rPr dirty="0" err="1"/>
              <a:t>Jahrhundert</a:t>
            </a:r>
            <a:r>
              <a:rPr dirty="0"/>
              <a:t> </a:t>
            </a:r>
            <a:r>
              <a:rPr dirty="0" err="1"/>
              <a:t>wurde</a:t>
            </a:r>
            <a:r>
              <a:rPr dirty="0"/>
              <a:t> </a:t>
            </a:r>
            <a:r>
              <a:rPr dirty="0" err="1"/>
              <a:t>erstmals</a:t>
            </a:r>
            <a:r>
              <a:rPr dirty="0"/>
              <a:t> der Name "Deutsche Nation" </a:t>
            </a:r>
            <a:r>
              <a:rPr dirty="0" err="1"/>
              <a:t>gebraucht</a:t>
            </a:r>
            <a:r>
              <a:rPr dirty="0"/>
              <a:t>. </a:t>
            </a:r>
            <a:r>
              <a:rPr dirty="0" err="1"/>
              <a:t>Beim</a:t>
            </a:r>
            <a:r>
              <a:rPr dirty="0"/>
              <a:t> HRRDN </a:t>
            </a:r>
            <a:r>
              <a:rPr dirty="0" err="1"/>
              <a:t>handelt</a:t>
            </a:r>
            <a:r>
              <a:rPr dirty="0"/>
              <a:t> es </a:t>
            </a:r>
            <a:r>
              <a:rPr dirty="0" err="1"/>
              <a:t>sich</a:t>
            </a:r>
            <a:r>
              <a:rPr dirty="0"/>
              <a:t> </a:t>
            </a:r>
            <a:r>
              <a:rPr dirty="0" err="1"/>
              <a:t>jedoch</a:t>
            </a:r>
            <a:r>
              <a:rPr dirty="0"/>
              <a:t> </a:t>
            </a:r>
            <a:r>
              <a:rPr dirty="0" err="1"/>
              <a:t>nicht</a:t>
            </a:r>
            <a:r>
              <a:rPr dirty="0"/>
              <a:t> um </a:t>
            </a:r>
            <a:r>
              <a:rPr dirty="0" err="1"/>
              <a:t>einen</a:t>
            </a:r>
            <a:r>
              <a:rPr dirty="0"/>
              <a:t> </a:t>
            </a:r>
            <a:r>
              <a:rPr dirty="0" err="1"/>
              <a:t>Staat</a:t>
            </a:r>
            <a:r>
              <a:rPr dirty="0"/>
              <a:t> </a:t>
            </a:r>
            <a:r>
              <a:rPr dirty="0" err="1"/>
              <a:t>im</a:t>
            </a:r>
            <a:r>
              <a:rPr dirty="0"/>
              <a:t> </a:t>
            </a:r>
            <a:r>
              <a:rPr dirty="0" err="1"/>
              <a:t>heutigen</a:t>
            </a:r>
            <a:r>
              <a:rPr dirty="0"/>
              <a:t> </a:t>
            </a:r>
            <a:r>
              <a:rPr dirty="0" err="1"/>
              <a:t>Sinne</a:t>
            </a:r>
            <a:r>
              <a:rPr dirty="0"/>
              <a:t>, </a:t>
            </a:r>
            <a:r>
              <a:rPr dirty="0" err="1"/>
              <a:t>sondern</a:t>
            </a:r>
            <a:r>
              <a:rPr dirty="0"/>
              <a:t> um </a:t>
            </a:r>
            <a:r>
              <a:rPr dirty="0" err="1"/>
              <a:t>einen</a:t>
            </a:r>
            <a:r>
              <a:rPr dirty="0"/>
              <a:t> </a:t>
            </a:r>
            <a:r>
              <a:rPr dirty="0" err="1"/>
              <a:t>durch</a:t>
            </a:r>
            <a:r>
              <a:rPr dirty="0"/>
              <a:t> den König </a:t>
            </a:r>
            <a:r>
              <a:rPr dirty="0" err="1"/>
              <a:t>bzw</a:t>
            </a:r>
            <a:r>
              <a:rPr dirty="0"/>
              <a:t>. Kaiser </a:t>
            </a:r>
            <a:r>
              <a:rPr dirty="0" err="1"/>
              <a:t>geleiteten</a:t>
            </a:r>
            <a:r>
              <a:rPr dirty="0"/>
              <a:t> </a:t>
            </a:r>
            <a:r>
              <a:rPr dirty="0" err="1"/>
              <a:t>Dachverband</a:t>
            </a:r>
            <a:r>
              <a:rPr dirty="0"/>
              <a:t> </a:t>
            </a:r>
            <a:r>
              <a:rPr dirty="0" err="1"/>
              <a:t>über</a:t>
            </a:r>
            <a:r>
              <a:rPr dirty="0"/>
              <a:t> </a:t>
            </a:r>
            <a:r>
              <a:rPr dirty="0" err="1"/>
              <a:t>verschiedene</a:t>
            </a:r>
            <a:r>
              <a:rPr dirty="0"/>
              <a:t> </a:t>
            </a:r>
            <a:r>
              <a:rPr dirty="0" err="1"/>
              <a:t>Gebiete</a:t>
            </a:r>
            <a:r>
              <a:rPr dirty="0"/>
              <a:t>.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el 1"/>
          <p:cNvSpPr txBox="1">
            <a:spLocks noGrp="1"/>
          </p:cNvSpPr>
          <p:nvPr>
            <p:ph type="title"/>
          </p:nvPr>
        </p:nvSpPr>
        <p:spPr>
          <a:prstGeom prst="rect">
            <a:avLst/>
          </a:prstGeom>
        </p:spPr>
        <p:txBody>
          <a:bodyPr/>
          <a:lstStyle/>
          <a:p>
            <a:endParaRPr/>
          </a:p>
        </p:txBody>
      </p:sp>
      <p:sp>
        <p:nvSpPr>
          <p:cNvPr id="349" name="Textplatzhalter 2"/>
          <p:cNvSpPr txBox="1">
            <a:spLocks noGrp="1"/>
          </p:cNvSpPr>
          <p:nvPr>
            <p:ph type="body" idx="1"/>
          </p:nvPr>
        </p:nvSpPr>
        <p:spPr>
          <a:prstGeom prst="rect">
            <a:avLst/>
          </a:prstGeom>
        </p:spPr>
        <p:txBody>
          <a:bodyPr/>
          <a:lstStyle/>
          <a:p>
            <a:pPr defTabSz="594360">
              <a:defRPr sz="3888" spc="-72"/>
            </a:pPr>
            <a:r>
              <a:rPr dirty="0" err="1"/>
              <a:t>Nach</a:t>
            </a:r>
            <a:r>
              <a:rPr dirty="0"/>
              <a:t> dem </a:t>
            </a:r>
            <a:r>
              <a:rPr dirty="0" err="1"/>
              <a:t>Zerfall</a:t>
            </a:r>
            <a:r>
              <a:rPr dirty="0"/>
              <a:t> des </a:t>
            </a:r>
            <a:r>
              <a:rPr dirty="0" err="1"/>
              <a:t>Heiligen</a:t>
            </a:r>
            <a:r>
              <a:rPr dirty="0"/>
              <a:t> </a:t>
            </a:r>
            <a:r>
              <a:rPr dirty="0" err="1"/>
              <a:t>Römischen</a:t>
            </a:r>
            <a:r>
              <a:rPr dirty="0"/>
              <a:t> </a:t>
            </a:r>
            <a:r>
              <a:rPr dirty="0" err="1"/>
              <a:t>Reiches</a:t>
            </a:r>
            <a:r>
              <a:rPr dirty="0"/>
              <a:t> </a:t>
            </a:r>
            <a:r>
              <a:rPr dirty="0" err="1"/>
              <a:t>deutscher</a:t>
            </a:r>
            <a:r>
              <a:rPr dirty="0"/>
              <a:t> Nation </a:t>
            </a:r>
            <a:r>
              <a:rPr dirty="0" err="1"/>
              <a:t>gehörten</a:t>
            </a:r>
            <a:r>
              <a:rPr dirty="0"/>
              <a:t> </a:t>
            </a:r>
            <a:r>
              <a:rPr dirty="0" err="1"/>
              <a:t>Teile</a:t>
            </a:r>
            <a:r>
              <a:rPr dirty="0"/>
              <a:t> des </a:t>
            </a:r>
            <a:r>
              <a:rPr dirty="0" err="1"/>
              <a:t>heutigen</a:t>
            </a:r>
            <a:r>
              <a:rPr dirty="0"/>
              <a:t> </a:t>
            </a:r>
            <a:r>
              <a:rPr dirty="0" err="1"/>
              <a:t>Deutschlands</a:t>
            </a:r>
            <a:r>
              <a:rPr dirty="0"/>
              <a:t> ab 1806 dem </a:t>
            </a:r>
            <a:r>
              <a:rPr dirty="0" err="1"/>
              <a:t>sogenannten</a:t>
            </a:r>
            <a:r>
              <a:rPr dirty="0"/>
              <a:t> "</a:t>
            </a:r>
            <a:r>
              <a:rPr dirty="0" err="1"/>
              <a:t>Rheinbund</a:t>
            </a:r>
            <a:r>
              <a:rPr dirty="0"/>
              <a:t>" an. Es </a:t>
            </a:r>
            <a:r>
              <a:rPr dirty="0" err="1"/>
              <a:t>handelte</a:t>
            </a:r>
            <a:r>
              <a:rPr dirty="0"/>
              <a:t> </a:t>
            </a:r>
            <a:r>
              <a:rPr dirty="0" err="1"/>
              <a:t>sich</a:t>
            </a:r>
            <a:r>
              <a:rPr dirty="0"/>
              <a:t> </a:t>
            </a:r>
            <a:r>
              <a:rPr dirty="0" err="1"/>
              <a:t>dabei</a:t>
            </a:r>
            <a:r>
              <a:rPr dirty="0"/>
              <a:t> um </a:t>
            </a:r>
            <a:r>
              <a:rPr dirty="0" err="1"/>
              <a:t>eine</a:t>
            </a:r>
            <a:r>
              <a:rPr dirty="0"/>
              <a:t> auf Initiative des </a:t>
            </a:r>
            <a:r>
              <a:rPr dirty="0" err="1"/>
              <a:t>französischen</a:t>
            </a:r>
            <a:r>
              <a:rPr dirty="0"/>
              <a:t> Kaisers Napoleons </a:t>
            </a:r>
            <a:r>
              <a:rPr dirty="0" err="1"/>
              <a:t>gebildeten</a:t>
            </a:r>
            <a:r>
              <a:rPr dirty="0"/>
              <a:t> </a:t>
            </a:r>
            <a:r>
              <a:rPr dirty="0" err="1"/>
              <a:t>Zusammenschluss</a:t>
            </a:r>
            <a:r>
              <a:rPr dirty="0"/>
              <a:t> </a:t>
            </a:r>
            <a:r>
              <a:rPr dirty="0" err="1"/>
              <a:t>deutscher</a:t>
            </a:r>
            <a:r>
              <a:rPr dirty="0"/>
              <a:t> </a:t>
            </a:r>
            <a:r>
              <a:rPr dirty="0" err="1"/>
              <a:t>Staaten</a:t>
            </a:r>
            <a:r>
              <a:rPr dirty="0"/>
              <a:t>. </a:t>
            </a:r>
          </a:p>
          <a:p>
            <a:pPr defTabSz="594360">
              <a:defRPr sz="3888" spc="-72"/>
            </a:pPr>
            <a:endParaRPr dirty="0"/>
          </a:p>
          <a:p>
            <a:pPr defTabSz="594360">
              <a:defRPr sz="3888" spc="-72"/>
            </a:pPr>
            <a:r>
              <a:rPr u="sng" dirty="0">
                <a:solidFill>
                  <a:srgbClr val="FC5A1A"/>
                </a:solidFill>
                <a:uFill>
                  <a:solidFill>
                    <a:srgbClr val="FC5A1A"/>
                  </a:solidFill>
                </a:uFill>
                <a:hlinkClick r:id="rId2"/>
              </a:rPr>
              <a:t>https://www.geschichte-abitur.de/lexikon/uebersicht-napoleonische-zeit/rheinbund</a:t>
            </a:r>
          </a:p>
          <a:p>
            <a:pPr defTabSz="594360">
              <a:defRPr sz="3888" spc="-72"/>
            </a:pPr>
            <a:r>
              <a:rPr u="sng" dirty="0">
                <a:solidFill>
                  <a:srgbClr val="FC5A1A"/>
                </a:solidFill>
                <a:uFill>
                  <a:solidFill>
                    <a:srgbClr val="FC5A1A"/>
                  </a:solidFill>
                </a:uFill>
                <a:hlinkClick r:id="rId3"/>
              </a:rPr>
              <a:t>https://historisches-lexikon.li/Rheinbund</a:t>
            </a:r>
          </a:p>
          <a:p>
            <a:pPr defTabSz="594360">
              <a:defRPr sz="3888" spc="-72"/>
            </a:pPr>
            <a:r>
              <a:rPr u="sng" dirty="0">
                <a:solidFill>
                  <a:srgbClr val="FC5A1A"/>
                </a:solidFill>
                <a:uFill>
                  <a:solidFill>
                    <a:srgbClr val="FC5A1A"/>
                  </a:solidFill>
                </a:uFill>
                <a:hlinkClick r:id="rId4"/>
              </a:rPr>
              <a:t>https://www.welt.de/geschichte/article179160648/16-Fuersten-gruenden-Rheinbund.html</a:t>
            </a:r>
          </a:p>
          <a:p>
            <a:pPr defTabSz="594360">
              <a:defRPr sz="3888" spc="-72"/>
            </a:pPr>
            <a:r>
              <a:rPr u="sng" dirty="0">
                <a:solidFill>
                  <a:srgbClr val="FC5A1A"/>
                </a:solidFill>
                <a:uFill>
                  <a:solidFill>
                    <a:srgbClr val="FC5A1A"/>
                  </a:solidFill>
                </a:uFill>
                <a:hlinkClick r:id="rId5"/>
              </a:rPr>
              <a:t>https://www.lwl.org/westfaelische-geschichte/portal/Internet/finde/langDatensatz.php?urlID=164&amp;url_tabelle=tab_medien</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el 1"/>
          <p:cNvSpPr txBox="1">
            <a:spLocks noGrp="1"/>
          </p:cNvSpPr>
          <p:nvPr>
            <p:ph type="title"/>
          </p:nvPr>
        </p:nvSpPr>
        <p:spPr>
          <a:prstGeom prst="rect">
            <a:avLst/>
          </a:prstGeom>
        </p:spPr>
        <p:txBody>
          <a:bodyPr/>
          <a:lstStyle/>
          <a:p>
            <a:endParaRPr/>
          </a:p>
        </p:txBody>
      </p:sp>
      <p:sp>
        <p:nvSpPr>
          <p:cNvPr id="352" name="Textplatzhalter 2"/>
          <p:cNvSpPr txBox="1">
            <a:spLocks noGrp="1"/>
          </p:cNvSpPr>
          <p:nvPr>
            <p:ph type="body" idx="1"/>
          </p:nvPr>
        </p:nvSpPr>
        <p:spPr>
          <a:prstGeom prst="rect">
            <a:avLst/>
          </a:prstGeom>
        </p:spPr>
        <p:txBody>
          <a:bodyPr/>
          <a:lstStyle/>
          <a:p>
            <a:pPr defTabSz="528319">
              <a:defRPr sz="3455" spc="-33"/>
            </a:pPr>
            <a:endParaRPr/>
          </a:p>
          <a:p>
            <a:pPr defTabSz="528319">
              <a:defRPr sz="3455" spc="-33"/>
            </a:pPr>
            <a:endParaRPr/>
          </a:p>
          <a:p>
            <a:pPr defTabSz="528319">
              <a:defRPr sz="3455" spc="-64"/>
            </a:pPr>
            <a:r>
              <a:t>Der Kampf der Preußen und Österreicher gegen Napoleon im Jahr 1812 gibt als Ursprung der Farben Schwarz-Rot-Gold, die 1832 beim Hambacher Fest erneut aufgegriffen wurden. </a:t>
            </a:r>
          </a:p>
          <a:p>
            <a:pPr defTabSz="528319">
              <a:defRPr sz="3455" spc="-64"/>
            </a:pPr>
            <a:endParaRPr/>
          </a:p>
          <a:p>
            <a:pPr defTabSz="528319">
              <a:defRPr sz="3455" spc="-64"/>
            </a:pPr>
            <a:r>
              <a:rPr u="sng">
                <a:solidFill>
                  <a:srgbClr val="FC5A1A"/>
                </a:solidFill>
                <a:uFill>
                  <a:solidFill>
                    <a:srgbClr val="FC5A1A"/>
                  </a:solidFill>
                </a:uFill>
                <a:hlinkClick r:id="rId2"/>
              </a:rPr>
              <a:t>https://www.bmi.bund.de/DE/themen/verfassung/staatliche-symbole/staatssymbole/staatssymbole-node.html</a:t>
            </a:r>
          </a:p>
          <a:p>
            <a:pPr defTabSz="528319">
              <a:defRPr sz="3455" spc="-64"/>
            </a:pPr>
            <a:endParaRPr u="sng">
              <a:solidFill>
                <a:srgbClr val="FC5A1A"/>
              </a:solidFill>
              <a:uFill>
                <a:solidFill>
                  <a:srgbClr val="FC5A1A"/>
                </a:solidFill>
              </a:uFill>
              <a:hlinkClick r:id="rId2"/>
            </a:endParaRPr>
          </a:p>
          <a:p>
            <a:pPr defTabSz="528319">
              <a:defRPr sz="3455" spc="-64"/>
            </a:pPr>
            <a:r>
              <a:rPr u="sng">
                <a:solidFill>
                  <a:srgbClr val="FC5A1A"/>
                </a:solidFill>
                <a:uFill>
                  <a:solidFill>
                    <a:srgbClr val="FC5A1A"/>
                  </a:solidFill>
                </a:uFill>
                <a:hlinkClick r:id="rId3"/>
              </a:rPr>
              <a:t>https://hambacher-schloss.de/index.php/geschichte/335-geschichtekopf23</a:t>
            </a:r>
          </a:p>
          <a:p>
            <a:pPr defTabSz="528319">
              <a:defRPr sz="3455" spc="-64"/>
            </a:pPr>
            <a:r>
              <a:rPr u="sng">
                <a:solidFill>
                  <a:srgbClr val="FC5A1A"/>
                </a:solidFill>
                <a:uFill>
                  <a:solidFill>
                    <a:srgbClr val="FC5A1A"/>
                  </a:solidFill>
                </a:uFill>
                <a:hlinkClick r:id="rId4"/>
              </a:rPr>
              <a:t>https://www.dw.com/de/vom-knopf-zur-bundesflagge-die-geschichte-von-schwarz-rot-gold/a-47548633</a:t>
            </a:r>
          </a:p>
          <a:p>
            <a:pPr defTabSz="528319">
              <a:defRPr sz="3455" spc="-64"/>
            </a:pPr>
            <a:endParaRPr u="sng">
              <a:solidFill>
                <a:srgbClr val="FC5A1A"/>
              </a:solidFill>
              <a:uFill>
                <a:solidFill>
                  <a:srgbClr val="FC5A1A"/>
                </a:solidFill>
              </a:uFill>
              <a:hlinkClick r:id="rId4"/>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el 1"/>
          <p:cNvSpPr txBox="1">
            <a:spLocks noGrp="1"/>
          </p:cNvSpPr>
          <p:nvPr>
            <p:ph type="title"/>
          </p:nvPr>
        </p:nvSpPr>
        <p:spPr>
          <a:prstGeom prst="rect">
            <a:avLst/>
          </a:prstGeom>
        </p:spPr>
        <p:txBody>
          <a:bodyPr/>
          <a:lstStyle/>
          <a:p>
            <a:endParaRPr/>
          </a:p>
        </p:txBody>
      </p:sp>
      <p:sp>
        <p:nvSpPr>
          <p:cNvPr id="355" name="Textplatzhalter 2"/>
          <p:cNvSpPr txBox="1">
            <a:spLocks noGrp="1"/>
          </p:cNvSpPr>
          <p:nvPr>
            <p:ph type="body" idx="1"/>
          </p:nvPr>
        </p:nvSpPr>
        <p:spPr>
          <a:prstGeom prst="rect">
            <a:avLst/>
          </a:prstGeom>
        </p:spPr>
        <p:txBody>
          <a:bodyPr/>
          <a:lstStyle/>
          <a:p>
            <a:endParaRPr/>
          </a:p>
          <a:p>
            <a:pPr>
              <a:defRPr spc="-100"/>
            </a:pPr>
            <a:r>
              <a:t>Im Deutschen Bund, einem von Österreich und Preußen dominierten Staatenbund, organisierten sich nach dem Wiener Kongress im Jahr 1815 insgesamt 38 Staaten.</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el 1"/>
          <p:cNvSpPr txBox="1">
            <a:spLocks noGrp="1"/>
          </p:cNvSpPr>
          <p:nvPr>
            <p:ph type="title"/>
          </p:nvPr>
        </p:nvSpPr>
        <p:spPr>
          <a:prstGeom prst="rect">
            <a:avLst/>
          </a:prstGeom>
        </p:spPr>
        <p:txBody>
          <a:bodyPr/>
          <a:lstStyle/>
          <a:p>
            <a:endParaRPr/>
          </a:p>
        </p:txBody>
      </p:sp>
      <p:sp>
        <p:nvSpPr>
          <p:cNvPr id="358" name="Textplatzhalter 2"/>
          <p:cNvSpPr txBox="1">
            <a:spLocks noGrp="1"/>
          </p:cNvSpPr>
          <p:nvPr>
            <p:ph type="body" idx="1"/>
          </p:nvPr>
        </p:nvSpPr>
        <p:spPr>
          <a:prstGeom prst="rect">
            <a:avLst/>
          </a:prstGeom>
        </p:spPr>
        <p:txBody>
          <a:bodyPr/>
          <a:lstStyle>
            <a:lvl1pPr>
              <a:defRPr spc="-100"/>
            </a:lvl1pPr>
          </a:lstStyle>
          <a:p>
            <a:r>
              <a:t>Im Jahr 1848 wurde in der Frankfurter Paulskirche in einer demokratischen Wahl ein Nationalstaat als „Deutsches Reich“ mit konstitutioneller Monarchie geschaffen. Die demokratische Bewegung scheiterte jedoch.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35ADBA-2F79-244C-AF2C-C0FF0036FB80}"/>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346D44A5-8358-B944-96CA-2D458A9E1CF9}"/>
              </a:ext>
            </a:extLst>
          </p:cNvPr>
          <p:cNvSpPr>
            <a:spLocks noGrp="1"/>
          </p:cNvSpPr>
          <p:nvPr>
            <p:ph type="body" idx="1"/>
          </p:nvPr>
        </p:nvSpPr>
        <p:spPr/>
        <p:txBody>
          <a:bodyPr>
            <a:normAutofit fontScale="92500" lnSpcReduction="20000"/>
          </a:bodyPr>
          <a:lstStyle/>
          <a:p>
            <a:r>
              <a:rPr lang="en-US" dirty="0"/>
              <a:t>Rammstein - Deutschland (Official Video)</a:t>
            </a:r>
          </a:p>
          <a:p>
            <a:r>
              <a:rPr lang="en-US" dirty="0">
                <a:hlinkClick r:id="rId2"/>
              </a:rPr>
              <a:t>https://www.youtube.com/watch?v=NeQM1c-XCDc</a:t>
            </a:r>
            <a:endParaRPr lang="en-US" dirty="0"/>
          </a:p>
          <a:p>
            <a:r>
              <a:rPr lang="en-US" dirty="0"/>
              <a:t>Der Text</a:t>
            </a:r>
          </a:p>
          <a:p>
            <a:r>
              <a:rPr lang="en-US" dirty="0">
                <a:hlinkClick r:id="rId3"/>
              </a:rPr>
              <a:t>https://www.google.com/search?q=rammstein+lyrics+deutschland&amp;oq=Rammstein+lyrics&amp;aqs=chrome.1.69i57j0l5j69i60l2.6175j0j4&amp;sourceid=chrome&amp;ie=UTF-8</a:t>
            </a:r>
            <a:endParaRPr lang="en-US" dirty="0"/>
          </a:p>
          <a:p>
            <a:r>
              <a:rPr lang="en-US" dirty="0"/>
              <a:t>Zu den </a:t>
            </a:r>
            <a:r>
              <a:rPr lang="en-US" dirty="0" err="1"/>
              <a:t>Texten</a:t>
            </a:r>
            <a:r>
              <a:rPr lang="en-US" dirty="0"/>
              <a:t> </a:t>
            </a:r>
          </a:p>
          <a:p>
            <a:r>
              <a:rPr lang="en-US" dirty="0">
                <a:hlinkClick r:id="rId4"/>
              </a:rPr>
              <a:t>https://www.dw.com/de/rammstein-lyrics-till-lindemann-analyse/a-50036426</a:t>
            </a:r>
            <a:endParaRPr lang="en-US" dirty="0"/>
          </a:p>
          <a:p>
            <a:endParaRPr lang="en-US" dirty="0"/>
          </a:p>
        </p:txBody>
      </p:sp>
    </p:spTree>
    <p:extLst>
      <p:ext uri="{BB962C8B-B14F-4D97-AF65-F5344CB8AC3E}">
        <p14:creationId xmlns:p14="http://schemas.microsoft.com/office/powerpoint/2010/main" val="213577534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itel 1"/>
          <p:cNvSpPr txBox="1">
            <a:spLocks noGrp="1"/>
          </p:cNvSpPr>
          <p:nvPr>
            <p:ph type="title"/>
          </p:nvPr>
        </p:nvSpPr>
        <p:spPr>
          <a:prstGeom prst="rect">
            <a:avLst/>
          </a:prstGeom>
        </p:spPr>
        <p:txBody>
          <a:bodyPr/>
          <a:lstStyle/>
          <a:p>
            <a:endParaRPr/>
          </a:p>
        </p:txBody>
      </p:sp>
      <p:sp>
        <p:nvSpPr>
          <p:cNvPr id="361" name="Textplatzhalter 2"/>
          <p:cNvSpPr txBox="1">
            <a:spLocks noGrp="1"/>
          </p:cNvSpPr>
          <p:nvPr>
            <p:ph type="body" idx="1"/>
          </p:nvPr>
        </p:nvSpPr>
        <p:spPr>
          <a:prstGeom prst="rect">
            <a:avLst/>
          </a:prstGeom>
        </p:spPr>
        <p:txBody>
          <a:bodyPr/>
          <a:lstStyle/>
          <a:p>
            <a:endParaRPr/>
          </a:p>
          <a:p>
            <a:pPr>
              <a:defRPr spc="-100"/>
            </a:pPr>
            <a:r>
              <a:t>Kurze Zeit darauf begann ein Konflikt Preußens mit Österreich um die Vormacht im Deutschen Bund, der im Deutschen Krieg endete. Der Deutsche Bund wurde nach einem Sieg der Preußen 1866 aufgelöst, Preußen annektierte etliche Gebiete seiner Kriegsgegner. Der daraufhin gegründete "Norddeutsche Bund" leitete die Bildung eines "kleindeutschen" Staates ohne Österreich ein.</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el 1"/>
          <p:cNvSpPr txBox="1">
            <a:spLocks noGrp="1"/>
          </p:cNvSpPr>
          <p:nvPr>
            <p:ph type="title"/>
          </p:nvPr>
        </p:nvSpPr>
        <p:spPr>
          <a:prstGeom prst="rect">
            <a:avLst/>
          </a:prstGeom>
        </p:spPr>
        <p:txBody>
          <a:bodyPr/>
          <a:lstStyle/>
          <a:p>
            <a:endParaRPr/>
          </a:p>
        </p:txBody>
      </p:sp>
      <p:sp>
        <p:nvSpPr>
          <p:cNvPr id="364" name="Textplatzhalter 2"/>
          <p:cNvSpPr txBox="1">
            <a:spLocks noGrp="1"/>
          </p:cNvSpPr>
          <p:nvPr>
            <p:ph type="body" idx="1"/>
          </p:nvPr>
        </p:nvSpPr>
        <p:spPr>
          <a:xfrm>
            <a:off x="1219200" y="3594100"/>
            <a:ext cx="21945600" cy="5343424"/>
          </a:xfrm>
          <a:prstGeom prst="rect">
            <a:avLst/>
          </a:prstGeom>
        </p:spPr>
        <p:txBody>
          <a:bodyPr/>
          <a:lstStyle>
            <a:lvl1pPr>
              <a:defRPr spc="-100"/>
            </a:lvl1pPr>
          </a:lstStyle>
          <a:p>
            <a:r>
              <a:t>Das "Deutsche Reich" als erster deutscher Nationalstaat wurde im Deutsch-Französischen Krieg am 18. Januar 1871 gegründet, König Wilhelm I. wurde zum ersten Deutschen Kaiser ausgerufen.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2">
            <a:extLst>
              <a:ext uri="{FF2B5EF4-FFF2-40B4-BE49-F238E27FC236}">
                <a16:creationId xmlns:a16="http://schemas.microsoft.com/office/drawing/2014/main" id="{2DACBEA6-A1CC-3A4A-AC8B-AA418D3A062B}"/>
              </a:ext>
            </a:extLst>
          </p:cNvPr>
          <p:cNvSpPr>
            <a:spLocks noGrp="1"/>
          </p:cNvSpPr>
          <p:nvPr>
            <p:ph type="dt" idx="10"/>
          </p:nvPr>
        </p:nvSpPr>
        <p:spPr/>
        <p:txBody>
          <a:bodyPr/>
          <a:lstStyle/>
          <a:p>
            <a:r>
              <a:rPr lang="de-DE" altLang="el-GR"/>
              <a:t>21.06.10</a:t>
            </a:r>
          </a:p>
        </p:txBody>
      </p:sp>
      <p:sp>
        <p:nvSpPr>
          <p:cNvPr id="6" name="Θέση υποσέλιδου 3">
            <a:extLst>
              <a:ext uri="{FF2B5EF4-FFF2-40B4-BE49-F238E27FC236}">
                <a16:creationId xmlns:a16="http://schemas.microsoft.com/office/drawing/2014/main" id="{69F30A94-0645-6B42-B8DB-9F2E985848A0}"/>
              </a:ext>
            </a:extLst>
          </p:cNvPr>
          <p:cNvSpPr>
            <a:spLocks noGrp="1"/>
          </p:cNvSpPr>
          <p:nvPr>
            <p:ph type="ftr" idx="11"/>
          </p:nvPr>
        </p:nvSpPr>
        <p:spPr/>
        <p:txBody>
          <a:bodyPr/>
          <a:lstStyle/>
          <a:p>
            <a:endParaRPr lang="de-DE" altLang="el-GR"/>
          </a:p>
        </p:txBody>
      </p:sp>
      <p:sp>
        <p:nvSpPr>
          <p:cNvPr id="10241" name="Rectangle 1">
            <a:extLst>
              <a:ext uri="{FF2B5EF4-FFF2-40B4-BE49-F238E27FC236}">
                <a16:creationId xmlns:a16="http://schemas.microsoft.com/office/drawing/2014/main" id="{274B90AC-DB84-944C-A282-24E8F46441B5}"/>
              </a:ext>
            </a:extLst>
          </p:cNvPr>
          <p:cNvSpPr>
            <a:spLocks noGrp="1" noChangeArrowheads="1"/>
          </p:cNvSpPr>
          <p:nvPr>
            <p:ph type="title"/>
          </p:nvPr>
        </p:nvSpPr>
        <p:spPr>
          <a:xfrm>
            <a:off x="4191000" y="4572001"/>
            <a:ext cx="15544800" cy="29400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1447800" algn="l"/>
                <a:tab pos="2895600" algn="l"/>
                <a:tab pos="4343400" algn="l"/>
                <a:tab pos="5791200" algn="l"/>
                <a:tab pos="7239000" algn="l"/>
                <a:tab pos="8686800" algn="l"/>
                <a:tab pos="10134600" algn="l"/>
                <a:tab pos="11582400" algn="l"/>
                <a:tab pos="13030200" algn="l"/>
                <a:tab pos="14478000" algn="l"/>
              </a:tabLst>
            </a:pPr>
            <a:r>
              <a:rPr lang="de-DE" altLang="el-GR" sz="12000" b="1"/>
              <a:t>Deutsches Kaiserreich</a:t>
            </a:r>
            <a:br>
              <a:rPr lang="de-DE" altLang="el-GR" sz="12000" b="1"/>
            </a:br>
            <a:r>
              <a:rPr lang="de-DE" altLang="el-GR" sz="12000" b="1"/>
              <a:t>1872-1918</a:t>
            </a:r>
          </a:p>
        </p:txBody>
      </p:sp>
      <p:sp>
        <p:nvSpPr>
          <p:cNvPr id="10242" name="Rectangle 2">
            <a:extLst>
              <a:ext uri="{FF2B5EF4-FFF2-40B4-BE49-F238E27FC236}">
                <a16:creationId xmlns:a16="http://schemas.microsoft.com/office/drawing/2014/main" id="{D21770DD-6C3B-1D49-B35E-736A61111CF8}"/>
              </a:ext>
            </a:extLst>
          </p:cNvPr>
          <p:cNvSpPr>
            <a:spLocks noChangeArrowheads="1"/>
          </p:cNvSpPr>
          <p:nvPr/>
        </p:nvSpPr>
        <p:spPr bwMode="auto">
          <a:xfrm>
            <a:off x="5791200" y="7772400"/>
            <a:ext cx="12801600" cy="3505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3600"/>
          </a:p>
        </p:txBody>
      </p:sp>
    </p:spTree>
    <p:extLst>
      <p:ext uri="{BB962C8B-B14F-4D97-AF65-F5344CB8AC3E}">
        <p14:creationId xmlns:p14="http://schemas.microsoft.com/office/powerpoint/2010/main" val="767359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717DC8BB-A67E-C644-9004-9EB89EC37BBA}"/>
              </a:ext>
            </a:extLst>
          </p:cNvPr>
          <p:cNvSpPr>
            <a:spLocks noGrp="1"/>
          </p:cNvSpPr>
          <p:nvPr>
            <p:ph type="dt" idx="10"/>
          </p:nvPr>
        </p:nvSpPr>
        <p:spPr/>
        <p:txBody>
          <a:bodyPr/>
          <a:lstStyle/>
          <a:p>
            <a:r>
              <a:rPr lang="de-DE" altLang="el-GR"/>
              <a:t>21.06.10</a:t>
            </a:r>
          </a:p>
        </p:txBody>
      </p:sp>
      <p:sp>
        <p:nvSpPr>
          <p:cNvPr id="4" name="Θέση υποσέλιδου 4">
            <a:extLst>
              <a:ext uri="{FF2B5EF4-FFF2-40B4-BE49-F238E27FC236}">
                <a16:creationId xmlns:a16="http://schemas.microsoft.com/office/drawing/2014/main" id="{259650C2-3AB3-2B4B-B0B1-31BA1FA7B84F}"/>
              </a:ext>
            </a:extLst>
          </p:cNvPr>
          <p:cNvSpPr>
            <a:spLocks noGrp="1"/>
          </p:cNvSpPr>
          <p:nvPr>
            <p:ph type="ftr" idx="11"/>
          </p:nvPr>
        </p:nvSpPr>
        <p:spPr/>
        <p:txBody>
          <a:bodyPr/>
          <a:lstStyle/>
          <a:p>
            <a:endParaRPr lang="de-DE" altLang="el-GR"/>
          </a:p>
        </p:txBody>
      </p:sp>
      <p:sp>
        <p:nvSpPr>
          <p:cNvPr id="11265" name="Text Box 1">
            <a:extLst>
              <a:ext uri="{FF2B5EF4-FFF2-40B4-BE49-F238E27FC236}">
                <a16:creationId xmlns:a16="http://schemas.microsoft.com/office/drawing/2014/main" id="{5DA39BA1-4EC0-704A-9C4D-6887D0ECBA6F}"/>
              </a:ext>
            </a:extLst>
          </p:cNvPr>
          <p:cNvSpPr txBox="1">
            <a:spLocks noChangeArrowheads="1"/>
          </p:cNvSpPr>
          <p:nvPr/>
        </p:nvSpPr>
        <p:spPr bwMode="auto">
          <a:xfrm>
            <a:off x="3905250" y="4857750"/>
            <a:ext cx="16459200" cy="3746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marL="608013" indent="-6080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nSpc>
                <a:spcPct val="102000"/>
              </a:lnSpc>
              <a:spcBef>
                <a:spcPts val="1276"/>
              </a:spcBef>
              <a:spcAft>
                <a:spcPts val="2850"/>
              </a:spcAft>
              <a:buSzPct val="45000"/>
              <a:buFont typeface="Arial" panose="020B0604020202020204" pitchFamily="34" charset="0"/>
              <a:buChar char="•"/>
            </a:pPr>
            <a:r>
              <a:rPr lang="de-DE" altLang="el-GR" sz="6400" b="1" dirty="0">
                <a:latin typeface="Calibri" panose="020F0502020204030204" pitchFamily="34" charset="0"/>
              </a:rPr>
              <a:t>Deutsches Kaiserreich </a:t>
            </a:r>
          </a:p>
          <a:p>
            <a:pPr>
              <a:lnSpc>
                <a:spcPct val="102000"/>
              </a:lnSpc>
              <a:spcBef>
                <a:spcPts val="1276"/>
              </a:spcBef>
              <a:spcAft>
                <a:spcPts val="2850"/>
              </a:spcAft>
              <a:buSzPct val="45000"/>
              <a:buFont typeface="Arial" panose="020B0604020202020204" pitchFamily="34" charset="0"/>
              <a:buChar char="•"/>
            </a:pPr>
            <a:r>
              <a:rPr lang="de-DE" altLang="el-GR" sz="6400" b="1" dirty="0">
                <a:latin typeface="Calibri" panose="020F0502020204030204" pitchFamily="34" charset="0"/>
              </a:rPr>
              <a:t>Die Industrialisierung </a:t>
            </a:r>
          </a:p>
          <a:p>
            <a:pPr>
              <a:lnSpc>
                <a:spcPct val="102000"/>
              </a:lnSpc>
              <a:spcBef>
                <a:spcPts val="1276"/>
              </a:spcBef>
              <a:spcAft>
                <a:spcPts val="2850"/>
              </a:spcAft>
              <a:buSzPct val="45000"/>
              <a:buFont typeface="Arial" panose="020B0604020202020204" pitchFamily="34" charset="0"/>
              <a:buChar char="•"/>
            </a:pPr>
            <a:r>
              <a:rPr lang="de-DE" altLang="el-GR" sz="6400" b="1" dirty="0">
                <a:latin typeface="Calibri" panose="020F0502020204030204" pitchFamily="34" charset="0"/>
              </a:rPr>
              <a:t>Der 1. Weltkrieg</a:t>
            </a:r>
          </a:p>
        </p:txBody>
      </p:sp>
    </p:spTree>
    <p:extLst>
      <p:ext uri="{BB962C8B-B14F-4D97-AF65-F5344CB8AC3E}">
        <p14:creationId xmlns:p14="http://schemas.microsoft.com/office/powerpoint/2010/main" val="2714714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8C0A1D18-1287-834E-A66C-9A8F0BD9EC35}"/>
              </a:ext>
            </a:extLst>
          </p:cNvPr>
          <p:cNvSpPr>
            <a:spLocks noGrp="1"/>
          </p:cNvSpPr>
          <p:nvPr>
            <p:ph type="dt" idx="10"/>
          </p:nvPr>
        </p:nvSpPr>
        <p:spPr/>
        <p:txBody>
          <a:bodyPr/>
          <a:lstStyle/>
          <a:p>
            <a:r>
              <a:rPr lang="de-DE" altLang="el-GR"/>
              <a:t>21.06.10</a:t>
            </a:r>
          </a:p>
        </p:txBody>
      </p:sp>
      <p:sp>
        <p:nvSpPr>
          <p:cNvPr id="4" name="Θέση υποσέλιδου 4">
            <a:extLst>
              <a:ext uri="{FF2B5EF4-FFF2-40B4-BE49-F238E27FC236}">
                <a16:creationId xmlns:a16="http://schemas.microsoft.com/office/drawing/2014/main" id="{EC8A70E7-BE71-6949-9A38-2AE2183901F3}"/>
              </a:ext>
            </a:extLst>
          </p:cNvPr>
          <p:cNvSpPr>
            <a:spLocks noGrp="1"/>
          </p:cNvSpPr>
          <p:nvPr>
            <p:ph type="ftr" idx="11"/>
          </p:nvPr>
        </p:nvSpPr>
        <p:spPr/>
        <p:txBody>
          <a:bodyPr/>
          <a:lstStyle/>
          <a:p>
            <a:endParaRPr lang="de-DE" altLang="el-GR"/>
          </a:p>
        </p:txBody>
      </p:sp>
      <p:sp>
        <p:nvSpPr>
          <p:cNvPr id="12289" name="Text Box 1">
            <a:extLst>
              <a:ext uri="{FF2B5EF4-FFF2-40B4-BE49-F238E27FC236}">
                <a16:creationId xmlns:a16="http://schemas.microsoft.com/office/drawing/2014/main" id="{8647E49C-37C6-F641-928C-B1E5575AD73E}"/>
              </a:ext>
            </a:extLst>
          </p:cNvPr>
          <p:cNvSpPr txBox="1">
            <a:spLocks noChangeArrowheads="1"/>
          </p:cNvSpPr>
          <p:nvPr/>
        </p:nvSpPr>
        <p:spPr bwMode="auto">
          <a:xfrm>
            <a:off x="3619500" y="1857377"/>
            <a:ext cx="16459200" cy="9937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154510" rIns="180000" bIns="90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nSpc>
                <a:spcPct val="92000"/>
              </a:lnSpc>
              <a:spcBef>
                <a:spcPts val="1276"/>
              </a:spcBef>
              <a:spcAft>
                <a:spcPts val="2850"/>
              </a:spcAft>
            </a:pPr>
            <a:endParaRPr lang="de-DE" altLang="el-GR" sz="6400" dirty="0">
              <a:latin typeface="Calibri" panose="020F0502020204030204" pitchFamily="34" charset="0"/>
            </a:endParaRPr>
          </a:p>
          <a:p>
            <a:pPr>
              <a:lnSpc>
                <a:spcPct val="92000"/>
              </a:lnSpc>
              <a:spcBef>
                <a:spcPts val="1276"/>
              </a:spcBef>
              <a:spcAft>
                <a:spcPts val="2850"/>
              </a:spcAft>
            </a:pPr>
            <a:endParaRPr lang="de-DE" altLang="el-GR" sz="6400" dirty="0">
              <a:latin typeface="Calibri" panose="020F0502020204030204" pitchFamily="34" charset="0"/>
            </a:endParaRPr>
          </a:p>
          <a:p>
            <a:pPr>
              <a:lnSpc>
                <a:spcPct val="92000"/>
              </a:lnSpc>
              <a:spcBef>
                <a:spcPts val="1276"/>
              </a:spcBef>
              <a:spcAft>
                <a:spcPts val="2850"/>
              </a:spcAft>
              <a:buSzPct val="45000"/>
              <a:buFont typeface="Arial" panose="020B0604020202020204" pitchFamily="34" charset="0"/>
              <a:buChar char="•"/>
            </a:pPr>
            <a:r>
              <a:rPr lang="de-DE" altLang="el-GR" sz="8000" b="1" dirty="0">
                <a:latin typeface="Calibri" panose="020F0502020204030204" pitchFamily="34" charset="0"/>
              </a:rPr>
              <a:t>Römisch-deutsche Reich  962-1806</a:t>
            </a:r>
          </a:p>
          <a:p>
            <a:pPr>
              <a:lnSpc>
                <a:spcPct val="92000"/>
              </a:lnSpc>
              <a:spcBef>
                <a:spcPts val="1276"/>
              </a:spcBef>
              <a:spcAft>
                <a:spcPts val="2850"/>
              </a:spcAft>
              <a:buSzPct val="45000"/>
              <a:buFont typeface="Arial" panose="020B0604020202020204" pitchFamily="34" charset="0"/>
              <a:buChar char="•"/>
            </a:pPr>
            <a:r>
              <a:rPr lang="de-DE" altLang="el-GR" sz="8000" b="1" dirty="0">
                <a:latin typeface="Calibri" panose="020F0502020204030204" pitchFamily="34" charset="0"/>
              </a:rPr>
              <a:t>Deutsches Kaiserreich  1871-1918</a:t>
            </a:r>
          </a:p>
          <a:p>
            <a:pPr>
              <a:lnSpc>
                <a:spcPct val="92000"/>
              </a:lnSpc>
              <a:spcBef>
                <a:spcPts val="1276"/>
              </a:spcBef>
              <a:spcAft>
                <a:spcPts val="2850"/>
              </a:spcAft>
              <a:buSzPct val="45000"/>
              <a:buFont typeface="Arial" panose="020B0604020202020204" pitchFamily="34" charset="0"/>
              <a:buChar char="•"/>
            </a:pPr>
            <a:r>
              <a:rPr lang="de-DE" altLang="el-GR" sz="8000" b="1" dirty="0">
                <a:latin typeface="Calibri" panose="020F0502020204030204" pitchFamily="34" charset="0"/>
              </a:rPr>
              <a:t>Großdeutsche Reich 1933-1945 </a:t>
            </a:r>
          </a:p>
        </p:txBody>
      </p:sp>
    </p:spTree>
    <p:extLst>
      <p:ext uri="{BB962C8B-B14F-4D97-AF65-F5344CB8AC3E}">
        <p14:creationId xmlns:p14="http://schemas.microsoft.com/office/powerpoint/2010/main" val="3009818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ημερομηνίας 4">
            <a:extLst>
              <a:ext uri="{FF2B5EF4-FFF2-40B4-BE49-F238E27FC236}">
                <a16:creationId xmlns:a16="http://schemas.microsoft.com/office/drawing/2014/main" id="{35A36BF9-352C-8A46-BFFE-14B29853AD99}"/>
              </a:ext>
            </a:extLst>
          </p:cNvPr>
          <p:cNvSpPr>
            <a:spLocks noGrp="1"/>
          </p:cNvSpPr>
          <p:nvPr>
            <p:ph type="dt" idx="10"/>
          </p:nvPr>
        </p:nvSpPr>
        <p:spPr/>
        <p:txBody>
          <a:bodyPr/>
          <a:lstStyle/>
          <a:p>
            <a:r>
              <a:rPr lang="de-DE" altLang="el-GR"/>
              <a:t>21.06.10</a:t>
            </a:r>
          </a:p>
        </p:txBody>
      </p:sp>
      <p:sp>
        <p:nvSpPr>
          <p:cNvPr id="7" name="Θέση υποσέλιδου 5">
            <a:extLst>
              <a:ext uri="{FF2B5EF4-FFF2-40B4-BE49-F238E27FC236}">
                <a16:creationId xmlns:a16="http://schemas.microsoft.com/office/drawing/2014/main" id="{8E73E75F-C445-F148-A22E-9F9DE6537C69}"/>
              </a:ext>
            </a:extLst>
          </p:cNvPr>
          <p:cNvSpPr>
            <a:spLocks noGrp="1"/>
          </p:cNvSpPr>
          <p:nvPr>
            <p:ph type="ftr" idx="11"/>
          </p:nvPr>
        </p:nvSpPr>
        <p:spPr/>
        <p:txBody>
          <a:bodyPr/>
          <a:lstStyle/>
          <a:p>
            <a:endParaRPr lang="de-DE" altLang="el-GR"/>
          </a:p>
        </p:txBody>
      </p:sp>
      <p:sp>
        <p:nvSpPr>
          <p:cNvPr id="13313" name="Rectangle 1">
            <a:extLst>
              <a:ext uri="{FF2B5EF4-FFF2-40B4-BE49-F238E27FC236}">
                <a16:creationId xmlns:a16="http://schemas.microsoft.com/office/drawing/2014/main" id="{66BBCC99-1E33-0A40-813A-8FB73BA38608}"/>
              </a:ext>
            </a:extLst>
          </p:cNvPr>
          <p:cNvSpPr>
            <a:spLocks noGrp="1" noChangeArrowheads="1"/>
          </p:cNvSpPr>
          <p:nvPr>
            <p:ph type="title"/>
          </p:nvPr>
        </p:nvSpPr>
        <p:spPr>
          <a:xfrm>
            <a:off x="4048126" y="5000626"/>
            <a:ext cx="16459200" cy="22860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lgn="ctr">
              <a:tabLst>
                <a:tab pos="1447800" algn="l"/>
                <a:tab pos="2895600" algn="l"/>
                <a:tab pos="4343400" algn="l"/>
                <a:tab pos="5791200" algn="l"/>
                <a:tab pos="7239000" algn="l"/>
                <a:tab pos="8686800" algn="l"/>
                <a:tab pos="10134600" algn="l"/>
                <a:tab pos="11582400" algn="l"/>
                <a:tab pos="13030200" algn="l"/>
                <a:tab pos="14478000" algn="l"/>
                <a:tab pos="15925800" algn="l"/>
              </a:tabLst>
            </a:pPr>
            <a:r>
              <a:rPr lang="de-DE" altLang="el-GR" sz="9600">
                <a:solidFill>
                  <a:srgbClr val="FFFFFF"/>
                </a:solidFill>
              </a:rPr>
              <a:t>Otto von Bismarck 1815-1898</a:t>
            </a:r>
          </a:p>
        </p:txBody>
      </p:sp>
      <p:sp>
        <p:nvSpPr>
          <p:cNvPr id="13314" name="Rectangle 2">
            <a:extLst>
              <a:ext uri="{FF2B5EF4-FFF2-40B4-BE49-F238E27FC236}">
                <a16:creationId xmlns:a16="http://schemas.microsoft.com/office/drawing/2014/main" id="{FC8441FC-D628-0845-A9EF-8C2368DFCEE8}"/>
              </a:ext>
            </a:extLst>
          </p:cNvPr>
          <p:cNvSpPr>
            <a:spLocks noGrp="1" noChangeArrowheads="1"/>
          </p:cNvSpPr>
          <p:nvPr>
            <p:ph type="body" idx="1"/>
          </p:nvPr>
        </p:nvSpPr>
        <p:spPr>
          <a:xfrm>
            <a:off x="3619500" y="4572000"/>
            <a:ext cx="9144000" cy="4321176"/>
          </a:xfrm>
          <a:ln>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lnSpcReduction="20000"/>
          </a:bodyPr>
          <a:lstStyle/>
          <a:p>
            <a:pPr indent="-682626">
              <a:spcBef>
                <a:spcPts val="1276"/>
              </a:spcBef>
              <a:buSzPct val="45000"/>
              <a:buFont typeface="Arial" panose="020B0604020202020204" pitchFamily="34" charset="0"/>
              <a:buChar char="•"/>
              <a:tabLst>
                <a:tab pos="1447800" algn="l"/>
                <a:tab pos="2895600" algn="l"/>
                <a:tab pos="4343400" algn="l"/>
                <a:tab pos="5791200" algn="l"/>
                <a:tab pos="7239000" algn="l"/>
                <a:tab pos="8686800" algn="l"/>
              </a:tabLst>
            </a:pPr>
            <a:r>
              <a:rPr lang="de-DE" altLang="el-GR" sz="6800" b="1"/>
              <a:t>1862 Ministerpräsident von Preußen</a:t>
            </a:r>
          </a:p>
          <a:p>
            <a:pPr indent="-682626">
              <a:spcBef>
                <a:spcPts val="1276"/>
              </a:spcBef>
              <a:buSzPct val="45000"/>
              <a:buFont typeface="Arial" panose="020B0604020202020204" pitchFamily="34" charset="0"/>
              <a:buChar char="•"/>
              <a:tabLst>
                <a:tab pos="1447800" algn="l"/>
                <a:tab pos="2895600" algn="l"/>
                <a:tab pos="4343400" algn="l"/>
                <a:tab pos="5791200" algn="l"/>
                <a:tab pos="7239000" algn="l"/>
                <a:tab pos="8686800" algn="l"/>
              </a:tabLst>
            </a:pPr>
            <a:r>
              <a:rPr lang="de-DE" altLang="el-GR" sz="6800" b="1"/>
              <a:t>Durch Eisen und Blut zum Ziel</a:t>
            </a:r>
          </a:p>
        </p:txBody>
      </p:sp>
      <p:pic>
        <p:nvPicPr>
          <p:cNvPr id="13315" name="Picture 3">
            <a:extLst>
              <a:ext uri="{FF2B5EF4-FFF2-40B4-BE49-F238E27FC236}">
                <a16:creationId xmlns:a16="http://schemas.microsoft.com/office/drawing/2014/main" id="{0996422E-194C-8D46-818C-9311FD378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8527" y="3143251"/>
            <a:ext cx="7737474" cy="10001250"/>
          </a:xfrm>
          <a:prstGeom prst="rect">
            <a:avLst/>
          </a:prstGeom>
          <a:noFill/>
          <a:ln w="9525">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A193438F-942E-874E-BD61-14ABC9E1A720}"/>
              </a:ext>
            </a:extLst>
          </p:cNvPr>
          <p:cNvSpPr>
            <a:spLocks noChangeArrowheads="1"/>
          </p:cNvSpPr>
          <p:nvPr/>
        </p:nvSpPr>
        <p:spPr bwMode="auto">
          <a:xfrm>
            <a:off x="3905250" y="857251"/>
            <a:ext cx="16459200" cy="227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hangingPunct="1">
              <a:lnSpc>
                <a:spcPct val="102000"/>
              </a:lnSpc>
            </a:pPr>
            <a:r>
              <a:rPr lang="de-DE" altLang="el-GR" sz="10800" b="1">
                <a:latin typeface="Calibri" panose="020F0502020204030204" pitchFamily="34" charset="0"/>
              </a:rPr>
              <a:t>Otto von Bismarck </a:t>
            </a:r>
            <a:r>
              <a:rPr lang="de-DE" altLang="el-GR" sz="5600" b="1">
                <a:latin typeface="Calibri" panose="020F0502020204030204" pitchFamily="34" charset="0"/>
              </a:rPr>
              <a:t>1815-1898</a:t>
            </a:r>
          </a:p>
        </p:txBody>
      </p:sp>
    </p:spTree>
    <p:extLst>
      <p:ext uri="{BB962C8B-B14F-4D97-AF65-F5344CB8AC3E}">
        <p14:creationId xmlns:p14="http://schemas.microsoft.com/office/powerpoint/2010/main" val="3277631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a:extLst>
              <a:ext uri="{FF2B5EF4-FFF2-40B4-BE49-F238E27FC236}">
                <a16:creationId xmlns:a16="http://schemas.microsoft.com/office/drawing/2014/main" id="{A962DD65-7EDE-2346-A763-79F325563DB1}"/>
              </a:ext>
            </a:extLst>
          </p:cNvPr>
          <p:cNvSpPr>
            <a:spLocks noGrp="1"/>
          </p:cNvSpPr>
          <p:nvPr>
            <p:ph type="dt" idx="10"/>
          </p:nvPr>
        </p:nvSpPr>
        <p:spPr/>
        <p:txBody>
          <a:bodyPr/>
          <a:lstStyle/>
          <a:p>
            <a:r>
              <a:rPr lang="de-DE" altLang="el-GR"/>
              <a:t>21.06.10</a:t>
            </a:r>
          </a:p>
        </p:txBody>
      </p:sp>
      <p:sp>
        <p:nvSpPr>
          <p:cNvPr id="6" name="Θέση υποσέλιδου 5">
            <a:extLst>
              <a:ext uri="{FF2B5EF4-FFF2-40B4-BE49-F238E27FC236}">
                <a16:creationId xmlns:a16="http://schemas.microsoft.com/office/drawing/2014/main" id="{A92569FD-53F2-C446-9884-8A32F43B3968}"/>
              </a:ext>
            </a:extLst>
          </p:cNvPr>
          <p:cNvSpPr>
            <a:spLocks noGrp="1"/>
          </p:cNvSpPr>
          <p:nvPr>
            <p:ph type="ftr" idx="11"/>
          </p:nvPr>
        </p:nvSpPr>
        <p:spPr/>
        <p:txBody>
          <a:bodyPr/>
          <a:lstStyle/>
          <a:p>
            <a:endParaRPr lang="de-DE" altLang="el-GR"/>
          </a:p>
        </p:txBody>
      </p:sp>
      <p:sp>
        <p:nvSpPr>
          <p:cNvPr id="14337" name="Rectangle 1">
            <a:extLst>
              <a:ext uri="{FF2B5EF4-FFF2-40B4-BE49-F238E27FC236}">
                <a16:creationId xmlns:a16="http://schemas.microsoft.com/office/drawing/2014/main" id="{6971F972-01A2-9A43-A568-7F3812C4B034}"/>
              </a:ext>
            </a:extLst>
          </p:cNvPr>
          <p:cNvSpPr>
            <a:spLocks noGrp="1" noChangeArrowheads="1"/>
          </p:cNvSpPr>
          <p:nvPr>
            <p:ph type="title"/>
          </p:nvPr>
        </p:nvSpPr>
        <p:spPr>
          <a:xfrm>
            <a:off x="3838576" y="666750"/>
            <a:ext cx="16459200" cy="22860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tabLst>
                <a:tab pos="1447800" algn="l"/>
                <a:tab pos="2895600" algn="l"/>
                <a:tab pos="4343400" algn="l"/>
                <a:tab pos="5791200" algn="l"/>
                <a:tab pos="7239000" algn="l"/>
                <a:tab pos="8686800" algn="l"/>
                <a:tab pos="10134600" algn="l"/>
                <a:tab pos="11582400" algn="l"/>
                <a:tab pos="13030200" algn="l"/>
                <a:tab pos="14478000" algn="l"/>
                <a:tab pos="15925800" algn="l"/>
              </a:tabLst>
            </a:pPr>
            <a:r>
              <a:rPr lang="de-DE" altLang="el-GR" sz="8800" b="1"/>
              <a:t>Drei wichtige Kriege</a:t>
            </a:r>
          </a:p>
        </p:txBody>
      </p:sp>
      <p:sp>
        <p:nvSpPr>
          <p:cNvPr id="14338" name="Rectangle 2">
            <a:extLst>
              <a:ext uri="{FF2B5EF4-FFF2-40B4-BE49-F238E27FC236}">
                <a16:creationId xmlns:a16="http://schemas.microsoft.com/office/drawing/2014/main" id="{067896B3-B25A-D944-8214-E7F148F07E0F}"/>
              </a:ext>
            </a:extLst>
          </p:cNvPr>
          <p:cNvSpPr>
            <a:spLocks noGrp="1" noChangeArrowheads="1"/>
          </p:cNvSpPr>
          <p:nvPr>
            <p:ph type="body" idx="1"/>
          </p:nvPr>
        </p:nvSpPr>
        <p:spPr>
          <a:xfrm>
            <a:off x="3762376" y="3429000"/>
            <a:ext cx="8077200" cy="7953376"/>
          </a:xfrm>
          <a:ln>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lnSpcReduction="20000"/>
          </a:bodyPr>
          <a:lstStyle/>
          <a:p>
            <a:pPr>
              <a:spcBef>
                <a:spcPts val="1276"/>
              </a:spcBef>
              <a:tabLst>
                <a:tab pos="1447800" algn="l"/>
                <a:tab pos="2895600" algn="l"/>
                <a:tab pos="4343400" algn="l"/>
                <a:tab pos="5791200" algn="l"/>
                <a:tab pos="7239000" algn="l"/>
              </a:tabLst>
            </a:pPr>
            <a:r>
              <a:rPr lang="de-DE" altLang="el-GR" sz="6000"/>
              <a:t>1864: </a:t>
            </a:r>
          </a:p>
          <a:p>
            <a:pPr>
              <a:spcBef>
                <a:spcPts val="1200"/>
              </a:spcBef>
              <a:tabLst>
                <a:tab pos="1447800" algn="l"/>
                <a:tab pos="2895600" algn="l"/>
                <a:tab pos="4343400" algn="l"/>
                <a:tab pos="5791200" algn="l"/>
                <a:tab pos="7239000" algn="l"/>
              </a:tabLst>
            </a:pPr>
            <a:r>
              <a:rPr lang="de-DE" altLang="el-GR" sz="6000" b="1"/>
              <a:t>Preußen u.Österreich—</a:t>
            </a:r>
          </a:p>
          <a:p>
            <a:pPr>
              <a:spcBef>
                <a:spcPts val="1200"/>
              </a:spcBef>
              <a:tabLst>
                <a:tab pos="1447800" algn="l"/>
                <a:tab pos="2895600" algn="l"/>
                <a:tab pos="4343400" algn="l"/>
                <a:tab pos="5791200" algn="l"/>
                <a:tab pos="7239000" algn="l"/>
              </a:tabLst>
            </a:pPr>
            <a:r>
              <a:rPr lang="de-DE" altLang="el-GR" sz="6000" b="1"/>
              <a:t>Dänemark</a:t>
            </a:r>
          </a:p>
          <a:p>
            <a:pPr>
              <a:spcBef>
                <a:spcPts val="1276"/>
              </a:spcBef>
              <a:tabLst>
                <a:tab pos="1447800" algn="l"/>
                <a:tab pos="2895600" algn="l"/>
                <a:tab pos="4343400" algn="l"/>
                <a:tab pos="5791200" algn="l"/>
                <a:tab pos="7239000" algn="l"/>
              </a:tabLst>
            </a:pPr>
            <a:r>
              <a:rPr lang="de-DE" altLang="el-GR" sz="6000"/>
              <a:t>1866: </a:t>
            </a:r>
          </a:p>
          <a:p>
            <a:pPr>
              <a:spcBef>
                <a:spcPts val="1200"/>
              </a:spcBef>
              <a:tabLst>
                <a:tab pos="1447800" algn="l"/>
                <a:tab pos="2895600" algn="l"/>
                <a:tab pos="4343400" algn="l"/>
                <a:tab pos="5791200" algn="l"/>
                <a:tab pos="7239000" algn="l"/>
              </a:tabLst>
            </a:pPr>
            <a:r>
              <a:rPr lang="de-DE" altLang="el-GR" sz="6000" b="1"/>
              <a:t>Preußen — Österreich</a:t>
            </a:r>
          </a:p>
          <a:p>
            <a:pPr>
              <a:spcBef>
                <a:spcPts val="1276"/>
              </a:spcBef>
              <a:tabLst>
                <a:tab pos="1447800" algn="l"/>
                <a:tab pos="2895600" algn="l"/>
                <a:tab pos="4343400" algn="l"/>
                <a:tab pos="5791200" algn="l"/>
                <a:tab pos="7239000" algn="l"/>
              </a:tabLst>
            </a:pPr>
            <a:r>
              <a:rPr lang="de-DE" altLang="el-GR" sz="6000"/>
              <a:t>1870-71:</a:t>
            </a:r>
          </a:p>
          <a:p>
            <a:pPr>
              <a:spcBef>
                <a:spcPts val="1200"/>
              </a:spcBef>
              <a:tabLst>
                <a:tab pos="1447800" algn="l"/>
                <a:tab pos="2895600" algn="l"/>
                <a:tab pos="4343400" algn="l"/>
                <a:tab pos="5791200" algn="l"/>
                <a:tab pos="7239000" algn="l"/>
              </a:tabLst>
            </a:pPr>
            <a:r>
              <a:rPr lang="de-DE" altLang="el-GR" sz="6000" b="1"/>
              <a:t>Preußen — Frankreich</a:t>
            </a:r>
          </a:p>
        </p:txBody>
      </p:sp>
      <p:pic>
        <p:nvPicPr>
          <p:cNvPr id="14339" name="Picture 3">
            <a:extLst>
              <a:ext uri="{FF2B5EF4-FFF2-40B4-BE49-F238E27FC236}">
                <a16:creationId xmlns:a16="http://schemas.microsoft.com/office/drawing/2014/main" id="{7CC06240-2369-CB40-A78C-67552F17E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4476" y="3400426"/>
            <a:ext cx="9661524" cy="9661524"/>
          </a:xfrm>
          <a:prstGeom prst="rect">
            <a:avLst/>
          </a:prstGeom>
          <a:noFill/>
          <a:ln w="9525">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1779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a:extLst>
              <a:ext uri="{FF2B5EF4-FFF2-40B4-BE49-F238E27FC236}">
                <a16:creationId xmlns:a16="http://schemas.microsoft.com/office/drawing/2014/main" id="{E7585F60-8E04-5E48-8DBC-5DD16500A595}"/>
              </a:ext>
            </a:extLst>
          </p:cNvPr>
          <p:cNvSpPr>
            <a:spLocks noGrp="1"/>
          </p:cNvSpPr>
          <p:nvPr>
            <p:ph type="dt" idx="10"/>
          </p:nvPr>
        </p:nvSpPr>
        <p:spPr/>
        <p:txBody>
          <a:bodyPr/>
          <a:lstStyle/>
          <a:p>
            <a:r>
              <a:rPr lang="de-DE" altLang="el-GR"/>
              <a:t>21.06.10</a:t>
            </a:r>
          </a:p>
        </p:txBody>
      </p:sp>
      <p:sp>
        <p:nvSpPr>
          <p:cNvPr id="6" name="Θέση υποσέλιδου 5">
            <a:extLst>
              <a:ext uri="{FF2B5EF4-FFF2-40B4-BE49-F238E27FC236}">
                <a16:creationId xmlns:a16="http://schemas.microsoft.com/office/drawing/2014/main" id="{CD6F537A-34FC-CF44-9468-FEB81F0C97CB}"/>
              </a:ext>
            </a:extLst>
          </p:cNvPr>
          <p:cNvSpPr>
            <a:spLocks noGrp="1"/>
          </p:cNvSpPr>
          <p:nvPr>
            <p:ph type="ftr" idx="11"/>
          </p:nvPr>
        </p:nvSpPr>
        <p:spPr/>
        <p:txBody>
          <a:bodyPr/>
          <a:lstStyle/>
          <a:p>
            <a:endParaRPr lang="de-DE" altLang="el-GR"/>
          </a:p>
        </p:txBody>
      </p:sp>
      <p:sp>
        <p:nvSpPr>
          <p:cNvPr id="15361" name="Rectangle 1">
            <a:extLst>
              <a:ext uri="{FF2B5EF4-FFF2-40B4-BE49-F238E27FC236}">
                <a16:creationId xmlns:a16="http://schemas.microsoft.com/office/drawing/2014/main" id="{209FDCF8-B7A7-9144-AFAD-E14226A00A6E}"/>
              </a:ext>
            </a:extLst>
          </p:cNvPr>
          <p:cNvSpPr>
            <a:spLocks noGrp="1" noChangeArrowheads="1"/>
          </p:cNvSpPr>
          <p:nvPr>
            <p:ph type="title"/>
          </p:nvPr>
        </p:nvSpPr>
        <p:spPr>
          <a:xfrm>
            <a:off x="4048126" y="5000626"/>
            <a:ext cx="16459200" cy="22860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tLang="el-GR"/>
          </a:p>
        </p:txBody>
      </p:sp>
      <p:sp>
        <p:nvSpPr>
          <p:cNvPr id="15362" name="Rectangle 2">
            <a:extLst>
              <a:ext uri="{FF2B5EF4-FFF2-40B4-BE49-F238E27FC236}">
                <a16:creationId xmlns:a16="http://schemas.microsoft.com/office/drawing/2014/main" id="{009B1021-89FF-4447-B8E5-F24AF65019A3}"/>
              </a:ext>
            </a:extLst>
          </p:cNvPr>
          <p:cNvSpPr>
            <a:spLocks noGrp="1" noChangeArrowheads="1"/>
          </p:cNvSpPr>
          <p:nvPr>
            <p:ph type="body" idx="1"/>
          </p:nvPr>
        </p:nvSpPr>
        <p:spPr>
          <a:xfrm>
            <a:off x="3962400" y="3200401"/>
            <a:ext cx="8077200" cy="905192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tLang="el-GR"/>
          </a:p>
        </p:txBody>
      </p:sp>
      <p:pic>
        <p:nvPicPr>
          <p:cNvPr id="15363" name="Picture 3">
            <a:extLst>
              <a:ext uri="{FF2B5EF4-FFF2-40B4-BE49-F238E27FC236}">
                <a16:creationId xmlns:a16="http://schemas.microsoft.com/office/drawing/2014/main" id="{AD0E99A6-EAF6-5F40-B470-0F9CE8A0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1" y="285750"/>
            <a:ext cx="15287626" cy="131445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6814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ημερομηνίας 4">
            <a:extLst>
              <a:ext uri="{FF2B5EF4-FFF2-40B4-BE49-F238E27FC236}">
                <a16:creationId xmlns:a16="http://schemas.microsoft.com/office/drawing/2014/main" id="{9D51A02D-AEBE-264A-93BF-92963948AB43}"/>
              </a:ext>
            </a:extLst>
          </p:cNvPr>
          <p:cNvSpPr>
            <a:spLocks noGrp="1"/>
          </p:cNvSpPr>
          <p:nvPr>
            <p:ph type="dt" idx="10"/>
          </p:nvPr>
        </p:nvSpPr>
        <p:spPr/>
        <p:txBody>
          <a:bodyPr/>
          <a:lstStyle/>
          <a:p>
            <a:r>
              <a:rPr lang="de-DE" altLang="el-GR"/>
              <a:t>21.06.10</a:t>
            </a:r>
          </a:p>
        </p:txBody>
      </p:sp>
      <p:sp>
        <p:nvSpPr>
          <p:cNvPr id="7" name="Θέση υποσέλιδου 5">
            <a:extLst>
              <a:ext uri="{FF2B5EF4-FFF2-40B4-BE49-F238E27FC236}">
                <a16:creationId xmlns:a16="http://schemas.microsoft.com/office/drawing/2014/main" id="{0F9F5F91-5831-6F45-A189-0009060BCB07}"/>
              </a:ext>
            </a:extLst>
          </p:cNvPr>
          <p:cNvSpPr>
            <a:spLocks noGrp="1"/>
          </p:cNvSpPr>
          <p:nvPr>
            <p:ph type="ftr" idx="11"/>
          </p:nvPr>
        </p:nvSpPr>
        <p:spPr/>
        <p:txBody>
          <a:bodyPr/>
          <a:lstStyle/>
          <a:p>
            <a:endParaRPr lang="de-DE" altLang="el-GR"/>
          </a:p>
        </p:txBody>
      </p:sp>
      <p:sp>
        <p:nvSpPr>
          <p:cNvPr id="16385" name="Rectangle 1">
            <a:extLst>
              <a:ext uri="{FF2B5EF4-FFF2-40B4-BE49-F238E27FC236}">
                <a16:creationId xmlns:a16="http://schemas.microsoft.com/office/drawing/2014/main" id="{8295194B-5B0E-5546-A20C-D2175E650742}"/>
              </a:ext>
            </a:extLst>
          </p:cNvPr>
          <p:cNvSpPr>
            <a:spLocks noGrp="1" noChangeArrowheads="1"/>
          </p:cNvSpPr>
          <p:nvPr>
            <p:ph type="title"/>
          </p:nvPr>
        </p:nvSpPr>
        <p:spPr>
          <a:xfrm>
            <a:off x="4048126" y="571500"/>
            <a:ext cx="16459200" cy="242887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tabLst>
                <a:tab pos="1447800" algn="l"/>
                <a:tab pos="2895600" algn="l"/>
                <a:tab pos="4343400" algn="l"/>
                <a:tab pos="5791200" algn="l"/>
                <a:tab pos="7239000" algn="l"/>
                <a:tab pos="8686800" algn="l"/>
                <a:tab pos="10134600" algn="l"/>
                <a:tab pos="11582400" algn="l"/>
                <a:tab pos="13030200" algn="l"/>
                <a:tab pos="14478000" algn="l"/>
                <a:tab pos="15925800" algn="l"/>
              </a:tabLst>
            </a:pPr>
            <a:r>
              <a:rPr lang="de-DE" altLang="el-GR" sz="9600" b="1"/>
              <a:t>Die Reichsverfassung </a:t>
            </a:r>
          </a:p>
        </p:txBody>
      </p:sp>
      <p:sp>
        <p:nvSpPr>
          <p:cNvPr id="16386" name="Rectangle 2">
            <a:extLst>
              <a:ext uri="{FF2B5EF4-FFF2-40B4-BE49-F238E27FC236}">
                <a16:creationId xmlns:a16="http://schemas.microsoft.com/office/drawing/2014/main" id="{99F21414-84DB-D944-B90E-096856FE8A6C}"/>
              </a:ext>
            </a:extLst>
          </p:cNvPr>
          <p:cNvSpPr>
            <a:spLocks noGrp="1" noChangeArrowheads="1"/>
          </p:cNvSpPr>
          <p:nvPr>
            <p:ph type="body" idx="1"/>
          </p:nvPr>
        </p:nvSpPr>
        <p:spPr>
          <a:xfrm>
            <a:off x="3962400" y="3200401"/>
            <a:ext cx="8077200" cy="905192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tLang="el-GR"/>
          </a:p>
        </p:txBody>
      </p:sp>
      <p:sp>
        <p:nvSpPr>
          <p:cNvPr id="16387" name="Text Box 3">
            <a:extLst>
              <a:ext uri="{FF2B5EF4-FFF2-40B4-BE49-F238E27FC236}">
                <a16:creationId xmlns:a16="http://schemas.microsoft.com/office/drawing/2014/main" id="{81A062B0-B7DE-AD46-9DD3-B9400DE19A7B}"/>
              </a:ext>
            </a:extLst>
          </p:cNvPr>
          <p:cNvSpPr txBox="1">
            <a:spLocks noChangeArrowheads="1"/>
          </p:cNvSpPr>
          <p:nvPr/>
        </p:nvSpPr>
        <p:spPr bwMode="auto">
          <a:xfrm>
            <a:off x="3962400" y="3200401"/>
            <a:ext cx="8077200" cy="9051926"/>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3600"/>
          </a:p>
        </p:txBody>
      </p:sp>
      <p:pic>
        <p:nvPicPr>
          <p:cNvPr id="16388" name="Picture 4">
            <a:extLst>
              <a:ext uri="{FF2B5EF4-FFF2-40B4-BE49-F238E27FC236}">
                <a16:creationId xmlns:a16="http://schemas.microsoft.com/office/drawing/2014/main" id="{7080907E-39DC-644C-9F99-E7144F50A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6" y="3000376"/>
            <a:ext cx="15122524" cy="1022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7315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F658782-8E6F-6845-8E5D-C6A00AB9587A}"/>
              </a:ext>
            </a:extLst>
          </p:cNvPr>
          <p:cNvSpPr>
            <a:spLocks noGrp="1"/>
          </p:cNvSpPr>
          <p:nvPr>
            <p:ph type="dt" idx="10"/>
          </p:nvPr>
        </p:nvSpPr>
        <p:spPr/>
        <p:txBody>
          <a:bodyPr/>
          <a:lstStyle/>
          <a:p>
            <a:r>
              <a:rPr lang="de-DE" altLang="el-GR"/>
              <a:t>21.06.10</a:t>
            </a:r>
          </a:p>
        </p:txBody>
      </p:sp>
      <p:sp>
        <p:nvSpPr>
          <p:cNvPr id="4" name="Θέση υποσέλιδου 4">
            <a:extLst>
              <a:ext uri="{FF2B5EF4-FFF2-40B4-BE49-F238E27FC236}">
                <a16:creationId xmlns:a16="http://schemas.microsoft.com/office/drawing/2014/main" id="{FA7FF2E2-0140-C748-9E09-9DC69223BF28}"/>
              </a:ext>
            </a:extLst>
          </p:cNvPr>
          <p:cNvSpPr>
            <a:spLocks noGrp="1"/>
          </p:cNvSpPr>
          <p:nvPr>
            <p:ph type="ftr" idx="11"/>
          </p:nvPr>
        </p:nvSpPr>
        <p:spPr/>
        <p:txBody>
          <a:bodyPr/>
          <a:lstStyle/>
          <a:p>
            <a:endParaRPr lang="de-DE" altLang="el-GR"/>
          </a:p>
        </p:txBody>
      </p:sp>
      <p:pic>
        <p:nvPicPr>
          <p:cNvPr id="17409" name="Picture 1">
            <a:extLst>
              <a:ext uri="{FF2B5EF4-FFF2-40B4-BE49-F238E27FC236}">
                <a16:creationId xmlns:a16="http://schemas.microsoft.com/office/drawing/2014/main" id="{8F7B4D3A-D96D-1B4E-B007-0EBA0D335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8626"/>
            <a:ext cx="13287376" cy="1300162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4610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2F5D3EA4-7B35-BF49-951D-C14B866B2A36}"/>
              </a:ext>
            </a:extLst>
          </p:cNvPr>
          <p:cNvSpPr>
            <a:spLocks noGrp="1" noChangeArrowheads="1"/>
          </p:cNvSpPr>
          <p:nvPr>
            <p:ph type="title"/>
          </p:nvPr>
        </p:nvSpPr>
        <p:spPr>
          <a:xfrm>
            <a:off x="2057399" y="4486276"/>
            <a:ext cx="6948055" cy="2282824"/>
          </a:xfrm>
        </p:spPr>
        <p:txBody>
          <a:bodyPr>
            <a:normAutofit/>
          </a:bodyPr>
          <a:lstStyle/>
          <a:p>
            <a:pPr>
              <a:defRPr/>
            </a:pPr>
            <a:r>
              <a:rPr lang="de-DE" altLang="el-GR" sz="8800" dirty="0"/>
              <a:t>Germanen</a:t>
            </a:r>
          </a:p>
        </p:txBody>
      </p:sp>
      <p:sp>
        <p:nvSpPr>
          <p:cNvPr id="14338" name="Rectangle 5">
            <a:extLst>
              <a:ext uri="{FF2B5EF4-FFF2-40B4-BE49-F238E27FC236}">
                <a16:creationId xmlns:a16="http://schemas.microsoft.com/office/drawing/2014/main" id="{43F3CD8C-5406-2440-BE63-40136861F366}"/>
              </a:ext>
            </a:extLst>
          </p:cNvPr>
          <p:cNvSpPr>
            <a:spLocks noGrp="1" noChangeArrowheads="1"/>
          </p:cNvSpPr>
          <p:nvPr>
            <p:ph idx="1"/>
          </p:nvPr>
        </p:nvSpPr>
        <p:spPr>
          <a:xfrm>
            <a:off x="13150850" y="1609727"/>
            <a:ext cx="7226300" cy="10496550"/>
          </a:xfrm>
        </p:spPr>
        <p:txBody>
          <a:bodyPr/>
          <a:lstStyle/>
          <a:p>
            <a:pPr eaLnBrk="1" hangingPunct="1"/>
            <a:endParaRPr lang="de-DE" altLang="el-GR" sz="6400"/>
          </a:p>
        </p:txBody>
      </p:sp>
      <p:sp>
        <p:nvSpPr>
          <p:cNvPr id="14339" name="Θέση κειμένου 4">
            <a:extLst>
              <a:ext uri="{FF2B5EF4-FFF2-40B4-BE49-F238E27FC236}">
                <a16:creationId xmlns:a16="http://schemas.microsoft.com/office/drawing/2014/main" id="{1714F52F-17E2-F143-815B-92D840B7F938}"/>
              </a:ext>
            </a:extLst>
          </p:cNvPr>
          <p:cNvSpPr>
            <a:spLocks noGrp="1" noChangeArrowheads="1"/>
          </p:cNvSpPr>
          <p:nvPr>
            <p:ph type="body" sz="half" idx="2"/>
          </p:nvPr>
        </p:nvSpPr>
        <p:spPr>
          <a:xfrm>
            <a:off x="1066800" y="7099301"/>
            <a:ext cx="9398000" cy="4387850"/>
          </a:xfrm>
        </p:spPr>
        <p:txBody>
          <a:bodyPr/>
          <a:lstStyle/>
          <a:p>
            <a:pPr eaLnBrk="1" hangingPunct="1"/>
            <a:r>
              <a:rPr lang="de-DE" altLang="el-GR" sz="3200" dirty="0"/>
              <a:t>Wer oder was sind das für Leute?</a:t>
            </a:r>
          </a:p>
          <a:p>
            <a:pPr eaLnBrk="1" hangingPunct="1"/>
            <a:endParaRPr lang="el-GR" altLang="el-GR" dirty="0"/>
          </a:p>
        </p:txBody>
      </p:sp>
      <p:pic>
        <p:nvPicPr>
          <p:cNvPr id="14340" name="Εικόνα 2" descr="Εικόνα που περιέχει χλόη, υπαίθριος, άτομο, ιδιοκτησία&#10;&#10;Περιγραφή που δημιουργήθηκε αυτόματα">
            <a:extLst>
              <a:ext uri="{FF2B5EF4-FFF2-40B4-BE49-F238E27FC236}">
                <a16:creationId xmlns:a16="http://schemas.microsoft.com/office/drawing/2014/main" id="{07F5F94F-AF86-EB49-B609-E4ECAB136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192000" y="893765"/>
            <a:ext cx="9144000" cy="1144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a:extLst>
              <a:ext uri="{FF2B5EF4-FFF2-40B4-BE49-F238E27FC236}">
                <a16:creationId xmlns:a16="http://schemas.microsoft.com/office/drawing/2014/main" id="{ED03BEE6-4550-2E46-8772-EB9CBFD91CC2}"/>
              </a:ext>
            </a:extLst>
          </p:cNvPr>
          <p:cNvSpPr txBox="1">
            <a:spLocks noChangeArrowheads="1"/>
          </p:cNvSpPr>
          <p:nvPr/>
        </p:nvSpPr>
        <p:spPr bwMode="auto">
          <a:xfrm>
            <a:off x="3241676" y="13192126"/>
            <a:ext cx="1828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l-GR" altLang="el-GR">
                <a:hlinkClick r:id="rId4" tooltip="https://de.wikipedia.org/wiki/Datei:2004_sutton_hoo_03.JPG"/>
              </a:rPr>
              <a:t>Αυτή η φωτογραφία</a:t>
            </a:r>
            <a:r>
              <a:rPr lang="el-GR" altLang="el-GR"/>
              <a:t> από Άγνωστος συντάκτης με άδεια χρήσης </a:t>
            </a:r>
            <a:r>
              <a:rPr lang="el-GR" altLang="el-GR">
                <a:hlinkClick r:id="rId5" tooltip="https://creativecommons.org/licenses/by-sa/3.0/"/>
              </a:rPr>
              <a:t>CC BY-SA</a:t>
            </a:r>
            <a:endParaRPr lang="el-GR" altLang="el-GR"/>
          </a:p>
        </p:txBody>
      </p:sp>
    </p:spTree>
    <p:extLst>
      <p:ext uri="{BB962C8B-B14F-4D97-AF65-F5344CB8AC3E}">
        <p14:creationId xmlns:p14="http://schemas.microsoft.com/office/powerpoint/2010/main" val="4209260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B3DE7EB5-6089-CA4E-85F0-8AD1740976EA}"/>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83E1174D-4D80-2742-AD66-FB76A6BB76DD}"/>
              </a:ext>
            </a:extLst>
          </p:cNvPr>
          <p:cNvSpPr>
            <a:spLocks noGrp="1"/>
          </p:cNvSpPr>
          <p:nvPr>
            <p:ph type="ftr" idx="11"/>
          </p:nvPr>
        </p:nvSpPr>
        <p:spPr/>
        <p:txBody>
          <a:bodyPr/>
          <a:lstStyle/>
          <a:p>
            <a:endParaRPr lang="de-DE" altLang="el-GR"/>
          </a:p>
        </p:txBody>
      </p:sp>
      <p:sp>
        <p:nvSpPr>
          <p:cNvPr id="18433" name="Text Box 1">
            <a:extLst>
              <a:ext uri="{FF2B5EF4-FFF2-40B4-BE49-F238E27FC236}">
                <a16:creationId xmlns:a16="http://schemas.microsoft.com/office/drawing/2014/main" id="{165284CB-13DD-1B4D-A69B-0A563546F9DE}"/>
              </a:ext>
            </a:extLst>
          </p:cNvPr>
          <p:cNvSpPr txBox="1">
            <a:spLocks noChangeArrowheads="1"/>
          </p:cNvSpPr>
          <p:nvPr/>
        </p:nvSpPr>
        <p:spPr bwMode="auto">
          <a:xfrm>
            <a:off x="3619500" y="4286250"/>
            <a:ext cx="17145000" cy="22860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gn="ctr" hangingPunct="1">
              <a:lnSpc>
                <a:spcPct val="102000"/>
              </a:lnSpc>
            </a:pPr>
            <a:r>
              <a:rPr lang="de-DE" altLang="el-GR" sz="6800" b="1">
                <a:latin typeface="Calibri" panose="020F0502020204030204" pitchFamily="34" charset="0"/>
              </a:rPr>
              <a:t>Die schnelle Entwicklung der Industrialiserung</a:t>
            </a:r>
          </a:p>
        </p:txBody>
      </p:sp>
      <p:sp>
        <p:nvSpPr>
          <p:cNvPr id="18434" name="Text Box 2">
            <a:extLst>
              <a:ext uri="{FF2B5EF4-FFF2-40B4-BE49-F238E27FC236}">
                <a16:creationId xmlns:a16="http://schemas.microsoft.com/office/drawing/2014/main" id="{A2F25022-AF53-094D-BA0F-295CF45F3429}"/>
              </a:ext>
            </a:extLst>
          </p:cNvPr>
          <p:cNvSpPr txBox="1">
            <a:spLocks noChangeArrowheads="1"/>
          </p:cNvSpPr>
          <p:nvPr/>
        </p:nvSpPr>
        <p:spPr bwMode="auto">
          <a:xfrm>
            <a:off x="3762376" y="6286500"/>
            <a:ext cx="16459200" cy="705167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nSpc>
                <a:spcPct val="102000"/>
              </a:lnSpc>
              <a:spcBef>
                <a:spcPts val="1276"/>
              </a:spcBef>
              <a:buSzPct val="45000"/>
              <a:buFont typeface="Arial" panose="020B0604020202020204" pitchFamily="34" charset="0"/>
              <a:buChar char="•"/>
            </a:pPr>
            <a:r>
              <a:rPr lang="de-DE" altLang="el-GR" sz="5600" b="1">
                <a:latin typeface="Calibri" panose="020F0502020204030204" pitchFamily="34" charset="0"/>
              </a:rPr>
              <a:t>Deutsch-Französischen Krieg</a:t>
            </a:r>
          </a:p>
          <a:p>
            <a:pPr>
              <a:lnSpc>
                <a:spcPct val="102000"/>
              </a:lnSpc>
              <a:spcBef>
                <a:spcPts val="1276"/>
              </a:spcBef>
            </a:pPr>
            <a:r>
              <a:rPr lang="de-DE" altLang="el-GR" sz="5600">
                <a:latin typeface="Calibri" panose="020F0502020204030204" pitchFamily="34" charset="0"/>
              </a:rPr>
              <a:t>　(Lothringen, Elsass und 5 Milliarden Franc)</a:t>
            </a:r>
          </a:p>
          <a:p>
            <a:pPr>
              <a:lnSpc>
                <a:spcPct val="102000"/>
              </a:lnSpc>
              <a:spcBef>
                <a:spcPts val="1276"/>
              </a:spcBef>
              <a:buSzPct val="45000"/>
              <a:buFont typeface="Arial" panose="020B0604020202020204" pitchFamily="34" charset="0"/>
              <a:buChar char="•"/>
            </a:pPr>
            <a:r>
              <a:rPr lang="de-DE" altLang="el-GR" sz="5600" b="1">
                <a:latin typeface="Calibri" panose="020F0502020204030204" pitchFamily="34" charset="0"/>
              </a:rPr>
              <a:t>Industrielle Revolution</a:t>
            </a:r>
          </a:p>
          <a:p>
            <a:pPr>
              <a:lnSpc>
                <a:spcPct val="102000"/>
              </a:lnSpc>
              <a:spcBef>
                <a:spcPts val="1276"/>
              </a:spcBef>
              <a:buSzPct val="45000"/>
              <a:buFont typeface="Arial" panose="020B0604020202020204" pitchFamily="34" charset="0"/>
              <a:buChar char="•"/>
            </a:pPr>
            <a:r>
              <a:rPr lang="de-DE" altLang="el-GR" sz="5600" b="1">
                <a:latin typeface="Calibri" panose="020F0502020204030204" pitchFamily="34" charset="0"/>
              </a:rPr>
              <a:t>Die Zahl der Bewohnern</a:t>
            </a:r>
          </a:p>
          <a:p>
            <a:pPr>
              <a:lnSpc>
                <a:spcPct val="102000"/>
              </a:lnSpc>
              <a:spcBef>
                <a:spcPts val="1276"/>
              </a:spcBef>
              <a:buSzPct val="45000"/>
              <a:buFont typeface="Arial" panose="020B0604020202020204" pitchFamily="34" charset="0"/>
              <a:buChar char="•"/>
            </a:pPr>
            <a:r>
              <a:rPr lang="de-DE" altLang="el-GR" sz="5600" b="1">
                <a:latin typeface="Calibri" panose="020F0502020204030204" pitchFamily="34" charset="0"/>
              </a:rPr>
              <a:t>Das Verkehrnetz</a:t>
            </a:r>
          </a:p>
          <a:p>
            <a:pPr>
              <a:lnSpc>
                <a:spcPct val="102000"/>
              </a:lnSpc>
              <a:spcBef>
                <a:spcPts val="1276"/>
              </a:spcBef>
            </a:pPr>
            <a:endParaRPr lang="de-DE" altLang="el-GR" sz="5600" b="1">
              <a:latin typeface="Calibri" panose="020F0502020204030204" pitchFamily="34" charset="0"/>
            </a:endParaRPr>
          </a:p>
        </p:txBody>
      </p:sp>
    </p:spTree>
    <p:extLst>
      <p:ext uri="{BB962C8B-B14F-4D97-AF65-F5344CB8AC3E}">
        <p14:creationId xmlns:p14="http://schemas.microsoft.com/office/powerpoint/2010/main" val="346511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1">
            <a:extLst>
              <a:ext uri="{FF2B5EF4-FFF2-40B4-BE49-F238E27FC236}">
                <a16:creationId xmlns:a16="http://schemas.microsoft.com/office/drawing/2014/main" id="{5AF4D6E9-FECA-EC4F-AF8D-1F2B820382D3}"/>
              </a:ext>
            </a:extLst>
          </p:cNvPr>
          <p:cNvSpPr>
            <a:spLocks noGrp="1"/>
          </p:cNvSpPr>
          <p:nvPr>
            <p:ph type="dt" idx="10"/>
          </p:nvPr>
        </p:nvSpPr>
        <p:spPr/>
        <p:txBody>
          <a:bodyPr/>
          <a:lstStyle/>
          <a:p>
            <a:r>
              <a:rPr lang="de-DE" altLang="el-GR"/>
              <a:t>21.06.10</a:t>
            </a:r>
          </a:p>
        </p:txBody>
      </p:sp>
      <p:sp>
        <p:nvSpPr>
          <p:cNvPr id="6" name="Θέση υποσέλιδου 2">
            <a:extLst>
              <a:ext uri="{FF2B5EF4-FFF2-40B4-BE49-F238E27FC236}">
                <a16:creationId xmlns:a16="http://schemas.microsoft.com/office/drawing/2014/main" id="{A474FE91-DF64-4F42-A046-49E0628B1028}"/>
              </a:ext>
            </a:extLst>
          </p:cNvPr>
          <p:cNvSpPr>
            <a:spLocks noGrp="1"/>
          </p:cNvSpPr>
          <p:nvPr>
            <p:ph type="ftr" idx="11"/>
          </p:nvPr>
        </p:nvSpPr>
        <p:spPr/>
        <p:txBody>
          <a:bodyPr/>
          <a:lstStyle/>
          <a:p>
            <a:endParaRPr lang="de-DE" altLang="el-GR"/>
          </a:p>
        </p:txBody>
      </p:sp>
      <p:sp>
        <p:nvSpPr>
          <p:cNvPr id="21505" name="Text Box 1">
            <a:extLst>
              <a:ext uri="{FF2B5EF4-FFF2-40B4-BE49-F238E27FC236}">
                <a16:creationId xmlns:a16="http://schemas.microsoft.com/office/drawing/2014/main" id="{8E84AA0E-2719-6D48-A9B2-D17F2E00BAE0}"/>
              </a:ext>
            </a:extLst>
          </p:cNvPr>
          <p:cNvSpPr txBox="1">
            <a:spLocks noChangeArrowheads="1"/>
          </p:cNvSpPr>
          <p:nvPr/>
        </p:nvSpPr>
        <p:spPr bwMode="auto">
          <a:xfrm>
            <a:off x="4492626" y="8813801"/>
            <a:ext cx="15544800" cy="272415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3600"/>
          </a:p>
        </p:txBody>
      </p:sp>
      <p:sp>
        <p:nvSpPr>
          <p:cNvPr id="21506" name="Text Box 2">
            <a:extLst>
              <a:ext uri="{FF2B5EF4-FFF2-40B4-BE49-F238E27FC236}">
                <a16:creationId xmlns:a16="http://schemas.microsoft.com/office/drawing/2014/main" id="{BC6E69AC-843A-B940-84D1-346326B5DD2A}"/>
              </a:ext>
            </a:extLst>
          </p:cNvPr>
          <p:cNvSpPr txBox="1">
            <a:spLocks noChangeArrowheads="1"/>
          </p:cNvSpPr>
          <p:nvPr/>
        </p:nvSpPr>
        <p:spPr bwMode="auto">
          <a:xfrm>
            <a:off x="4492626" y="5813427"/>
            <a:ext cx="15544800" cy="3000374"/>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3600"/>
          </a:p>
        </p:txBody>
      </p:sp>
      <p:pic>
        <p:nvPicPr>
          <p:cNvPr id="21507" name="Picture 3">
            <a:extLst>
              <a:ext uri="{FF2B5EF4-FFF2-40B4-BE49-F238E27FC236}">
                <a16:creationId xmlns:a16="http://schemas.microsoft.com/office/drawing/2014/main" id="{6BBD0FCD-41B1-6A47-8D78-2DD189E37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2701926"/>
            <a:ext cx="15001876" cy="104902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0601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789D3D54-073F-0248-8CF9-9F1AFE3D0F41}"/>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90DA0C83-400E-824E-8FEB-E133575F6458}"/>
              </a:ext>
            </a:extLst>
          </p:cNvPr>
          <p:cNvSpPr>
            <a:spLocks noGrp="1"/>
          </p:cNvSpPr>
          <p:nvPr>
            <p:ph type="ftr" idx="11"/>
          </p:nvPr>
        </p:nvSpPr>
        <p:spPr/>
        <p:txBody>
          <a:bodyPr/>
          <a:lstStyle/>
          <a:p>
            <a:endParaRPr lang="de-DE" altLang="el-GR"/>
          </a:p>
        </p:txBody>
      </p:sp>
      <p:sp>
        <p:nvSpPr>
          <p:cNvPr id="22529" name="Rectangle 1">
            <a:extLst>
              <a:ext uri="{FF2B5EF4-FFF2-40B4-BE49-F238E27FC236}">
                <a16:creationId xmlns:a16="http://schemas.microsoft.com/office/drawing/2014/main" id="{F0AB8EA0-2BE0-4A44-B586-F2164C8FFD3A}"/>
              </a:ext>
            </a:extLst>
          </p:cNvPr>
          <p:cNvSpPr>
            <a:spLocks noChangeArrowheads="1"/>
          </p:cNvSpPr>
          <p:nvPr/>
        </p:nvSpPr>
        <p:spPr bwMode="auto">
          <a:xfrm>
            <a:off x="3549651" y="631826"/>
            <a:ext cx="16964026" cy="2930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gn="ctr" hangingPunct="1">
              <a:lnSpc>
                <a:spcPct val="102000"/>
              </a:lnSpc>
            </a:pPr>
            <a:r>
              <a:rPr lang="de-DE" altLang="el-GR" sz="3600" b="1" i="1" u="sng">
                <a:latin typeface="Calibri" panose="020F0502020204030204" pitchFamily="34" charset="0"/>
              </a:rPr>
              <a:t>Was ist eine Kolonialmacht? </a:t>
            </a:r>
          </a:p>
          <a:p>
            <a:pPr algn="ctr" hangingPunct="1">
              <a:lnSpc>
                <a:spcPct val="102000"/>
              </a:lnSpc>
            </a:pPr>
            <a:r>
              <a:rPr lang="de-DE" altLang="el-GR" sz="3600">
                <a:latin typeface="Calibri" panose="020F0502020204030204" pitchFamily="34" charset="0"/>
              </a:rPr>
              <a:t>Eine </a:t>
            </a:r>
            <a:r>
              <a:rPr lang="de-DE" altLang="el-GR" sz="3600" b="1">
                <a:latin typeface="Calibri" panose="020F0502020204030204" pitchFamily="34" charset="0"/>
              </a:rPr>
              <a:t>Kolonie</a:t>
            </a:r>
            <a:r>
              <a:rPr lang="de-DE" altLang="el-GR" sz="3600">
                <a:latin typeface="Calibri" panose="020F0502020204030204" pitchFamily="34" charset="0"/>
              </a:rPr>
              <a:t> ist ein Land oder ein Gebiet, das von einem</a:t>
            </a:r>
            <a:r>
              <a:rPr lang="de-DE" altLang="el-GR" sz="3600" i="1">
                <a:latin typeface="Calibri" panose="020F0502020204030204" pitchFamily="34" charset="0"/>
              </a:rPr>
              <a:t> meist</a:t>
            </a:r>
            <a:r>
              <a:rPr lang="de-DE" altLang="el-GR" sz="3600">
                <a:latin typeface="Calibri" panose="020F0502020204030204" pitchFamily="34" charset="0"/>
              </a:rPr>
              <a:t> weit entfernten, wirtschaftlich viel höher entwickelten Staat beherrscht (und ausgebeutet) wird.</a:t>
            </a:r>
          </a:p>
          <a:p>
            <a:pPr algn="ctr" hangingPunct="1">
              <a:lnSpc>
                <a:spcPct val="102000"/>
              </a:lnSpc>
            </a:pPr>
            <a:r>
              <a:rPr lang="de-DE" altLang="el-GR" sz="3600">
                <a:latin typeface="Calibri" panose="020F0502020204030204" pitchFamily="34" charset="0"/>
              </a:rPr>
              <a:t>Ein Land wird zur </a:t>
            </a:r>
            <a:r>
              <a:rPr lang="de-DE" altLang="el-GR" sz="3600" b="1">
                <a:latin typeface="Calibri" panose="020F0502020204030204" pitchFamily="34" charset="0"/>
              </a:rPr>
              <a:t>Kolonialmacht</a:t>
            </a:r>
            <a:r>
              <a:rPr lang="de-DE" altLang="el-GR" sz="3600">
                <a:latin typeface="Calibri" panose="020F0502020204030204" pitchFamily="34" charset="0"/>
              </a:rPr>
              <a:t>, wenn es über </a:t>
            </a:r>
            <a:r>
              <a:rPr lang="de-DE" altLang="el-GR" sz="3600" b="1">
                <a:latin typeface="Calibri" panose="020F0502020204030204" pitchFamily="34" charset="0"/>
              </a:rPr>
              <a:t>Kolonien</a:t>
            </a:r>
            <a:r>
              <a:rPr lang="de-DE" altLang="el-GR" sz="3600">
                <a:latin typeface="Calibri" panose="020F0502020204030204" pitchFamily="34" charset="0"/>
              </a:rPr>
              <a:t> herrscht.</a:t>
            </a:r>
          </a:p>
          <a:p>
            <a:pPr algn="ctr">
              <a:lnSpc>
                <a:spcPct val="102000"/>
              </a:lnSpc>
            </a:pPr>
            <a:endParaRPr lang="de-DE" altLang="el-GR" sz="3600">
              <a:latin typeface="Calibri" panose="020F0502020204030204" pitchFamily="34" charset="0"/>
            </a:endParaRPr>
          </a:p>
        </p:txBody>
      </p:sp>
      <p:pic>
        <p:nvPicPr>
          <p:cNvPr id="22530" name="Picture 2">
            <a:extLst>
              <a:ext uri="{FF2B5EF4-FFF2-40B4-BE49-F238E27FC236}">
                <a16:creationId xmlns:a16="http://schemas.microsoft.com/office/drawing/2014/main" id="{5A465004-B567-1F4E-BFCD-DD39DAA43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1" y="3571877"/>
            <a:ext cx="12007850" cy="908367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9696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3ED9D1B9-07EF-6A4A-8748-0109FCDC132C}"/>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98D203D5-C065-614E-B2F7-7F3882081E67}"/>
              </a:ext>
            </a:extLst>
          </p:cNvPr>
          <p:cNvSpPr>
            <a:spLocks noGrp="1"/>
          </p:cNvSpPr>
          <p:nvPr>
            <p:ph type="ftr" idx="11"/>
          </p:nvPr>
        </p:nvSpPr>
        <p:spPr/>
        <p:txBody>
          <a:bodyPr/>
          <a:lstStyle/>
          <a:p>
            <a:endParaRPr lang="de-DE" altLang="el-GR"/>
          </a:p>
        </p:txBody>
      </p:sp>
      <p:pic>
        <p:nvPicPr>
          <p:cNvPr id="26625" name="Picture 1">
            <a:extLst>
              <a:ext uri="{FF2B5EF4-FFF2-40B4-BE49-F238E27FC236}">
                <a16:creationId xmlns:a16="http://schemas.microsoft.com/office/drawing/2014/main" id="{5F0AA8E8-EC46-6B44-8499-E1000A7CC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18288000" cy="946467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Rectangle 2">
            <a:extLst>
              <a:ext uri="{FF2B5EF4-FFF2-40B4-BE49-F238E27FC236}">
                <a16:creationId xmlns:a16="http://schemas.microsoft.com/office/drawing/2014/main" id="{154A8ADE-41DB-9240-9CAA-EA64F9479053}"/>
              </a:ext>
            </a:extLst>
          </p:cNvPr>
          <p:cNvSpPr>
            <a:spLocks noChangeArrowheads="1"/>
          </p:cNvSpPr>
          <p:nvPr/>
        </p:nvSpPr>
        <p:spPr bwMode="auto">
          <a:xfrm>
            <a:off x="7439026" y="9448800"/>
            <a:ext cx="8750300" cy="402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cs typeface="Lucida Sans Unicode" panose="020B0602030504020204" pitchFamily="34" charset="0"/>
              </a:defRPr>
            </a:lvl9pPr>
          </a:lstStyle>
          <a:p>
            <a:pPr hangingPunct="1">
              <a:lnSpc>
                <a:spcPct val="102000"/>
              </a:lnSpc>
            </a:pPr>
            <a:r>
              <a:rPr lang="de-DE" altLang="el-GR" sz="7200" b="1" u="sng">
                <a:solidFill>
                  <a:srgbClr val="FF0000"/>
                </a:solidFill>
                <a:latin typeface="Calibri" panose="020F0502020204030204" pitchFamily="34" charset="0"/>
              </a:rPr>
              <a:t>Industrialisierung</a:t>
            </a:r>
          </a:p>
          <a:p>
            <a:pPr hangingPunct="1">
              <a:lnSpc>
                <a:spcPct val="102000"/>
              </a:lnSpc>
            </a:pPr>
            <a:r>
              <a:rPr lang="de-DE" altLang="el-GR" sz="3600">
                <a:latin typeface="Calibri" panose="020F0502020204030204" pitchFamily="34" charset="0"/>
              </a:rPr>
              <a:t>		Schwerindustrie</a:t>
            </a:r>
          </a:p>
          <a:p>
            <a:pPr>
              <a:lnSpc>
                <a:spcPct val="102000"/>
              </a:lnSpc>
            </a:pPr>
            <a:r>
              <a:rPr lang="de-DE" altLang="el-GR" sz="3600">
                <a:latin typeface="Calibri" panose="020F0502020204030204" pitchFamily="34" charset="0"/>
              </a:rPr>
              <a:t>		Chemieindustrie</a:t>
            </a:r>
          </a:p>
          <a:p>
            <a:pPr>
              <a:lnSpc>
                <a:spcPct val="102000"/>
              </a:lnSpc>
            </a:pPr>
            <a:r>
              <a:rPr lang="de-DE" altLang="el-GR" sz="3600">
                <a:latin typeface="Calibri" panose="020F0502020204030204" pitchFamily="34" charset="0"/>
              </a:rPr>
              <a:t>		Elektroindustrie </a:t>
            </a:r>
          </a:p>
          <a:p>
            <a:pPr>
              <a:lnSpc>
                <a:spcPct val="102000"/>
              </a:lnSpc>
            </a:pPr>
            <a:r>
              <a:rPr lang="de-DE" altLang="el-GR" sz="3600">
                <a:latin typeface="Calibri" panose="020F0502020204030204" pitchFamily="34" charset="0"/>
              </a:rPr>
              <a:t>		Autoindustrie</a:t>
            </a:r>
          </a:p>
          <a:p>
            <a:pPr>
              <a:lnSpc>
                <a:spcPct val="102000"/>
              </a:lnSpc>
            </a:pPr>
            <a:endParaRPr lang="de-DE" altLang="el-GR" sz="3600">
              <a:latin typeface="Calibri" panose="020F0502020204030204" pitchFamily="34" charset="0"/>
            </a:endParaRPr>
          </a:p>
        </p:txBody>
      </p:sp>
    </p:spTree>
    <p:extLst>
      <p:ext uri="{BB962C8B-B14F-4D97-AF65-F5344CB8AC3E}">
        <p14:creationId xmlns:p14="http://schemas.microsoft.com/office/powerpoint/2010/main" val="3404012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0895A845-F951-FB4F-9D3B-EBD6BFE296EA}"/>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78EFB523-48E9-7547-872C-015DD26E5B84}"/>
              </a:ext>
            </a:extLst>
          </p:cNvPr>
          <p:cNvSpPr>
            <a:spLocks noGrp="1"/>
          </p:cNvSpPr>
          <p:nvPr>
            <p:ph type="ftr" idx="11"/>
          </p:nvPr>
        </p:nvSpPr>
        <p:spPr/>
        <p:txBody>
          <a:bodyPr/>
          <a:lstStyle/>
          <a:p>
            <a:endParaRPr lang="de-DE" altLang="el-GR"/>
          </a:p>
        </p:txBody>
      </p:sp>
      <p:sp>
        <p:nvSpPr>
          <p:cNvPr id="27649" name="Rectangle 1">
            <a:extLst>
              <a:ext uri="{FF2B5EF4-FFF2-40B4-BE49-F238E27FC236}">
                <a16:creationId xmlns:a16="http://schemas.microsoft.com/office/drawing/2014/main" id="{69EA9B2F-32B5-574D-9E4A-52C04FEEE65E}"/>
              </a:ext>
            </a:extLst>
          </p:cNvPr>
          <p:cNvSpPr>
            <a:spLocks noChangeArrowheads="1"/>
          </p:cNvSpPr>
          <p:nvPr/>
        </p:nvSpPr>
        <p:spPr bwMode="auto">
          <a:xfrm>
            <a:off x="4848227" y="10315576"/>
            <a:ext cx="14433550" cy="3781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9pPr>
          </a:lstStyle>
          <a:p>
            <a:pPr algn="ctr" hangingPunct="1">
              <a:lnSpc>
                <a:spcPct val="102000"/>
              </a:lnSpc>
            </a:pPr>
            <a:r>
              <a:rPr lang="de-DE" altLang="el-GR" sz="3600" b="1" i="1" u="sng">
                <a:latin typeface="Calibri" panose="020F0502020204030204" pitchFamily="34" charset="0"/>
              </a:rPr>
              <a:t>Seit 1890-er Jahren setzte die Politik auf imperiale Expansion ,grössere weltpolitische Rolle zu spielen</a:t>
            </a:r>
          </a:p>
          <a:p>
            <a:pPr algn="ctr" hangingPunct="1">
              <a:lnSpc>
                <a:spcPct val="102000"/>
              </a:lnSpc>
            </a:pPr>
            <a:r>
              <a:rPr lang="de-DE" altLang="el-GR" sz="3600">
                <a:latin typeface="Calibri" panose="020F0502020204030204" pitchFamily="34" charset="0"/>
              </a:rPr>
              <a:t>	           Ambitionierte Flottenbaupläne</a:t>
            </a:r>
          </a:p>
          <a:p>
            <a:pPr algn="ctr" hangingPunct="1">
              <a:lnSpc>
                <a:spcPct val="102000"/>
              </a:lnSpc>
            </a:pPr>
            <a:r>
              <a:rPr lang="de-DE" altLang="el-GR" sz="3600">
                <a:latin typeface="Calibri" panose="020F0502020204030204" pitchFamily="34" charset="0"/>
              </a:rPr>
              <a:t>	Agressie Kolonialpolitik</a:t>
            </a:r>
          </a:p>
          <a:p>
            <a:pPr algn="ctr" hangingPunct="1">
              <a:lnSpc>
                <a:spcPct val="102000"/>
              </a:lnSpc>
            </a:pPr>
            <a:r>
              <a:rPr lang="de-DE" altLang="el-GR" sz="2800">
                <a:latin typeface="Calibri" panose="020F0502020204030204" pitchFamily="34" charset="0"/>
              </a:rPr>
              <a:t>Rohrstoffe</a:t>
            </a:r>
          </a:p>
          <a:p>
            <a:pPr algn="ctr" hangingPunct="1">
              <a:lnSpc>
                <a:spcPct val="102000"/>
              </a:lnSpc>
            </a:pPr>
            <a:r>
              <a:rPr lang="de-DE" altLang="el-GR" sz="2800">
                <a:latin typeface="Calibri" panose="020F0502020204030204" pitchFamily="34" charset="0"/>
              </a:rPr>
              <a:t>                                     Absatzmärkte für eigene Producte</a:t>
            </a:r>
          </a:p>
          <a:p>
            <a:pPr algn="ctr">
              <a:lnSpc>
                <a:spcPct val="102000"/>
              </a:lnSpc>
            </a:pPr>
            <a:endParaRPr lang="de-DE" altLang="el-GR" sz="2800">
              <a:latin typeface="Calibri" panose="020F0502020204030204" pitchFamily="34" charset="0"/>
            </a:endParaRPr>
          </a:p>
        </p:txBody>
      </p:sp>
      <p:pic>
        <p:nvPicPr>
          <p:cNvPr id="27650" name="Picture 2">
            <a:extLst>
              <a:ext uri="{FF2B5EF4-FFF2-40B4-BE49-F238E27FC236}">
                <a16:creationId xmlns:a16="http://schemas.microsoft.com/office/drawing/2014/main" id="{E91E8213-AD54-4543-8F8D-6711F05F8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8427"/>
            <a:ext cx="18288000" cy="101155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4794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C2AB9F5B-0A49-4443-8B86-1429E0AB1DB5}"/>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EE774403-5742-B745-8060-03D2FBEBCB3C}"/>
              </a:ext>
            </a:extLst>
          </p:cNvPr>
          <p:cNvSpPr>
            <a:spLocks noGrp="1"/>
          </p:cNvSpPr>
          <p:nvPr>
            <p:ph type="ftr" idx="11"/>
          </p:nvPr>
        </p:nvSpPr>
        <p:spPr/>
        <p:txBody>
          <a:bodyPr/>
          <a:lstStyle/>
          <a:p>
            <a:endParaRPr lang="de-DE" altLang="el-GR"/>
          </a:p>
        </p:txBody>
      </p:sp>
      <p:pic>
        <p:nvPicPr>
          <p:cNvPr id="28673" name="Picture 1">
            <a:extLst>
              <a:ext uri="{FF2B5EF4-FFF2-40B4-BE49-F238E27FC236}">
                <a16:creationId xmlns:a16="http://schemas.microsoft.com/office/drawing/2014/main" id="{8E2C23C9-9232-514C-B59D-A5B43961E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01899"/>
            <a:ext cx="18288000" cy="127952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Rectangle 2">
            <a:extLst>
              <a:ext uri="{FF2B5EF4-FFF2-40B4-BE49-F238E27FC236}">
                <a16:creationId xmlns:a16="http://schemas.microsoft.com/office/drawing/2014/main" id="{E3F7266B-1893-C74B-B628-7E92B7835096}"/>
              </a:ext>
            </a:extLst>
          </p:cNvPr>
          <p:cNvSpPr>
            <a:spLocks noChangeArrowheads="1"/>
          </p:cNvSpPr>
          <p:nvPr/>
        </p:nvSpPr>
        <p:spPr bwMode="auto">
          <a:xfrm>
            <a:off x="5854701" y="10499726"/>
            <a:ext cx="14258926" cy="2740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9pPr>
          </a:lstStyle>
          <a:p>
            <a:pPr hangingPunct="1">
              <a:lnSpc>
                <a:spcPct val="102000"/>
              </a:lnSpc>
            </a:pPr>
            <a:r>
              <a:rPr lang="de-DE" altLang="el-GR" sz="4800" b="1">
                <a:latin typeface="Calibri" panose="020F0502020204030204" pitchFamily="34" charset="0"/>
              </a:rPr>
              <a:t>	Hohe Rüstungsausgaben</a:t>
            </a:r>
          </a:p>
          <a:p>
            <a:pPr hangingPunct="1">
              <a:lnSpc>
                <a:spcPct val="102000"/>
              </a:lnSpc>
            </a:pPr>
            <a:r>
              <a:rPr lang="de-DE" altLang="el-GR" sz="3600">
                <a:latin typeface="Calibri" panose="020F0502020204030204" pitchFamily="34" charset="0"/>
              </a:rPr>
              <a:t>	-   </a:t>
            </a:r>
            <a:r>
              <a:rPr lang="de-DE" altLang="el-GR" sz="2800" b="1">
                <a:latin typeface="Calibri" panose="020F0502020204030204" pitchFamily="34" charset="0"/>
              </a:rPr>
              <a:t>Gute ausgebildete und schlagkräftige Armee</a:t>
            </a:r>
          </a:p>
          <a:p>
            <a:pPr hangingPunct="1">
              <a:lnSpc>
                <a:spcPct val="102000"/>
              </a:lnSpc>
            </a:pPr>
            <a:r>
              <a:rPr lang="de-DE" altLang="el-GR" sz="2800" b="1">
                <a:latin typeface="Calibri" panose="020F0502020204030204" pitchFamily="34" charset="0"/>
              </a:rPr>
              <a:t>	-    Ambitionierte Flottenbaupläne</a:t>
            </a:r>
          </a:p>
          <a:p>
            <a:pPr hangingPunct="1">
              <a:lnSpc>
                <a:spcPct val="102000"/>
              </a:lnSpc>
            </a:pPr>
            <a:r>
              <a:rPr lang="de-DE" altLang="el-GR" sz="2800" b="1">
                <a:latin typeface="Calibri" panose="020F0502020204030204" pitchFamily="34" charset="0"/>
              </a:rPr>
              <a:t>	-   1886-1894 verdoppelt sich der Rüstungshaushalt</a:t>
            </a:r>
          </a:p>
          <a:p>
            <a:pPr>
              <a:lnSpc>
                <a:spcPct val="102000"/>
              </a:lnSpc>
            </a:pPr>
            <a:endParaRPr lang="de-DE" altLang="el-GR" sz="2800" b="1">
              <a:latin typeface="Calibri" panose="020F0502020204030204" pitchFamily="34" charset="0"/>
            </a:endParaRPr>
          </a:p>
        </p:txBody>
      </p:sp>
    </p:spTree>
    <p:extLst>
      <p:ext uri="{BB962C8B-B14F-4D97-AF65-F5344CB8AC3E}">
        <p14:creationId xmlns:p14="http://schemas.microsoft.com/office/powerpoint/2010/main" val="1207468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1">
            <a:extLst>
              <a:ext uri="{FF2B5EF4-FFF2-40B4-BE49-F238E27FC236}">
                <a16:creationId xmlns:a16="http://schemas.microsoft.com/office/drawing/2014/main" id="{264BFFDF-EA3F-C244-BE3A-027007A8C2A7}"/>
              </a:ext>
            </a:extLst>
          </p:cNvPr>
          <p:cNvSpPr>
            <a:spLocks noGrp="1"/>
          </p:cNvSpPr>
          <p:nvPr>
            <p:ph type="dt" idx="10"/>
          </p:nvPr>
        </p:nvSpPr>
        <p:spPr/>
        <p:txBody>
          <a:bodyPr/>
          <a:lstStyle/>
          <a:p>
            <a:r>
              <a:rPr lang="de-DE" altLang="el-GR"/>
              <a:t>21.06.10</a:t>
            </a:r>
          </a:p>
        </p:txBody>
      </p:sp>
      <p:sp>
        <p:nvSpPr>
          <p:cNvPr id="6" name="Θέση υποσέλιδου 2">
            <a:extLst>
              <a:ext uri="{FF2B5EF4-FFF2-40B4-BE49-F238E27FC236}">
                <a16:creationId xmlns:a16="http://schemas.microsoft.com/office/drawing/2014/main" id="{0FC3A33C-6D08-AA4F-B0D9-E4B7BC4ECE96}"/>
              </a:ext>
            </a:extLst>
          </p:cNvPr>
          <p:cNvSpPr>
            <a:spLocks noGrp="1"/>
          </p:cNvSpPr>
          <p:nvPr>
            <p:ph type="ftr" idx="11"/>
          </p:nvPr>
        </p:nvSpPr>
        <p:spPr/>
        <p:txBody>
          <a:bodyPr/>
          <a:lstStyle/>
          <a:p>
            <a:endParaRPr lang="de-DE" altLang="el-GR"/>
          </a:p>
        </p:txBody>
      </p:sp>
      <p:pic>
        <p:nvPicPr>
          <p:cNvPr id="29697" name="Picture 1">
            <a:extLst>
              <a:ext uri="{FF2B5EF4-FFF2-40B4-BE49-F238E27FC236}">
                <a16:creationId xmlns:a16="http://schemas.microsoft.com/office/drawing/2014/main" id="{8DF32806-E116-C941-B671-54857E065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7" y="1"/>
            <a:ext cx="14760574" cy="1032192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a:extLst>
              <a:ext uri="{FF2B5EF4-FFF2-40B4-BE49-F238E27FC236}">
                <a16:creationId xmlns:a16="http://schemas.microsoft.com/office/drawing/2014/main" id="{D2B3F426-2E34-4448-89D7-99AE66AA6BE9}"/>
              </a:ext>
            </a:extLst>
          </p:cNvPr>
          <p:cNvSpPr>
            <a:spLocks noChangeArrowheads="1"/>
          </p:cNvSpPr>
          <p:nvPr/>
        </p:nvSpPr>
        <p:spPr bwMode="auto">
          <a:xfrm>
            <a:off x="10102850" y="6216650"/>
            <a:ext cx="41783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Lucida Sans Unicode" panose="020B0602030504020204" pitchFamily="34" charset="0"/>
              </a:defRPr>
            </a:lvl9pPr>
          </a:lstStyle>
          <a:p>
            <a:pPr hangingPunct="1">
              <a:lnSpc>
                <a:spcPct val="102000"/>
              </a:lnSpc>
            </a:pPr>
            <a:r>
              <a:rPr lang="de-DE" altLang="el-GR" sz="3600">
                <a:latin typeface="Calibri" panose="020F0502020204030204" pitchFamily="34" charset="0"/>
              </a:rPr>
              <a:t>Kaiser – Wilhelm II</a:t>
            </a:r>
          </a:p>
          <a:p>
            <a:pPr>
              <a:lnSpc>
                <a:spcPct val="102000"/>
              </a:lnSpc>
            </a:pPr>
            <a:endParaRPr lang="de-DE" altLang="el-GR" sz="3600">
              <a:latin typeface="Calibri" panose="020F0502020204030204" pitchFamily="34" charset="0"/>
            </a:endParaRPr>
          </a:p>
        </p:txBody>
      </p:sp>
      <p:sp>
        <p:nvSpPr>
          <p:cNvPr id="29699" name="Rectangle 3">
            <a:extLst>
              <a:ext uri="{FF2B5EF4-FFF2-40B4-BE49-F238E27FC236}">
                <a16:creationId xmlns:a16="http://schemas.microsoft.com/office/drawing/2014/main" id="{EFAF26F8-790A-6846-A0E7-9E8D12DC1588}"/>
              </a:ext>
            </a:extLst>
          </p:cNvPr>
          <p:cNvSpPr>
            <a:spLocks noChangeArrowheads="1"/>
          </p:cNvSpPr>
          <p:nvPr/>
        </p:nvSpPr>
        <p:spPr bwMode="auto">
          <a:xfrm>
            <a:off x="9455150" y="11141077"/>
            <a:ext cx="5451476"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Lucida Sans Unicode" panose="020B0602030504020204" pitchFamily="34" charset="0"/>
              </a:defRPr>
            </a:lvl9pPr>
          </a:lstStyle>
          <a:p>
            <a:pPr hangingPunct="1">
              <a:lnSpc>
                <a:spcPct val="102000"/>
              </a:lnSpc>
            </a:pPr>
            <a:r>
              <a:rPr lang="de-DE" altLang="el-GR" sz="4800">
                <a:latin typeface="Calibri" panose="020F0502020204030204" pitchFamily="34" charset="0"/>
              </a:rPr>
              <a:t>Kaiser – Wilhelm II</a:t>
            </a:r>
          </a:p>
          <a:p>
            <a:pPr>
              <a:lnSpc>
                <a:spcPct val="102000"/>
              </a:lnSpc>
            </a:pPr>
            <a:endParaRPr lang="de-DE" altLang="el-GR" sz="4800">
              <a:latin typeface="Calibri" panose="020F0502020204030204" pitchFamily="34" charset="0"/>
            </a:endParaRPr>
          </a:p>
        </p:txBody>
      </p:sp>
    </p:spTree>
    <p:extLst>
      <p:ext uri="{BB962C8B-B14F-4D97-AF65-F5344CB8AC3E}">
        <p14:creationId xmlns:p14="http://schemas.microsoft.com/office/powerpoint/2010/main" val="13211212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1">
            <a:extLst>
              <a:ext uri="{FF2B5EF4-FFF2-40B4-BE49-F238E27FC236}">
                <a16:creationId xmlns:a16="http://schemas.microsoft.com/office/drawing/2014/main" id="{6B307AEC-9E1F-DF4D-B602-C282E0EF1BB3}"/>
              </a:ext>
            </a:extLst>
          </p:cNvPr>
          <p:cNvSpPr>
            <a:spLocks noGrp="1"/>
          </p:cNvSpPr>
          <p:nvPr>
            <p:ph type="dt" idx="10"/>
          </p:nvPr>
        </p:nvSpPr>
        <p:spPr/>
        <p:txBody>
          <a:bodyPr/>
          <a:lstStyle/>
          <a:p>
            <a:r>
              <a:rPr lang="de-DE" altLang="el-GR"/>
              <a:t>21.06.10</a:t>
            </a:r>
          </a:p>
        </p:txBody>
      </p:sp>
      <p:sp>
        <p:nvSpPr>
          <p:cNvPr id="5" name="Θέση υποσέλιδου 2">
            <a:extLst>
              <a:ext uri="{FF2B5EF4-FFF2-40B4-BE49-F238E27FC236}">
                <a16:creationId xmlns:a16="http://schemas.microsoft.com/office/drawing/2014/main" id="{40E2F08C-D987-E841-93AD-0A1F5C6720B2}"/>
              </a:ext>
            </a:extLst>
          </p:cNvPr>
          <p:cNvSpPr>
            <a:spLocks noGrp="1"/>
          </p:cNvSpPr>
          <p:nvPr>
            <p:ph type="ftr" idx="11"/>
          </p:nvPr>
        </p:nvSpPr>
        <p:spPr/>
        <p:txBody>
          <a:bodyPr/>
          <a:lstStyle/>
          <a:p>
            <a:endParaRPr lang="de-DE" altLang="el-GR"/>
          </a:p>
        </p:txBody>
      </p:sp>
      <p:pic>
        <p:nvPicPr>
          <p:cNvPr id="30721" name="Picture 1">
            <a:extLst>
              <a:ext uri="{FF2B5EF4-FFF2-40B4-BE49-F238E27FC236}">
                <a16:creationId xmlns:a16="http://schemas.microsoft.com/office/drawing/2014/main" id="{6A63F88B-BB4D-6C41-9F14-93E0500E5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18288000" cy="137160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Rectangle 2">
            <a:extLst>
              <a:ext uri="{FF2B5EF4-FFF2-40B4-BE49-F238E27FC236}">
                <a16:creationId xmlns:a16="http://schemas.microsoft.com/office/drawing/2014/main" id="{3DA8FABD-50B9-DC4A-B860-C9F0A8D16324}"/>
              </a:ext>
            </a:extLst>
          </p:cNvPr>
          <p:cNvSpPr>
            <a:spLocks noChangeArrowheads="1"/>
          </p:cNvSpPr>
          <p:nvPr/>
        </p:nvSpPr>
        <p:spPr bwMode="auto">
          <a:xfrm>
            <a:off x="3406776" y="11033126"/>
            <a:ext cx="17929224" cy="733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sz="3600"/>
          </a:p>
        </p:txBody>
      </p:sp>
    </p:spTree>
    <p:extLst>
      <p:ext uri="{BB962C8B-B14F-4D97-AF65-F5344CB8AC3E}">
        <p14:creationId xmlns:p14="http://schemas.microsoft.com/office/powerpoint/2010/main" val="4060686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ημερομηνίας 1">
            <a:extLst>
              <a:ext uri="{FF2B5EF4-FFF2-40B4-BE49-F238E27FC236}">
                <a16:creationId xmlns:a16="http://schemas.microsoft.com/office/drawing/2014/main" id="{BFB9FF21-C320-044B-A100-F9D549DA22B5}"/>
              </a:ext>
            </a:extLst>
          </p:cNvPr>
          <p:cNvSpPr>
            <a:spLocks noGrp="1"/>
          </p:cNvSpPr>
          <p:nvPr>
            <p:ph type="dt" idx="10"/>
          </p:nvPr>
        </p:nvSpPr>
        <p:spPr/>
        <p:txBody>
          <a:bodyPr/>
          <a:lstStyle/>
          <a:p>
            <a:r>
              <a:rPr lang="de-DE" altLang="el-GR"/>
              <a:t>21.06.10</a:t>
            </a:r>
          </a:p>
        </p:txBody>
      </p:sp>
      <p:sp>
        <p:nvSpPr>
          <p:cNvPr id="7" name="Θέση υποσέλιδου 2">
            <a:extLst>
              <a:ext uri="{FF2B5EF4-FFF2-40B4-BE49-F238E27FC236}">
                <a16:creationId xmlns:a16="http://schemas.microsoft.com/office/drawing/2014/main" id="{DE570B05-0077-1044-ADF6-3EE0571471F5}"/>
              </a:ext>
            </a:extLst>
          </p:cNvPr>
          <p:cNvSpPr>
            <a:spLocks noGrp="1"/>
          </p:cNvSpPr>
          <p:nvPr>
            <p:ph type="ftr" idx="11"/>
          </p:nvPr>
        </p:nvSpPr>
        <p:spPr/>
        <p:txBody>
          <a:bodyPr/>
          <a:lstStyle/>
          <a:p>
            <a:endParaRPr lang="de-DE" altLang="el-GR"/>
          </a:p>
        </p:txBody>
      </p:sp>
      <p:pic>
        <p:nvPicPr>
          <p:cNvPr id="32769" name="Picture 1">
            <a:extLst>
              <a:ext uri="{FF2B5EF4-FFF2-40B4-BE49-F238E27FC236}">
                <a16:creationId xmlns:a16="http://schemas.microsoft.com/office/drawing/2014/main" id="{C425079A-A601-1A47-B8DB-AAA106052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
            <a:ext cx="9864726" cy="69532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0" name="Picture 2">
            <a:extLst>
              <a:ext uri="{FF2B5EF4-FFF2-40B4-BE49-F238E27FC236}">
                <a16:creationId xmlns:a16="http://schemas.microsoft.com/office/drawing/2014/main" id="{7922BBF3-DE8D-9247-A366-879DC1B90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3076" y="0"/>
            <a:ext cx="9432924" cy="707707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a:extLst>
              <a:ext uri="{FF2B5EF4-FFF2-40B4-BE49-F238E27FC236}">
                <a16:creationId xmlns:a16="http://schemas.microsoft.com/office/drawing/2014/main" id="{073303FE-7C57-0F4C-BF31-1CB58E030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6654800"/>
            <a:ext cx="10344150" cy="70612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D45C9234-5C75-AD4B-8168-FD9770201E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1651" y="6781800"/>
            <a:ext cx="8134350" cy="655637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4938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1">
            <a:extLst>
              <a:ext uri="{FF2B5EF4-FFF2-40B4-BE49-F238E27FC236}">
                <a16:creationId xmlns:a16="http://schemas.microsoft.com/office/drawing/2014/main" id="{75F3F4E6-DA33-4346-999A-9DEB5CA85D2A}"/>
              </a:ext>
            </a:extLst>
          </p:cNvPr>
          <p:cNvSpPr>
            <a:spLocks noGrp="1"/>
          </p:cNvSpPr>
          <p:nvPr>
            <p:ph type="dt" idx="10"/>
          </p:nvPr>
        </p:nvSpPr>
        <p:spPr/>
        <p:txBody>
          <a:bodyPr/>
          <a:lstStyle/>
          <a:p>
            <a:r>
              <a:rPr lang="de-DE" altLang="el-GR"/>
              <a:t>21.06.10</a:t>
            </a:r>
          </a:p>
        </p:txBody>
      </p:sp>
      <p:sp>
        <p:nvSpPr>
          <p:cNvPr id="6" name="Θέση υποσέλιδου 2">
            <a:extLst>
              <a:ext uri="{FF2B5EF4-FFF2-40B4-BE49-F238E27FC236}">
                <a16:creationId xmlns:a16="http://schemas.microsoft.com/office/drawing/2014/main" id="{63350D9F-9E0F-B048-BD1C-B3F4EF027EC4}"/>
              </a:ext>
            </a:extLst>
          </p:cNvPr>
          <p:cNvSpPr>
            <a:spLocks noGrp="1"/>
          </p:cNvSpPr>
          <p:nvPr>
            <p:ph type="ftr" idx="11"/>
          </p:nvPr>
        </p:nvSpPr>
        <p:spPr/>
        <p:txBody>
          <a:bodyPr/>
          <a:lstStyle/>
          <a:p>
            <a:r>
              <a:rPr lang="de-DE" altLang="el-GR" dirty="0"/>
              <a:t>Der 1/ Weltkrieg</a:t>
            </a:r>
          </a:p>
        </p:txBody>
      </p:sp>
      <p:pic>
        <p:nvPicPr>
          <p:cNvPr id="33793" name="Picture 1">
            <a:extLst>
              <a:ext uri="{FF2B5EF4-FFF2-40B4-BE49-F238E27FC236}">
                <a16:creationId xmlns:a16="http://schemas.microsoft.com/office/drawing/2014/main" id="{8EEEF7AD-B486-2E42-A6D1-C5001261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2900" y="1"/>
            <a:ext cx="9563100" cy="100266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a:extLst>
              <a:ext uri="{FF2B5EF4-FFF2-40B4-BE49-F238E27FC236}">
                <a16:creationId xmlns:a16="http://schemas.microsoft.com/office/drawing/2014/main" id="{C058CAC2-A816-5748-AECB-13E35630D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1"/>
            <a:ext cx="9432926" cy="100266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3">
            <a:extLst>
              <a:ext uri="{FF2B5EF4-FFF2-40B4-BE49-F238E27FC236}">
                <a16:creationId xmlns:a16="http://schemas.microsoft.com/office/drawing/2014/main" id="{F21596D9-E515-6B4E-BC0D-915BFBB42BD7}"/>
              </a:ext>
            </a:extLst>
          </p:cNvPr>
          <p:cNvSpPr>
            <a:spLocks noChangeArrowheads="1"/>
          </p:cNvSpPr>
          <p:nvPr/>
        </p:nvSpPr>
        <p:spPr bwMode="auto">
          <a:xfrm>
            <a:off x="3048000" y="10312400"/>
            <a:ext cx="17640300" cy="237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0000" rIns="180000" bIns="90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algn="ctr" hangingPunct="1">
              <a:lnSpc>
                <a:spcPct val="102000"/>
              </a:lnSpc>
            </a:pPr>
            <a:r>
              <a:rPr lang="de-DE" altLang="el-GR" sz="4800" b="1" dirty="0">
                <a:latin typeface="Calibri" panose="020F0502020204030204" pitchFamily="34" charset="0"/>
              </a:rPr>
              <a:t>Stellungskrieg</a:t>
            </a:r>
          </a:p>
          <a:p>
            <a:pPr algn="ctr" hangingPunct="1">
              <a:lnSpc>
                <a:spcPct val="102000"/>
              </a:lnSpc>
            </a:pPr>
            <a:endParaRPr lang="de-DE" altLang="el-GR" sz="4800" b="1" dirty="0">
              <a:latin typeface="Calibri" panose="020F0502020204030204" pitchFamily="34" charset="0"/>
            </a:endParaRPr>
          </a:p>
        </p:txBody>
      </p:sp>
    </p:spTree>
    <p:extLst>
      <p:ext uri="{BB962C8B-B14F-4D97-AF65-F5344CB8AC3E}">
        <p14:creationId xmlns:p14="http://schemas.microsoft.com/office/powerpoint/2010/main" val="4279614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4B318C-1D83-7342-8B58-1973A3B0821D}"/>
              </a:ext>
            </a:extLst>
          </p:cNvPr>
          <p:cNvSpPr>
            <a:spLocks noGrp="1" noChangeArrowheads="1"/>
          </p:cNvSpPr>
          <p:nvPr>
            <p:ph type="title"/>
          </p:nvPr>
        </p:nvSpPr>
        <p:spPr/>
        <p:txBody>
          <a:bodyPr/>
          <a:lstStyle/>
          <a:p>
            <a:pPr>
              <a:defRPr/>
            </a:pPr>
            <a:r>
              <a:rPr lang="de-DE" altLang="el-GR" dirty="0"/>
              <a:t>Mythen 1</a:t>
            </a:r>
          </a:p>
        </p:txBody>
      </p:sp>
      <p:sp>
        <p:nvSpPr>
          <p:cNvPr id="16386" name="Rectangle 3">
            <a:extLst>
              <a:ext uri="{FF2B5EF4-FFF2-40B4-BE49-F238E27FC236}">
                <a16:creationId xmlns:a16="http://schemas.microsoft.com/office/drawing/2014/main" id="{EE4C236B-2351-ED44-A86A-DE3A01CEB4C5}"/>
              </a:ext>
            </a:extLst>
          </p:cNvPr>
          <p:cNvSpPr>
            <a:spLocks noGrp="1" noChangeArrowheads="1"/>
          </p:cNvSpPr>
          <p:nvPr>
            <p:ph idx="1"/>
          </p:nvPr>
        </p:nvSpPr>
        <p:spPr/>
        <p:txBody>
          <a:bodyPr/>
          <a:lstStyle/>
          <a:p>
            <a:pPr eaLnBrk="1" hangingPunct="1">
              <a:buFontTx/>
              <a:buNone/>
            </a:pPr>
            <a:endParaRPr lang="de-DE" altLang="el-GR" dirty="0"/>
          </a:p>
          <a:p>
            <a:pPr eaLnBrk="1" hangingPunct="1">
              <a:buFontTx/>
              <a:buNone/>
            </a:pPr>
            <a:r>
              <a:rPr lang="de-DE" altLang="el-GR" dirty="0"/>
              <a:t>Um Germanen ranken sich viele Mythen darunter:</a:t>
            </a:r>
          </a:p>
          <a:p>
            <a:pPr eaLnBrk="1" hangingPunct="1"/>
            <a:endParaRPr lang="de-DE" altLang="el-GR" dirty="0"/>
          </a:p>
          <a:p>
            <a:pPr eaLnBrk="1" hangingPunct="1"/>
            <a:r>
              <a:rPr lang="de-DE" altLang="el-GR" dirty="0"/>
              <a:t>Herkommen aus dem Norden (Skandinavien, hinter dem Meer)</a:t>
            </a:r>
          </a:p>
          <a:p>
            <a:pPr marL="457200" lvl="1" indent="0">
              <a:buNone/>
            </a:pPr>
            <a:endParaRPr lang="de-DE" altLang="el-GR" dirty="0"/>
          </a:p>
        </p:txBody>
      </p:sp>
    </p:spTree>
    <p:extLst>
      <p:ext uri="{BB962C8B-B14F-4D97-AF65-F5344CB8AC3E}">
        <p14:creationId xmlns:p14="http://schemas.microsoft.com/office/powerpoint/2010/main" val="309269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a:extLst>
              <a:ext uri="{FF2B5EF4-FFF2-40B4-BE49-F238E27FC236}">
                <a16:creationId xmlns:a16="http://schemas.microsoft.com/office/drawing/2014/main" id="{44646759-D0A5-8445-95C4-586C8901556F}"/>
              </a:ext>
            </a:extLst>
          </p:cNvPr>
          <p:cNvSpPr>
            <a:spLocks noGrp="1"/>
          </p:cNvSpPr>
          <p:nvPr>
            <p:ph type="dt" idx="10"/>
          </p:nvPr>
        </p:nvSpPr>
        <p:spPr/>
        <p:txBody>
          <a:bodyPr/>
          <a:lstStyle/>
          <a:p>
            <a:endParaRPr lang="de-DE" altLang="el-GR"/>
          </a:p>
        </p:txBody>
      </p:sp>
      <p:sp>
        <p:nvSpPr>
          <p:cNvPr id="6" name="Θέση υποσέλιδου 5">
            <a:extLst>
              <a:ext uri="{FF2B5EF4-FFF2-40B4-BE49-F238E27FC236}">
                <a16:creationId xmlns:a16="http://schemas.microsoft.com/office/drawing/2014/main" id="{31B65484-C67F-A64C-91B5-E81D3AEBF80D}"/>
              </a:ext>
            </a:extLst>
          </p:cNvPr>
          <p:cNvSpPr>
            <a:spLocks noGrp="1"/>
          </p:cNvSpPr>
          <p:nvPr>
            <p:ph type="ftr" idx="11"/>
          </p:nvPr>
        </p:nvSpPr>
        <p:spPr/>
        <p:txBody>
          <a:bodyPr/>
          <a:lstStyle/>
          <a:p>
            <a:endParaRPr lang="de-DE" altLang="el-GR"/>
          </a:p>
        </p:txBody>
      </p:sp>
      <p:sp>
        <p:nvSpPr>
          <p:cNvPr id="34817" name="Rectangle 1">
            <a:extLst>
              <a:ext uri="{FF2B5EF4-FFF2-40B4-BE49-F238E27FC236}">
                <a16:creationId xmlns:a16="http://schemas.microsoft.com/office/drawing/2014/main" id="{A0E6E4AF-8912-914C-9D14-1A84483CD55D}"/>
              </a:ext>
            </a:extLst>
          </p:cNvPr>
          <p:cNvSpPr>
            <a:spLocks noGrp="1" noChangeArrowheads="1"/>
          </p:cNvSpPr>
          <p:nvPr>
            <p:ph type="title"/>
          </p:nvPr>
        </p:nvSpPr>
        <p:spPr>
          <a:xfrm>
            <a:off x="3962400" y="549276"/>
            <a:ext cx="16459200" cy="2286000"/>
          </a:xfrm>
          <a:ln/>
        </p:spPr>
        <p:txBody>
          <a:bodyPr/>
          <a:lstStyle/>
          <a:p>
            <a:pPr algn="ctr">
              <a:tabLst>
                <a:tab pos="1447800" algn="l"/>
                <a:tab pos="2895600" algn="l"/>
                <a:tab pos="4343400" algn="l"/>
                <a:tab pos="5791200" algn="l"/>
                <a:tab pos="7239000" algn="l"/>
                <a:tab pos="8686800" algn="l"/>
                <a:tab pos="10134600" algn="l"/>
                <a:tab pos="11582400" algn="l"/>
                <a:tab pos="13030200" algn="l"/>
                <a:tab pos="14478000" algn="l"/>
                <a:tab pos="15925800" algn="l"/>
              </a:tabLst>
            </a:pPr>
            <a:r>
              <a:rPr lang="de-DE" altLang="el-GR" sz="5600" b="1"/>
              <a:t>Das Ende des ersten Weltkrieges</a:t>
            </a:r>
            <a:br>
              <a:rPr lang="de-DE" altLang="el-GR" sz="5600" b="1"/>
            </a:br>
            <a:r>
              <a:rPr lang="de-DE" altLang="el-GR" sz="5600" b="1"/>
              <a:t>Das Ende des deutschen Kaiserreichs</a:t>
            </a:r>
          </a:p>
        </p:txBody>
      </p:sp>
      <p:sp>
        <p:nvSpPr>
          <p:cNvPr id="34818" name="Rectangle 2">
            <a:extLst>
              <a:ext uri="{FF2B5EF4-FFF2-40B4-BE49-F238E27FC236}">
                <a16:creationId xmlns:a16="http://schemas.microsoft.com/office/drawing/2014/main" id="{24DB584A-F485-0448-A2BF-8664AF231C52}"/>
              </a:ext>
            </a:extLst>
          </p:cNvPr>
          <p:cNvSpPr>
            <a:spLocks noGrp="1" noChangeArrowheads="1"/>
          </p:cNvSpPr>
          <p:nvPr>
            <p:ph type="body" idx="1"/>
          </p:nvPr>
        </p:nvSpPr>
        <p:spPr>
          <a:xfrm>
            <a:off x="3962400" y="3200401"/>
            <a:ext cx="8077200" cy="9051926"/>
          </a:xfrm>
          <a:ln/>
        </p:spPr>
        <p:txBody>
          <a:bodyPr/>
          <a:lstStyle/>
          <a:p>
            <a:pPr>
              <a:tabLst>
                <a:tab pos="1447800" algn="l"/>
                <a:tab pos="2895600" algn="l"/>
                <a:tab pos="4343400" algn="l"/>
                <a:tab pos="5791200" algn="l"/>
                <a:tab pos="7239000" algn="l"/>
              </a:tabLst>
            </a:pPr>
            <a:r>
              <a:rPr lang="de-DE" altLang="el-GR" sz="2800"/>
              <a:t>Der Erste Weltkrieg forderte fast zehn Millionen Todesopfer und etwa 20 Millionen Verwundete unter den Soldaten </a:t>
            </a:r>
          </a:p>
          <a:p>
            <a:pPr>
              <a:tabLst>
                <a:tab pos="1447800" algn="l"/>
                <a:tab pos="2895600" algn="l"/>
                <a:tab pos="4343400" algn="l"/>
                <a:tab pos="5791200" algn="l"/>
                <a:tab pos="7239000" algn="l"/>
              </a:tabLst>
            </a:pPr>
            <a:r>
              <a:rPr lang="de-DE" altLang="el-GR" sz="2800"/>
              <a:t>Die Blockade gegen das Deutsche Reich und Österreich führte 1917–1919 zu rund einer Million Hungertoten, der größte Teil davon in Deutschland</a:t>
            </a:r>
          </a:p>
          <a:p>
            <a:pPr>
              <a:tabLst>
                <a:tab pos="1447800" algn="l"/>
                <a:tab pos="2895600" algn="l"/>
                <a:tab pos="4343400" algn="l"/>
                <a:tab pos="5791200" algn="l"/>
                <a:tab pos="7239000" algn="l"/>
              </a:tabLst>
            </a:pPr>
            <a:r>
              <a:rPr lang="de-DE" altLang="el-GR" sz="2800"/>
              <a:t>Die Kosten für den Wiederaufbau wurden auf etwa 100 Milliarden </a:t>
            </a:r>
            <a:r>
              <a:rPr lang="de-DE" altLang="el-GR" sz="2800">
                <a:hlinkClick r:id="rId3"/>
              </a:rPr>
              <a:t>Francs</a:t>
            </a:r>
            <a:r>
              <a:rPr lang="de-DE" altLang="el-GR" sz="2800"/>
              <a:t> geschätzt. Der Krieg hatte alle beteiligten Mächte insgesamt fast eine Billion </a:t>
            </a:r>
            <a:r>
              <a:rPr lang="de-DE" altLang="el-GR" sz="2800">
                <a:hlinkClick r:id="rId4"/>
              </a:rPr>
              <a:t>Goldmark</a:t>
            </a:r>
            <a:r>
              <a:rPr lang="de-DE" altLang="el-GR" sz="2800"/>
              <a:t> gekostet</a:t>
            </a:r>
          </a:p>
          <a:p>
            <a:pPr>
              <a:spcBef>
                <a:spcPts val="1276"/>
              </a:spcBef>
              <a:tabLst>
                <a:tab pos="1447800" algn="l"/>
                <a:tab pos="2895600" algn="l"/>
                <a:tab pos="4343400" algn="l"/>
                <a:tab pos="5791200" algn="l"/>
                <a:tab pos="7239000" algn="l"/>
              </a:tabLst>
            </a:pPr>
            <a:r>
              <a:rPr lang="de-DE" altLang="el-GR" sz="2800"/>
              <a:t>Für Deutschland endete der Krieg in einer gigantischen Inflation, die Siegermächte wurden zu Schuldnern der USA. Europa hatte seine weltbeherrschende Stellung durch den Krieg verloren </a:t>
            </a:r>
          </a:p>
          <a:p>
            <a:pPr>
              <a:tabLst>
                <a:tab pos="1447800" algn="l"/>
                <a:tab pos="2895600" algn="l"/>
                <a:tab pos="4343400" algn="l"/>
                <a:tab pos="5791200" algn="l"/>
                <a:tab pos="7239000" algn="l"/>
              </a:tabLst>
            </a:pPr>
            <a:endParaRPr lang="de-DE" altLang="el-GR" sz="2800"/>
          </a:p>
          <a:p>
            <a:pPr>
              <a:spcBef>
                <a:spcPts val="1276"/>
              </a:spcBef>
              <a:tabLst>
                <a:tab pos="1447800" algn="l"/>
                <a:tab pos="2895600" algn="l"/>
                <a:tab pos="4343400" algn="l"/>
                <a:tab pos="5791200" algn="l"/>
                <a:tab pos="7239000" algn="l"/>
              </a:tabLst>
            </a:pPr>
            <a:endParaRPr lang="de-DE" altLang="el-GR" sz="2800"/>
          </a:p>
        </p:txBody>
      </p:sp>
      <p:pic>
        <p:nvPicPr>
          <p:cNvPr id="34819" name="Picture 3">
            <a:extLst>
              <a:ext uri="{FF2B5EF4-FFF2-40B4-BE49-F238E27FC236}">
                <a16:creationId xmlns:a16="http://schemas.microsoft.com/office/drawing/2014/main" id="{0BF9CBBC-9A5C-6D43-B9C8-5BA26BD9B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9127" y="3000377"/>
            <a:ext cx="8715374" cy="944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11307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itel 1"/>
          <p:cNvSpPr txBox="1">
            <a:spLocks noGrp="1"/>
          </p:cNvSpPr>
          <p:nvPr>
            <p:ph type="title"/>
          </p:nvPr>
        </p:nvSpPr>
        <p:spPr>
          <a:prstGeom prst="rect">
            <a:avLst/>
          </a:prstGeom>
        </p:spPr>
        <p:txBody>
          <a:bodyPr/>
          <a:lstStyle/>
          <a:p>
            <a:endParaRPr dirty="0"/>
          </a:p>
        </p:txBody>
      </p:sp>
      <p:sp>
        <p:nvSpPr>
          <p:cNvPr id="367" name="Textplatzhalter 2"/>
          <p:cNvSpPr txBox="1">
            <a:spLocks noGrp="1"/>
          </p:cNvSpPr>
          <p:nvPr>
            <p:ph type="body" idx="1"/>
          </p:nvPr>
        </p:nvSpPr>
        <p:spPr>
          <a:prstGeom prst="rect">
            <a:avLst/>
          </a:prstGeom>
        </p:spPr>
        <p:txBody>
          <a:bodyPr/>
          <a:lstStyle/>
          <a:p>
            <a:endParaRPr dirty="0"/>
          </a:p>
          <a:p>
            <a:endParaRPr dirty="0"/>
          </a:p>
          <a:p>
            <a:pPr>
              <a:defRPr spc="-100"/>
            </a:pPr>
            <a:r>
              <a:rPr dirty="0"/>
              <a:t>Am 9. November 1918 </a:t>
            </a:r>
            <a:r>
              <a:rPr dirty="0" err="1"/>
              <a:t>endete</a:t>
            </a:r>
            <a:r>
              <a:rPr dirty="0"/>
              <a:t> die </a:t>
            </a:r>
            <a:r>
              <a:rPr dirty="0" err="1"/>
              <a:t>Monarchie</a:t>
            </a:r>
            <a:r>
              <a:rPr dirty="0"/>
              <a:t> </a:t>
            </a:r>
            <a:r>
              <a:rPr dirty="0" err="1"/>
              <a:t>im</a:t>
            </a:r>
            <a:r>
              <a:rPr dirty="0"/>
              <a:t> </a:t>
            </a:r>
            <a:r>
              <a:rPr dirty="0" err="1"/>
              <a:t>Deutschen</a:t>
            </a:r>
            <a:r>
              <a:rPr dirty="0"/>
              <a:t> Reich, das </a:t>
            </a:r>
            <a:r>
              <a:rPr dirty="0" err="1"/>
              <a:t>mit</a:t>
            </a:r>
            <a:r>
              <a:rPr dirty="0"/>
              <a:t> seiner </a:t>
            </a:r>
            <a:r>
              <a:rPr dirty="0" err="1"/>
              <a:t>Kapitulation</a:t>
            </a:r>
            <a:r>
              <a:rPr dirty="0"/>
              <a:t> die </a:t>
            </a:r>
            <a:r>
              <a:rPr dirty="0" err="1"/>
              <a:t>Niederlage</a:t>
            </a:r>
            <a:r>
              <a:rPr dirty="0"/>
              <a:t> </a:t>
            </a:r>
            <a:r>
              <a:rPr dirty="0" err="1"/>
              <a:t>im</a:t>
            </a:r>
            <a:r>
              <a:rPr dirty="0"/>
              <a:t> </a:t>
            </a:r>
            <a:r>
              <a:rPr dirty="0" err="1"/>
              <a:t>Ersten</a:t>
            </a:r>
            <a:r>
              <a:rPr dirty="0"/>
              <a:t> </a:t>
            </a:r>
            <a:r>
              <a:rPr dirty="0" err="1"/>
              <a:t>Weltkrieg</a:t>
            </a:r>
            <a:r>
              <a:rPr dirty="0"/>
              <a:t> </a:t>
            </a:r>
            <a:r>
              <a:rPr dirty="0" err="1"/>
              <a:t>einräumte</a:t>
            </a:r>
            <a:r>
              <a:rPr dirty="0"/>
              <a:t>. </a:t>
            </a:r>
            <a:r>
              <a:rPr dirty="0" err="1"/>
              <a:t>Nach</a:t>
            </a:r>
            <a:r>
              <a:rPr dirty="0"/>
              <a:t> der Wahl der </a:t>
            </a:r>
            <a:r>
              <a:rPr dirty="0" err="1"/>
              <a:t>verfassunggebenden</a:t>
            </a:r>
            <a:r>
              <a:rPr dirty="0"/>
              <a:t> </a:t>
            </a:r>
            <a:r>
              <a:rPr dirty="0" err="1"/>
              <a:t>Nationalversammlung</a:t>
            </a:r>
            <a:r>
              <a:rPr dirty="0"/>
              <a:t> (</a:t>
            </a:r>
            <a:r>
              <a:rPr dirty="0" err="1"/>
              <a:t>bei</a:t>
            </a:r>
            <a:r>
              <a:rPr dirty="0"/>
              <a:t> der </a:t>
            </a:r>
            <a:r>
              <a:rPr dirty="0" err="1"/>
              <a:t>erstmals</a:t>
            </a:r>
            <a:r>
              <a:rPr dirty="0"/>
              <a:t> Frauen </a:t>
            </a:r>
            <a:r>
              <a:rPr dirty="0" err="1"/>
              <a:t>wahlberechtigt</a:t>
            </a:r>
            <a:r>
              <a:rPr dirty="0"/>
              <a:t> </a:t>
            </a:r>
            <a:r>
              <a:rPr dirty="0" err="1"/>
              <a:t>waren</a:t>
            </a:r>
            <a:r>
              <a:rPr dirty="0"/>
              <a:t>) trat die </a:t>
            </a:r>
            <a:r>
              <a:rPr dirty="0" err="1"/>
              <a:t>Weimarer</a:t>
            </a:r>
            <a:r>
              <a:rPr dirty="0"/>
              <a:t> </a:t>
            </a:r>
            <a:r>
              <a:rPr dirty="0" err="1"/>
              <a:t>Verfassung</a:t>
            </a:r>
            <a:r>
              <a:rPr dirty="0"/>
              <a:t> am 14. August 1919 in Kraft. </a:t>
            </a:r>
          </a:p>
        </p:txBody>
      </p:sp>
    </p:spTree>
    <p:extLst>
      <p:ext uri="{BB962C8B-B14F-4D97-AF65-F5344CB8AC3E}">
        <p14:creationId xmlns:p14="http://schemas.microsoft.com/office/powerpoint/2010/main" val="421718985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5B413FDA-0B31-C645-8E13-B8451854BEC5}"/>
              </a:ext>
            </a:extLst>
          </p:cNvPr>
          <p:cNvSpPr>
            <a:spLocks noGrp="1" noChangeArrowheads="1"/>
          </p:cNvSpPr>
          <p:nvPr>
            <p:ph type="ctrTitle"/>
          </p:nvPr>
        </p:nvSpPr>
        <p:spPr>
          <a:xfrm>
            <a:off x="4419600" y="952501"/>
            <a:ext cx="15544800" cy="2940050"/>
          </a:xfrm>
        </p:spPr>
        <p:txBody>
          <a:bodyPr>
            <a:normAutofit fontScale="90000"/>
          </a:bodyPr>
          <a:lstStyle/>
          <a:p>
            <a:r>
              <a:rPr lang="ru-RU" altLang="el-GR"/>
              <a:t>Deutsches Reich</a:t>
            </a:r>
            <a:br>
              <a:rPr lang="ru-RU" altLang="el-GR"/>
            </a:br>
            <a:r>
              <a:rPr lang="ru-RU" altLang="el-GR" i="1"/>
              <a:t>Weimarer Republik</a:t>
            </a:r>
            <a:br>
              <a:rPr lang="ru-RU" altLang="el-GR"/>
            </a:br>
            <a:r>
              <a:rPr lang="ru-RU" altLang="el-GR"/>
              <a:t>1919–1933</a:t>
            </a:r>
            <a:r>
              <a:rPr lang="en-US" altLang="el-GR"/>
              <a:t> </a:t>
            </a:r>
          </a:p>
        </p:txBody>
      </p:sp>
      <p:sp>
        <p:nvSpPr>
          <p:cNvPr id="2054" name="Rectangle 6">
            <a:extLst>
              <a:ext uri="{FF2B5EF4-FFF2-40B4-BE49-F238E27FC236}">
                <a16:creationId xmlns:a16="http://schemas.microsoft.com/office/drawing/2014/main" id="{B58C6747-1C4C-A14B-8CDE-5E6DB00BC204}"/>
              </a:ext>
            </a:extLst>
          </p:cNvPr>
          <p:cNvSpPr>
            <a:spLocks noGrp="1" noChangeArrowheads="1"/>
          </p:cNvSpPr>
          <p:nvPr>
            <p:ph type="subTitle" idx="1"/>
          </p:nvPr>
        </p:nvSpPr>
        <p:spPr>
          <a:xfrm>
            <a:off x="6054727" y="12185650"/>
            <a:ext cx="12274550" cy="968376"/>
          </a:xfrm>
        </p:spPr>
        <p:txBody>
          <a:bodyPr/>
          <a:lstStyle/>
          <a:p>
            <a:pPr>
              <a:lnSpc>
                <a:spcPct val="90000"/>
              </a:lnSpc>
            </a:pPr>
            <a:r>
              <a:rPr lang="en-US" altLang="el-GR" sz="5600"/>
              <a:t>Wappen</a:t>
            </a:r>
          </a:p>
        </p:txBody>
      </p:sp>
      <p:pic>
        <p:nvPicPr>
          <p:cNvPr id="2053" name="Picture 5">
            <a:extLst>
              <a:ext uri="{FF2B5EF4-FFF2-40B4-BE49-F238E27FC236}">
                <a16:creationId xmlns:a16="http://schemas.microsoft.com/office/drawing/2014/main" id="{CB658696-0E50-564A-BDED-44670E648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077" y="4699000"/>
            <a:ext cx="6670674" cy="744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65520"/>
      </p:ext>
    </p:extLst>
  </p:cSld>
  <p:clrMapOvr>
    <a:masterClrMapping/>
  </p:clrMapOvr>
  <mc:AlternateContent xmlns:mc="http://schemas.openxmlformats.org/markup-compatibility/2006" xmlns:p14="http://schemas.microsoft.com/office/powerpoint/2010/main">
    <mc:Choice Requires="p14">
      <p:transition spd="slow" p14:dur="2000" advClick="0" advTm="7060"/>
    </mc:Choice>
    <mc:Fallback xmlns="">
      <p:transition spd="slow" advClick="0" advTm="706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par>
                          <p:cTn id="11" fill="hold" nodeType="afterGroup">
                            <p:stCondLst>
                              <p:cond delay="3000"/>
                            </p:stCondLst>
                            <p:childTnLst>
                              <p:par>
                                <p:cTn id="12" presetID="42" presetClass="entr" presetSubtype="0" fill="hold" nodeType="after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054">
                                            <p:txEl>
                                              <p:pRg st="0" end="0"/>
                                            </p:txEl>
                                          </p:spTgt>
                                        </p:tgtEl>
                                        <p:attrNameLst>
                                          <p:attrName>style.visibility</p:attrName>
                                        </p:attrNameLst>
                                      </p:cBhvr>
                                      <p:to>
                                        <p:strVal val="visible"/>
                                      </p:to>
                                    </p:set>
                                    <p:animEffect transition="in" filter="fade">
                                      <p:cBhvr>
                                        <p:cTn id="20" dur="2000"/>
                                        <p:tgtEl>
                                          <p:spTgt spid="20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E8C9ED5-09CC-0C4C-A061-074CBEC85F4A}"/>
              </a:ext>
            </a:extLst>
          </p:cNvPr>
          <p:cNvSpPr>
            <a:spLocks noGrp="1" noRot="1" noChangeArrowheads="1"/>
          </p:cNvSpPr>
          <p:nvPr>
            <p:ph type="title"/>
          </p:nvPr>
        </p:nvSpPr>
        <p:spPr>
          <a:xfrm>
            <a:off x="3984627" y="520700"/>
            <a:ext cx="16452850" cy="2286000"/>
          </a:xfrm>
        </p:spPr>
        <p:txBody>
          <a:bodyPr/>
          <a:lstStyle/>
          <a:p>
            <a:r>
              <a:rPr lang="ru-RU" altLang="el-GR" b="0"/>
              <a:t>Weimarer Republik</a:t>
            </a:r>
            <a:r>
              <a:rPr lang="ru-RU" altLang="el-GR"/>
              <a:t> </a:t>
            </a:r>
            <a:r>
              <a:rPr lang="de-DE" altLang="el-GR"/>
              <a:t>-</a:t>
            </a:r>
            <a:endParaRPr lang="ru-RU" altLang="el-GR"/>
          </a:p>
        </p:txBody>
      </p:sp>
      <p:sp>
        <p:nvSpPr>
          <p:cNvPr id="80899" name="Rectangle 3">
            <a:extLst>
              <a:ext uri="{FF2B5EF4-FFF2-40B4-BE49-F238E27FC236}">
                <a16:creationId xmlns:a16="http://schemas.microsoft.com/office/drawing/2014/main" id="{F4EE5C2E-1172-224A-8238-5C666A6B9EFC}"/>
              </a:ext>
            </a:extLst>
          </p:cNvPr>
          <p:cNvSpPr>
            <a:spLocks noGrp="1" noChangeArrowheads="1"/>
          </p:cNvSpPr>
          <p:nvPr>
            <p:ph type="body" idx="1"/>
          </p:nvPr>
        </p:nvSpPr>
        <p:spPr>
          <a:xfrm>
            <a:off x="3838576" y="4121150"/>
            <a:ext cx="16583024" cy="8131176"/>
          </a:xfrm>
        </p:spPr>
        <p:txBody>
          <a:bodyPr/>
          <a:lstStyle/>
          <a:p>
            <a:pPr>
              <a:buFont typeface="Wingdings" pitchFamily="2" charset="2"/>
              <a:buNone/>
            </a:pPr>
            <a:r>
              <a:rPr lang="de-DE" altLang="el-GR"/>
              <a:t>   </a:t>
            </a:r>
            <a:r>
              <a:rPr lang="de-DE" altLang="el-GR" sz="7200"/>
              <a:t>die republikanisch-demokratische Staatsform Deutschlands </a:t>
            </a:r>
            <a:r>
              <a:rPr lang="ru-RU" altLang="el-GR" sz="7200"/>
              <a:t>in der Epoche zwischen der </a:t>
            </a:r>
            <a:r>
              <a:rPr lang="de-DE" altLang="el-GR" sz="7200"/>
              <a:t>Novemberrevolution </a:t>
            </a:r>
            <a:r>
              <a:rPr lang="ru-RU" altLang="el-GR" sz="7200"/>
              <a:t>von 1918 und der 1933 beginnenden</a:t>
            </a:r>
            <a:r>
              <a:rPr lang="de-DE" altLang="el-GR" sz="7200"/>
              <a:t> Zeit der nationalistischen Diktatur</a:t>
            </a:r>
          </a:p>
          <a:p>
            <a:pPr>
              <a:buFont typeface="Wingdings" pitchFamily="2" charset="2"/>
              <a:buNone/>
            </a:pPr>
            <a:endParaRPr lang="ru-RU" altLang="el-GR" sz="7200"/>
          </a:p>
        </p:txBody>
      </p:sp>
    </p:spTree>
    <p:custDataLst>
      <p:tags r:id="rId1"/>
    </p:custDataLst>
    <p:extLst>
      <p:ext uri="{BB962C8B-B14F-4D97-AF65-F5344CB8AC3E}">
        <p14:creationId xmlns:p14="http://schemas.microsoft.com/office/powerpoint/2010/main" val="238685058"/>
      </p:ext>
    </p:extLst>
  </p:cSld>
  <p:clrMapOvr>
    <a:masterClrMapping/>
  </p:clrMapOvr>
  <mc:AlternateContent xmlns:mc="http://schemas.openxmlformats.org/markup-compatibility/2006" xmlns:p14="http://schemas.microsoft.com/office/powerpoint/2010/main">
    <mc:Choice Requires="p14">
      <p:transition spd="slow" p14:dur="2000" advClick="0" advTm="12549"/>
    </mc:Choice>
    <mc:Fallback xmlns="">
      <p:transition spd="slow" advClick="0" advTm="1254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0898"/>
                                        </p:tgtEl>
                                        <p:attrNameLst>
                                          <p:attrName>style.visibility</p:attrName>
                                        </p:attrNameLst>
                                      </p:cBhvr>
                                      <p:to>
                                        <p:strVal val="visible"/>
                                      </p:to>
                                    </p:set>
                                    <p:animEffect transition="in" filter="fade">
                                      <p:cBhvr>
                                        <p:cTn id="7" dur="1000">
                                          <p:stCondLst>
                                            <p:cond delay="0"/>
                                          </p:stCondLst>
                                        </p:cTn>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fade">
                                      <p:cBhvr>
                                        <p:cTn id="12" dur="500">
                                          <p:stCondLst>
                                            <p:cond delay="0"/>
                                          </p:stCondLst>
                                        </p:cTn>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6644D29-ED4E-A546-B3AB-15EBC318FA67}"/>
              </a:ext>
            </a:extLst>
          </p:cNvPr>
          <p:cNvSpPr>
            <a:spLocks noGrp="1" noRot="1" noChangeArrowheads="1"/>
          </p:cNvSpPr>
          <p:nvPr>
            <p:ph type="title"/>
          </p:nvPr>
        </p:nvSpPr>
        <p:spPr/>
        <p:txBody>
          <a:bodyPr/>
          <a:lstStyle/>
          <a:p>
            <a:r>
              <a:rPr lang="ru-RU" altLang="el-GR" sz="8000"/>
              <a:t>Weimarer Republik</a:t>
            </a:r>
            <a:br>
              <a:rPr lang="ru-RU" altLang="el-GR" sz="8000"/>
            </a:br>
            <a:endParaRPr lang="ru-RU" altLang="el-GR" sz="8000"/>
          </a:p>
        </p:txBody>
      </p:sp>
      <p:sp>
        <p:nvSpPr>
          <p:cNvPr id="91139" name="Rectangle 3">
            <a:extLst>
              <a:ext uri="{FF2B5EF4-FFF2-40B4-BE49-F238E27FC236}">
                <a16:creationId xmlns:a16="http://schemas.microsoft.com/office/drawing/2014/main" id="{0A370A6B-B78D-7342-AB89-5C318A4F71FF}"/>
              </a:ext>
            </a:extLst>
          </p:cNvPr>
          <p:cNvSpPr>
            <a:spLocks noGrp="1" noChangeArrowheads="1"/>
          </p:cNvSpPr>
          <p:nvPr>
            <p:ph type="body" idx="1"/>
          </p:nvPr>
        </p:nvSpPr>
        <p:spPr/>
        <p:txBody>
          <a:bodyPr/>
          <a:lstStyle/>
          <a:p>
            <a:r>
              <a:rPr lang="en-US" altLang="el-GR"/>
              <a:t>Fl</a:t>
            </a:r>
            <a:r>
              <a:rPr lang="de-DE" altLang="el-GR"/>
              <a:t>äche                                     </a:t>
            </a:r>
            <a:r>
              <a:rPr lang="ru-RU" altLang="el-GR"/>
              <a:t>468.787 km² </a:t>
            </a:r>
            <a:endParaRPr lang="de-DE" altLang="el-GR"/>
          </a:p>
          <a:p>
            <a:r>
              <a:rPr lang="de-DE" altLang="el-GR"/>
              <a:t>Einwohnerzahl                </a:t>
            </a:r>
            <a:r>
              <a:rPr lang="ru-RU" altLang="el-GR"/>
              <a:t>62.411.000 Einw. </a:t>
            </a:r>
            <a:endParaRPr lang="de-DE" altLang="el-GR"/>
          </a:p>
          <a:p>
            <a:r>
              <a:rPr lang="de-DE" altLang="el-GR"/>
              <a:t>Bevölkerungsdichte              </a:t>
            </a:r>
            <a:r>
              <a:rPr lang="ru-RU" altLang="el-GR"/>
              <a:t>133 Einw./km²</a:t>
            </a:r>
            <a:endParaRPr lang="de-DE" altLang="el-GR"/>
          </a:p>
          <a:p>
            <a:r>
              <a:rPr lang="de-DE" altLang="el-GR"/>
              <a:t>Nationalhymne                  Deutschlandlied </a:t>
            </a:r>
          </a:p>
          <a:p>
            <a:r>
              <a:rPr lang="de-DE" altLang="el-GR"/>
              <a:t>Nationalfeiertag                         11. August</a:t>
            </a:r>
          </a:p>
          <a:p>
            <a:r>
              <a:rPr lang="de-DE" altLang="el-GR"/>
              <a:t>Währung                             1 Reichsmark</a:t>
            </a:r>
            <a:endParaRPr lang="ru-RU" altLang="el-GR"/>
          </a:p>
        </p:txBody>
      </p:sp>
    </p:spTree>
    <p:custDataLst>
      <p:tags r:id="rId1"/>
    </p:custDataLst>
    <p:extLst>
      <p:ext uri="{BB962C8B-B14F-4D97-AF65-F5344CB8AC3E}">
        <p14:creationId xmlns:p14="http://schemas.microsoft.com/office/powerpoint/2010/main" val="1711373891"/>
      </p:ext>
    </p:extLst>
  </p:cSld>
  <p:clrMapOvr>
    <a:masterClrMapping/>
  </p:clrMapOvr>
  <mc:AlternateContent xmlns:mc="http://schemas.openxmlformats.org/markup-compatibility/2006" xmlns:p14="http://schemas.microsoft.com/office/powerpoint/2010/main">
    <mc:Choice Requires="p14">
      <p:transition spd="slow" p14:dur="2000" advClick="0" advTm="11346"/>
    </mc:Choice>
    <mc:Fallback xmlns="">
      <p:transition spd="slow" advClick="0" advTm="1134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1000"/>
                                        <p:tgtEl>
                                          <p:spTgt spid="91138"/>
                                        </p:tgtEl>
                                      </p:cBhvr>
                                    </p:animEffect>
                                    <p:anim calcmode="lin" valueType="num">
                                      <p:cBhvr>
                                        <p:cTn id="8" dur="1000" fill="hold"/>
                                        <p:tgtEl>
                                          <p:spTgt spid="91138"/>
                                        </p:tgtEl>
                                        <p:attrNameLst>
                                          <p:attrName>ppt_x</p:attrName>
                                        </p:attrNameLst>
                                      </p:cBhvr>
                                      <p:tavLst>
                                        <p:tav tm="0">
                                          <p:val>
                                            <p:strVal val="#ppt_x"/>
                                          </p:val>
                                        </p:tav>
                                        <p:tav tm="100000">
                                          <p:val>
                                            <p:strVal val="#ppt_x"/>
                                          </p:val>
                                        </p:tav>
                                      </p:tavLst>
                                    </p:anim>
                                    <p:anim calcmode="lin" valueType="num">
                                      <p:cBhvr>
                                        <p:cTn id="9" dur="898" decel="100000" fill="hold"/>
                                        <p:tgtEl>
                                          <p:spTgt spid="9113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113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1139">
                                            <p:txEl>
                                              <p:pRg st="0" end="0"/>
                                            </p:txEl>
                                          </p:spTgt>
                                        </p:tgtEl>
                                        <p:attrNameLst>
                                          <p:attrName>style.visibility</p:attrName>
                                        </p:attrNameLst>
                                      </p:cBhvr>
                                      <p:to>
                                        <p:strVal val="visible"/>
                                      </p:to>
                                    </p:set>
                                    <p:animEffect transition="in" filter="fade">
                                      <p:cBhvr>
                                        <p:cTn id="15" dur="1000"/>
                                        <p:tgtEl>
                                          <p:spTgt spid="91139">
                                            <p:txEl>
                                              <p:pRg st="0" end="0"/>
                                            </p:txEl>
                                          </p:spTgt>
                                        </p:tgtEl>
                                      </p:cBhvr>
                                    </p:animEffect>
                                    <p:anim calcmode="lin" valueType="num">
                                      <p:cBhvr>
                                        <p:cTn id="16" dur="10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11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11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1139">
                                            <p:txEl>
                                              <p:pRg st="1" end="1"/>
                                            </p:txEl>
                                          </p:spTgt>
                                        </p:tgtEl>
                                        <p:attrNameLst>
                                          <p:attrName>style.visibility</p:attrName>
                                        </p:attrNameLst>
                                      </p:cBhvr>
                                      <p:to>
                                        <p:strVal val="visible"/>
                                      </p:to>
                                    </p:set>
                                    <p:animEffect transition="in" filter="fade">
                                      <p:cBhvr>
                                        <p:cTn id="23" dur="1000"/>
                                        <p:tgtEl>
                                          <p:spTgt spid="91139">
                                            <p:txEl>
                                              <p:pRg st="1" end="1"/>
                                            </p:txEl>
                                          </p:spTgt>
                                        </p:tgtEl>
                                      </p:cBhvr>
                                    </p:animEffect>
                                    <p:anim calcmode="lin" valueType="num">
                                      <p:cBhvr>
                                        <p:cTn id="24" dur="10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113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11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1139">
                                            <p:txEl>
                                              <p:pRg st="2" end="2"/>
                                            </p:txEl>
                                          </p:spTgt>
                                        </p:tgtEl>
                                        <p:attrNameLst>
                                          <p:attrName>style.visibility</p:attrName>
                                        </p:attrNameLst>
                                      </p:cBhvr>
                                      <p:to>
                                        <p:strVal val="visible"/>
                                      </p:to>
                                    </p:set>
                                    <p:animEffect transition="in" filter="fade">
                                      <p:cBhvr>
                                        <p:cTn id="31" dur="1000"/>
                                        <p:tgtEl>
                                          <p:spTgt spid="91139">
                                            <p:txEl>
                                              <p:pRg st="2" end="2"/>
                                            </p:txEl>
                                          </p:spTgt>
                                        </p:tgtEl>
                                      </p:cBhvr>
                                    </p:animEffect>
                                    <p:anim calcmode="lin" valueType="num">
                                      <p:cBhvr>
                                        <p:cTn id="32" dur="10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113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11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1139">
                                            <p:txEl>
                                              <p:pRg st="3" end="3"/>
                                            </p:txEl>
                                          </p:spTgt>
                                        </p:tgtEl>
                                        <p:attrNameLst>
                                          <p:attrName>style.visibility</p:attrName>
                                        </p:attrNameLst>
                                      </p:cBhvr>
                                      <p:to>
                                        <p:strVal val="visible"/>
                                      </p:to>
                                    </p:set>
                                    <p:animEffect transition="in" filter="fade">
                                      <p:cBhvr>
                                        <p:cTn id="39" dur="1000"/>
                                        <p:tgtEl>
                                          <p:spTgt spid="91139">
                                            <p:txEl>
                                              <p:pRg st="3" end="3"/>
                                            </p:txEl>
                                          </p:spTgt>
                                        </p:tgtEl>
                                      </p:cBhvr>
                                    </p:animEffect>
                                    <p:anim calcmode="lin" valueType="num">
                                      <p:cBhvr>
                                        <p:cTn id="40" dur="10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113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11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1139">
                                            <p:txEl>
                                              <p:pRg st="4" end="4"/>
                                            </p:txEl>
                                          </p:spTgt>
                                        </p:tgtEl>
                                        <p:attrNameLst>
                                          <p:attrName>style.visibility</p:attrName>
                                        </p:attrNameLst>
                                      </p:cBhvr>
                                      <p:to>
                                        <p:strVal val="visible"/>
                                      </p:to>
                                    </p:set>
                                    <p:animEffect transition="in" filter="fade">
                                      <p:cBhvr>
                                        <p:cTn id="47" dur="1000"/>
                                        <p:tgtEl>
                                          <p:spTgt spid="91139">
                                            <p:txEl>
                                              <p:pRg st="4" end="4"/>
                                            </p:txEl>
                                          </p:spTgt>
                                        </p:tgtEl>
                                      </p:cBhvr>
                                    </p:animEffect>
                                    <p:anim calcmode="lin" valueType="num">
                                      <p:cBhvr>
                                        <p:cTn id="48" dur="10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9113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911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1139">
                                            <p:txEl>
                                              <p:pRg st="5" end="5"/>
                                            </p:txEl>
                                          </p:spTgt>
                                        </p:tgtEl>
                                        <p:attrNameLst>
                                          <p:attrName>style.visibility</p:attrName>
                                        </p:attrNameLst>
                                      </p:cBhvr>
                                      <p:to>
                                        <p:strVal val="visible"/>
                                      </p:to>
                                    </p:set>
                                    <p:animEffect transition="in" filter="fade">
                                      <p:cBhvr>
                                        <p:cTn id="55" dur="1000"/>
                                        <p:tgtEl>
                                          <p:spTgt spid="91139">
                                            <p:txEl>
                                              <p:pRg st="5" end="5"/>
                                            </p:txEl>
                                          </p:spTgt>
                                        </p:tgtEl>
                                      </p:cBhvr>
                                    </p:animEffect>
                                    <p:anim calcmode="lin" valueType="num">
                                      <p:cBhvr>
                                        <p:cTn id="56" dur="10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9113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9113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CC1B18E0-9C84-B640-9616-231FB9EC3F1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292727" y="549277"/>
            <a:ext cx="13795374" cy="11703050"/>
          </a:xfrm>
        </p:spPr>
      </p:pic>
    </p:spTree>
    <p:extLst>
      <p:ext uri="{BB962C8B-B14F-4D97-AF65-F5344CB8AC3E}">
        <p14:creationId xmlns:p14="http://schemas.microsoft.com/office/powerpoint/2010/main" val="323085609"/>
      </p:ext>
    </p:extLst>
  </p:cSld>
  <p:clrMapOvr>
    <a:masterClrMapping/>
  </p:clrMapOvr>
  <p:transition spd="slow" advClick="0" advTm="6529">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1000"/>
                                        <p:tgtEl>
                                          <p:spTgt spid="90114"/>
                                        </p:tgtEl>
                                      </p:cBhvr>
                                    </p:animEffect>
                                    <p:anim calcmode="lin" valueType="num">
                                      <p:cBhvr>
                                        <p:cTn id="8" dur="1000" fill="hold"/>
                                        <p:tgtEl>
                                          <p:spTgt spid="90114"/>
                                        </p:tgtEl>
                                        <p:attrNameLst>
                                          <p:attrName>ppt_x</p:attrName>
                                        </p:attrNameLst>
                                      </p:cBhvr>
                                      <p:tavLst>
                                        <p:tav tm="0">
                                          <p:val>
                                            <p:strVal val="#ppt_x"/>
                                          </p:val>
                                        </p:tav>
                                        <p:tav tm="100000">
                                          <p:val>
                                            <p:strVal val="#ppt_x"/>
                                          </p:val>
                                        </p:tav>
                                      </p:tavLst>
                                    </p:anim>
                                    <p:anim calcmode="lin" valueType="num">
                                      <p:cBhvr>
                                        <p:cTn id="9" dur="1000" fill="hold"/>
                                        <p:tgtEl>
                                          <p:spTgt spid="90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B2D8B2B1-C649-0843-8ED0-6E3786AE7392}"/>
              </a:ext>
            </a:extLst>
          </p:cNvPr>
          <p:cNvSpPr>
            <a:spLocks noGrp="1" noChangeArrowheads="1"/>
          </p:cNvSpPr>
          <p:nvPr>
            <p:ph type="ctrTitle"/>
          </p:nvPr>
        </p:nvSpPr>
        <p:spPr>
          <a:xfrm>
            <a:off x="4419600" y="4121151"/>
            <a:ext cx="15544800" cy="3841750"/>
          </a:xfrm>
        </p:spPr>
        <p:txBody>
          <a:bodyPr/>
          <a:lstStyle/>
          <a:p>
            <a:r>
              <a:rPr lang="de-DE" altLang="el-GR"/>
              <a:t>Entstehung der Weimarer Republik</a:t>
            </a:r>
            <a:endParaRPr lang="ru-RU" altLang="el-GR"/>
          </a:p>
        </p:txBody>
      </p:sp>
      <p:sp>
        <p:nvSpPr>
          <p:cNvPr id="92165" name="Rectangle 5">
            <a:extLst>
              <a:ext uri="{FF2B5EF4-FFF2-40B4-BE49-F238E27FC236}">
                <a16:creationId xmlns:a16="http://schemas.microsoft.com/office/drawing/2014/main" id="{01F00B76-C566-7245-B440-612BCDF095E9}"/>
              </a:ext>
            </a:extLst>
          </p:cNvPr>
          <p:cNvSpPr>
            <a:spLocks noGrp="1" noChangeArrowheads="1"/>
          </p:cNvSpPr>
          <p:nvPr>
            <p:ph type="subTitle" idx="1"/>
          </p:nvPr>
        </p:nvSpPr>
        <p:spPr/>
        <p:txBody>
          <a:bodyPr/>
          <a:lstStyle/>
          <a:p>
            <a:endParaRPr lang="en-US" altLang="el-GR" dirty="0"/>
          </a:p>
          <a:p>
            <a:r>
              <a:rPr lang="en-US" altLang="el-GR" dirty="0">
                <a:hlinkClick r:id="rId3"/>
              </a:rPr>
              <a:t>https://www.bundestag.de/parlament/geschichte/parlamentarismus/weimar</a:t>
            </a:r>
            <a:endParaRPr lang="en-US" altLang="el-GR" dirty="0"/>
          </a:p>
          <a:p>
            <a:endParaRPr lang="en-US" altLang="el-GR" dirty="0"/>
          </a:p>
          <a:p>
            <a:r>
              <a:rPr lang="en-US" altLang="el-GR" dirty="0">
                <a:hlinkClick r:id="rId4"/>
              </a:rPr>
              <a:t>https://www.youtube.com/watch?v=s2hOuzpo4UE</a:t>
            </a:r>
            <a:endParaRPr lang="en-US" altLang="el-GR" dirty="0"/>
          </a:p>
          <a:p>
            <a:endParaRPr lang="ru-RU" altLang="el-GR" dirty="0"/>
          </a:p>
        </p:txBody>
      </p:sp>
    </p:spTree>
    <p:custDataLst>
      <p:tags r:id="rId1"/>
    </p:custDataLst>
    <p:extLst>
      <p:ext uri="{BB962C8B-B14F-4D97-AF65-F5344CB8AC3E}">
        <p14:creationId xmlns:p14="http://schemas.microsoft.com/office/powerpoint/2010/main" val="3530611528"/>
      </p:ext>
    </p:extLst>
  </p:cSld>
  <p:clrMapOvr>
    <a:masterClrMapping/>
  </p:clrMapOvr>
  <mc:AlternateContent xmlns:mc="http://schemas.openxmlformats.org/markup-compatibility/2006" xmlns:p14="http://schemas.microsoft.com/office/powerpoint/2010/main">
    <mc:Choice Requires="p14">
      <p:transition spd="slow" p14:dur="2000" advClick="0" advTm="5578"/>
    </mc:Choice>
    <mc:Fallback xmlns="">
      <p:transition spd="slow" advClick="0" advTm="557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1000"/>
                                        <p:tgtEl>
                                          <p:spTgt spid="92164"/>
                                        </p:tgtEl>
                                      </p:cBhvr>
                                    </p:animEffect>
                                    <p:anim calcmode="lin" valueType="num">
                                      <p:cBhvr>
                                        <p:cTn id="8" dur="1000" fill="hold"/>
                                        <p:tgtEl>
                                          <p:spTgt spid="92164"/>
                                        </p:tgtEl>
                                        <p:attrNameLst>
                                          <p:attrName>ppt_x</p:attrName>
                                        </p:attrNameLst>
                                      </p:cBhvr>
                                      <p:tavLst>
                                        <p:tav tm="0">
                                          <p:val>
                                            <p:strVal val="#ppt_x"/>
                                          </p:val>
                                        </p:tav>
                                        <p:tav tm="100000">
                                          <p:val>
                                            <p:strVal val="#ppt_x"/>
                                          </p:val>
                                        </p:tav>
                                      </p:tavLst>
                                    </p:anim>
                                    <p:anim calcmode="lin" valueType="num">
                                      <p:cBhvr>
                                        <p:cTn id="9" dur="1000" fill="hold"/>
                                        <p:tgtEl>
                                          <p:spTgt spid="92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7DDE968-E98F-6C40-B2C1-811DD6324830}"/>
              </a:ext>
            </a:extLst>
          </p:cNvPr>
          <p:cNvSpPr>
            <a:spLocks noGrp="1" noRot="1" noChangeArrowheads="1"/>
          </p:cNvSpPr>
          <p:nvPr>
            <p:ph type="title"/>
          </p:nvPr>
        </p:nvSpPr>
        <p:spPr>
          <a:xfrm>
            <a:off x="3962400" y="-485775"/>
            <a:ext cx="16459200" cy="2286002"/>
          </a:xfrm>
        </p:spPr>
        <p:txBody>
          <a:bodyPr/>
          <a:lstStyle/>
          <a:p>
            <a:r>
              <a:rPr lang="en-US" altLang="el-GR">
                <a:solidFill>
                  <a:srgbClr val="FF0000"/>
                </a:solidFill>
              </a:rPr>
              <a:t>Novemberrevolution</a:t>
            </a:r>
          </a:p>
        </p:txBody>
      </p:sp>
      <p:sp>
        <p:nvSpPr>
          <p:cNvPr id="38915" name="Rectangle 3">
            <a:extLst>
              <a:ext uri="{FF2B5EF4-FFF2-40B4-BE49-F238E27FC236}">
                <a16:creationId xmlns:a16="http://schemas.microsoft.com/office/drawing/2014/main" id="{B434F21E-728A-554C-8846-36A9DDE50703}"/>
              </a:ext>
            </a:extLst>
          </p:cNvPr>
          <p:cNvSpPr>
            <a:spLocks noGrp="1" noChangeArrowheads="1"/>
          </p:cNvSpPr>
          <p:nvPr>
            <p:ph type="body" idx="1"/>
          </p:nvPr>
        </p:nvSpPr>
        <p:spPr>
          <a:xfrm>
            <a:off x="3549651" y="1241427"/>
            <a:ext cx="16871950" cy="12474574"/>
          </a:xfrm>
        </p:spPr>
        <p:txBody>
          <a:bodyPr/>
          <a:lstStyle/>
          <a:p>
            <a:pPr>
              <a:lnSpc>
                <a:spcPct val="90000"/>
              </a:lnSpc>
            </a:pPr>
            <a:r>
              <a:rPr lang="en-US" altLang="el-GR"/>
              <a:t>28. Oktober 1918 – Entscheidung der deutschen Seekriegsleitung für das Auslaufen gegen britische Flotte;</a:t>
            </a:r>
          </a:p>
          <a:p>
            <a:pPr>
              <a:lnSpc>
                <a:spcPct val="90000"/>
              </a:lnSpc>
            </a:pPr>
            <a:r>
              <a:rPr lang="en-US" altLang="el-GR"/>
              <a:t>3. November 1918 – Kieler Matrosenaufstand →Auslösung der Revolution;</a:t>
            </a:r>
          </a:p>
          <a:p>
            <a:pPr>
              <a:lnSpc>
                <a:spcPct val="90000"/>
              </a:lnSpc>
            </a:pPr>
            <a:endParaRPr lang="en-US" altLang="el-GR"/>
          </a:p>
          <a:p>
            <a:pPr>
              <a:lnSpc>
                <a:spcPct val="90000"/>
              </a:lnSpc>
            </a:pPr>
            <a:endParaRPr lang="en-US" altLang="el-GR"/>
          </a:p>
          <a:p>
            <a:pPr>
              <a:lnSpc>
                <a:spcPct val="90000"/>
              </a:lnSpc>
            </a:pPr>
            <a:endParaRPr lang="en-US" altLang="el-GR"/>
          </a:p>
          <a:p>
            <a:pPr>
              <a:lnSpc>
                <a:spcPct val="90000"/>
              </a:lnSpc>
            </a:pPr>
            <a:endParaRPr lang="en-US" altLang="el-GR"/>
          </a:p>
          <a:p>
            <a:pPr>
              <a:lnSpc>
                <a:spcPct val="90000"/>
              </a:lnSpc>
            </a:pPr>
            <a:endParaRPr lang="en-US" altLang="el-GR"/>
          </a:p>
          <a:p>
            <a:pPr>
              <a:lnSpc>
                <a:spcPct val="90000"/>
              </a:lnSpc>
            </a:pPr>
            <a:r>
              <a:rPr lang="en-US" altLang="el-GR"/>
              <a:t>9. November -  Abdankung des Kaisers Wilhelm II. und Ausrufung der Republik.</a:t>
            </a:r>
          </a:p>
        </p:txBody>
      </p:sp>
    </p:spTree>
    <p:extLst>
      <p:ext uri="{BB962C8B-B14F-4D97-AF65-F5344CB8AC3E}">
        <p14:creationId xmlns:p14="http://schemas.microsoft.com/office/powerpoint/2010/main" val="2308783801"/>
      </p:ext>
    </p:extLst>
  </p:cSld>
  <p:clrMapOvr>
    <a:masterClrMapping/>
  </p:clrMapOvr>
  <mc:AlternateContent xmlns:mc="http://schemas.openxmlformats.org/markup-compatibility/2006" xmlns:p14="http://schemas.microsoft.com/office/powerpoint/2010/main">
    <mc:Choice Requires="p14">
      <p:transition spd="slow" p14:dur="2000" advClick="0" advTm="7671"/>
    </mc:Choice>
    <mc:Fallback xmlns="">
      <p:transition spd="slow" advClick="0" advTm="767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afterEffect">
                                  <p:stCondLst>
                                    <p:cond delay="0"/>
                                  </p:stCondLst>
                                  <p:childTnLst>
                                    <p:anim to="1.5" calcmode="lin" valueType="num">
                                      <p:cBhvr override="childStyle">
                                        <p:cTn id="6" dur="2000" fill="hold"/>
                                        <p:tgtEl>
                                          <p:spTgt spid="38914"/>
                                        </p:tgtEl>
                                        <p:attrNameLst>
                                          <p:attrName>style.fontSize</p:attrName>
                                        </p:attrNameLst>
                                      </p:cBhvr>
                                    </p:anim>
                                  </p:childTnLst>
                                </p:cTn>
                              </p:par>
                            </p:childTnLst>
                          </p:cTn>
                        </p:par>
                        <p:par>
                          <p:cTn id="7" fill="hold" nodeType="afterGroup">
                            <p:stCondLst>
                              <p:cond delay="2000"/>
                            </p:stCondLst>
                            <p:childTnLst>
                              <p:par>
                                <p:cTn id="8" presetID="23" presetClass="entr" presetSubtype="16" fill="hold" nodeType="afterEffect">
                                  <p:stCondLst>
                                    <p:cond delay="0"/>
                                  </p:stCondLst>
                                  <p:childTnLst>
                                    <p:set>
                                      <p:cBhvr>
                                        <p:cTn id="9" dur="1" fill="hold">
                                          <p:stCondLst>
                                            <p:cond delay="0"/>
                                          </p:stCondLst>
                                        </p:cTn>
                                        <p:tgtEl>
                                          <p:spTgt spid="38915">
                                            <p:txEl>
                                              <p:pRg st="0" end="0"/>
                                            </p:txEl>
                                          </p:spTgt>
                                        </p:tgtEl>
                                        <p:attrNameLst>
                                          <p:attrName>style.visibility</p:attrName>
                                        </p:attrNameLst>
                                      </p:cBhvr>
                                      <p:to>
                                        <p:strVal val="visible"/>
                                      </p:to>
                                    </p:set>
                                    <p:anim calcmode="lin" valueType="num">
                                      <p:cBhvr>
                                        <p:cTn id="10"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 calcmode="lin" valueType="num">
                                      <p:cBhvr>
                                        <p:cTn id="15"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8915">
                                            <p:txEl>
                                              <p:pRg st="1" end="1"/>
                                            </p:txEl>
                                          </p:spTgt>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38915">
                                            <p:txEl>
                                              <p:pRg st="7" end="7"/>
                                            </p:txEl>
                                          </p:spTgt>
                                        </p:tgtEl>
                                        <p:attrNameLst>
                                          <p:attrName>style.visibility</p:attrName>
                                        </p:attrNameLst>
                                      </p:cBhvr>
                                      <p:to>
                                        <p:strVal val="visible"/>
                                      </p:to>
                                    </p:set>
                                    <p:anim calcmode="lin" valueType="num">
                                      <p:cBhvr>
                                        <p:cTn id="20" dur="500" fill="hold"/>
                                        <p:tgtEl>
                                          <p:spTgt spid="38915">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3891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4" name="Rectangle 54">
            <a:extLst>
              <a:ext uri="{FF2B5EF4-FFF2-40B4-BE49-F238E27FC236}">
                <a16:creationId xmlns:a16="http://schemas.microsoft.com/office/drawing/2014/main" id="{C3B535E2-3253-454F-8D38-F9429E7ED1DF}"/>
              </a:ext>
            </a:extLst>
          </p:cNvPr>
          <p:cNvSpPr>
            <a:spLocks noGrp="1" noRot="1" noChangeArrowheads="1"/>
          </p:cNvSpPr>
          <p:nvPr>
            <p:ph type="title"/>
          </p:nvPr>
        </p:nvSpPr>
        <p:spPr>
          <a:xfrm>
            <a:off x="4187827" y="1"/>
            <a:ext cx="16005174" cy="1441450"/>
          </a:xfrm>
        </p:spPr>
        <p:txBody>
          <a:bodyPr/>
          <a:lstStyle/>
          <a:p>
            <a:r>
              <a:rPr lang="en-US" altLang="el-GR" sz="8000"/>
              <a:t>28. Juni 1919 - Versailler Vertrag</a:t>
            </a:r>
          </a:p>
        </p:txBody>
      </p:sp>
      <p:sp>
        <p:nvSpPr>
          <p:cNvPr id="71735" name="Rectangle 55">
            <a:extLst>
              <a:ext uri="{FF2B5EF4-FFF2-40B4-BE49-F238E27FC236}">
                <a16:creationId xmlns:a16="http://schemas.microsoft.com/office/drawing/2014/main" id="{2CEEB324-55E5-8649-A36A-3D017E5227D6}"/>
              </a:ext>
            </a:extLst>
          </p:cNvPr>
          <p:cNvSpPr>
            <a:spLocks noGrp="1" noChangeArrowheads="1"/>
          </p:cNvSpPr>
          <p:nvPr>
            <p:ph type="body" idx="1"/>
          </p:nvPr>
        </p:nvSpPr>
        <p:spPr>
          <a:xfrm>
            <a:off x="5711827" y="1244600"/>
            <a:ext cx="15624174" cy="12471400"/>
          </a:xfrm>
        </p:spPr>
        <p:txBody>
          <a:bodyPr>
            <a:normAutofit fontScale="92500" lnSpcReduction="10000"/>
          </a:bodyPr>
          <a:lstStyle/>
          <a:p>
            <a:pPr marL="1219200" indent="-1219200">
              <a:buNone/>
            </a:pPr>
            <a:r>
              <a:rPr lang="en-US" altLang="el-GR" sz="4000" b="1">
                <a:solidFill>
                  <a:srgbClr val="FF0000"/>
                </a:solidFill>
              </a:rPr>
              <a:t>1. Politisch</a:t>
            </a:r>
          </a:p>
          <a:p>
            <a:pPr marL="1219200" indent="-1219200">
              <a:buNone/>
            </a:pPr>
            <a:r>
              <a:rPr lang="en-US" altLang="el-GR" sz="4000" b="1"/>
              <a:t> - Reparationen</a:t>
            </a:r>
          </a:p>
          <a:p>
            <a:pPr marL="1219200" indent="-1219200">
              <a:buNone/>
            </a:pPr>
            <a:r>
              <a:rPr lang="en-US" altLang="el-GR" sz="4000" b="1"/>
              <a:t> - deutsches Heer reduziert auf 100.000</a:t>
            </a:r>
          </a:p>
          <a:p>
            <a:pPr marL="1219200" indent="-1219200">
              <a:buNone/>
            </a:pPr>
            <a:r>
              <a:rPr lang="en-US" altLang="el-GR" sz="4000" b="1"/>
              <a:t> - Kaiser gestürzt</a:t>
            </a:r>
          </a:p>
          <a:p>
            <a:pPr marL="1219200" indent="-1219200">
              <a:buNone/>
            </a:pPr>
            <a:r>
              <a:rPr lang="en-US" altLang="el-GR" sz="4000" b="1"/>
              <a:t> - Österreich/Ungarn abgegliedert</a:t>
            </a:r>
          </a:p>
          <a:p>
            <a:pPr marL="1219200" indent="-1219200">
              <a:buNone/>
            </a:pPr>
            <a:endParaRPr lang="en-US" altLang="el-GR" sz="4000" b="1">
              <a:solidFill>
                <a:srgbClr val="FF0000"/>
              </a:solidFill>
            </a:endParaRPr>
          </a:p>
          <a:p>
            <a:pPr marL="1219200" indent="-1219200">
              <a:buNone/>
            </a:pPr>
            <a:r>
              <a:rPr lang="en-US" altLang="el-GR" sz="4000" b="1">
                <a:solidFill>
                  <a:srgbClr val="FF0000"/>
                </a:solidFill>
              </a:rPr>
              <a:t>2. Territorial</a:t>
            </a:r>
          </a:p>
          <a:p>
            <a:pPr marL="1219200" indent="-1219200">
              <a:buNone/>
            </a:pPr>
            <a:r>
              <a:rPr lang="en-US" altLang="el-GR" sz="4000" b="1"/>
              <a:t> - Frankreich – Elsaß-Lothringen</a:t>
            </a:r>
          </a:p>
          <a:p>
            <a:pPr marL="1219200" indent="-1219200">
              <a:buNone/>
            </a:pPr>
            <a:r>
              <a:rPr lang="en-US" altLang="el-GR" sz="4000" b="1"/>
              <a:t> - Polen – Posen/Westpreußen</a:t>
            </a:r>
          </a:p>
          <a:p>
            <a:pPr marL="1219200" indent="-1219200">
              <a:buNone/>
            </a:pPr>
            <a:r>
              <a:rPr lang="en-US" altLang="el-GR" sz="4000" b="1"/>
              <a:t> - deutsche Kolonien abgetreten an FR/GB</a:t>
            </a:r>
          </a:p>
          <a:p>
            <a:pPr marL="1219200" indent="-1219200">
              <a:buNone/>
            </a:pPr>
            <a:r>
              <a:rPr lang="en-US" altLang="el-GR" sz="4000" b="1"/>
              <a:t> - 10% des Landes verloren</a:t>
            </a:r>
          </a:p>
          <a:p>
            <a:pPr marL="1219200" indent="-1219200">
              <a:buNone/>
            </a:pPr>
            <a:r>
              <a:rPr lang="en-US" altLang="el-GR" sz="4000" b="1"/>
              <a:t> - Saarland /Oberschlesien abgetreten, wichtige Kohlegebiete</a:t>
            </a:r>
          </a:p>
          <a:p>
            <a:pPr marL="1219200" indent="-1219200">
              <a:buNone/>
            </a:pPr>
            <a:endParaRPr lang="en-US" altLang="el-GR" sz="4000" b="1">
              <a:solidFill>
                <a:srgbClr val="FF0000"/>
              </a:solidFill>
            </a:endParaRPr>
          </a:p>
          <a:p>
            <a:pPr marL="1219200" indent="-1219200">
              <a:buNone/>
            </a:pPr>
            <a:r>
              <a:rPr lang="en-US" altLang="el-GR" sz="4000" b="1">
                <a:solidFill>
                  <a:srgbClr val="FF0000"/>
                </a:solidFill>
              </a:rPr>
              <a:t>3. Juristisch</a:t>
            </a:r>
          </a:p>
          <a:p>
            <a:pPr marL="1219200" indent="-1219200">
              <a:buNone/>
            </a:pPr>
            <a:r>
              <a:rPr lang="en-US" altLang="el-GR" sz="4000" b="1"/>
              <a:t> - bürgerliche Demokratie eingeführt</a:t>
            </a:r>
          </a:p>
          <a:p>
            <a:pPr marL="1219200" indent="-1219200">
              <a:buNone/>
            </a:pPr>
            <a:r>
              <a:rPr lang="en-US" altLang="el-GR" sz="4000" b="1"/>
              <a:t> - alleinige Kriegsschuld des Deutschen Reichs </a:t>
            </a:r>
          </a:p>
          <a:p>
            <a:pPr marL="1219200" indent="-1219200">
              <a:buNone/>
            </a:pPr>
            <a:endParaRPr lang="en-US" altLang="el-GR" sz="4000" b="1"/>
          </a:p>
        </p:txBody>
      </p:sp>
    </p:spTree>
    <p:extLst>
      <p:ext uri="{BB962C8B-B14F-4D97-AF65-F5344CB8AC3E}">
        <p14:creationId xmlns:p14="http://schemas.microsoft.com/office/powerpoint/2010/main" val="1024358623"/>
      </p:ext>
    </p:extLst>
  </p:cSld>
  <p:clrMapOvr>
    <a:masterClrMapping/>
  </p:clrMapOvr>
  <mc:AlternateContent xmlns:mc="http://schemas.openxmlformats.org/markup-compatibility/2006" xmlns:p14="http://schemas.microsoft.com/office/powerpoint/2010/main">
    <mc:Choice Requires="p14">
      <p:transition spd="slow" p14:dur="2000" advClick="0" advTm="21982"/>
    </mc:Choice>
    <mc:Fallback xmlns="">
      <p:transition spd="slow" advClick="0" advTm="2198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1734"/>
                                        </p:tgtEl>
                                        <p:attrNameLst>
                                          <p:attrName>style.visibility</p:attrName>
                                        </p:attrNameLst>
                                      </p:cBhvr>
                                      <p:to>
                                        <p:strVal val="visible"/>
                                      </p:to>
                                    </p:set>
                                    <p:anim calcmode="lin" valueType="num">
                                      <p:cBhvr>
                                        <p:cTn id="7" dur="1000" fill="hold"/>
                                        <p:tgtEl>
                                          <p:spTgt spid="71734"/>
                                        </p:tgtEl>
                                        <p:attrNameLst>
                                          <p:attrName>ppt_x</p:attrName>
                                        </p:attrNameLst>
                                      </p:cBhvr>
                                      <p:tavLst>
                                        <p:tav tm="0">
                                          <p:val>
                                            <p:strVal val="#ppt_x-.2"/>
                                          </p:val>
                                        </p:tav>
                                        <p:tav tm="100000">
                                          <p:val>
                                            <p:strVal val="#ppt_x"/>
                                          </p:val>
                                        </p:tav>
                                      </p:tavLst>
                                    </p:anim>
                                    <p:anim calcmode="lin" valueType="num">
                                      <p:cBhvr>
                                        <p:cTn id="8" dur="1000" fill="hold"/>
                                        <p:tgtEl>
                                          <p:spTgt spid="717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34"/>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1735">
                                            <p:txEl>
                                              <p:pRg st="0" end="0"/>
                                            </p:txEl>
                                          </p:spTgt>
                                        </p:tgtEl>
                                        <p:attrNameLst>
                                          <p:attrName>style.visibility</p:attrName>
                                        </p:attrNameLst>
                                      </p:cBhvr>
                                      <p:to>
                                        <p:strVal val="visible"/>
                                      </p:to>
                                    </p:set>
                                    <p:anim calcmode="lin" valueType="num">
                                      <p:cBhvr>
                                        <p:cTn id="13" dur="1000" fill="hold"/>
                                        <p:tgtEl>
                                          <p:spTgt spid="7173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7173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1735">
                                            <p:txEl>
                                              <p:pRg st="0" end="0"/>
                                            </p:txEl>
                                          </p:spTgt>
                                        </p:tgtEl>
                                      </p:cBhvr>
                                    </p:animEffect>
                                  </p:childTnLst>
                                </p:cTn>
                              </p:par>
                            </p:childTnLst>
                          </p:cTn>
                        </p:par>
                        <p:par>
                          <p:cTn id="16" fill="hold" nodeType="afterGroup">
                            <p:stCondLst>
                              <p:cond delay="2000"/>
                            </p:stCondLst>
                            <p:childTnLst>
                              <p:par>
                                <p:cTn id="17" presetID="39" presetClass="entr" presetSubtype="0" accel="100000" fill="hold" nodeType="afterEffect">
                                  <p:stCondLst>
                                    <p:cond delay="0"/>
                                  </p:stCondLst>
                                  <p:childTnLst>
                                    <p:set>
                                      <p:cBhvr>
                                        <p:cTn id="18" dur="1" fill="hold">
                                          <p:stCondLst>
                                            <p:cond delay="0"/>
                                          </p:stCondLst>
                                        </p:cTn>
                                        <p:tgtEl>
                                          <p:spTgt spid="71735">
                                            <p:txEl>
                                              <p:pRg st="1" end="1"/>
                                            </p:txEl>
                                          </p:spTgt>
                                        </p:tgtEl>
                                        <p:attrNameLst>
                                          <p:attrName>style.visibility</p:attrName>
                                        </p:attrNameLst>
                                      </p:cBhvr>
                                      <p:to>
                                        <p:strVal val="visible"/>
                                      </p:to>
                                    </p:set>
                                    <p:anim calcmode="lin" valueType="num">
                                      <p:cBhvr>
                                        <p:cTn id="19" dur="1000" fill="hold"/>
                                        <p:tgtEl>
                                          <p:spTgt spid="717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717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717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71735">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000"/>
                            </p:stCondLst>
                            <p:childTnLst>
                              <p:par>
                                <p:cTn id="24" presetID="39" presetClass="entr" presetSubtype="0" accel="100000" fill="hold" nodeType="afterEffect">
                                  <p:stCondLst>
                                    <p:cond delay="500"/>
                                  </p:stCondLst>
                                  <p:childTnLst>
                                    <p:set>
                                      <p:cBhvr>
                                        <p:cTn id="25" dur="1" fill="hold">
                                          <p:stCondLst>
                                            <p:cond delay="0"/>
                                          </p:stCondLst>
                                        </p:cTn>
                                        <p:tgtEl>
                                          <p:spTgt spid="71735">
                                            <p:txEl>
                                              <p:pRg st="2" end="2"/>
                                            </p:txEl>
                                          </p:spTgt>
                                        </p:tgtEl>
                                        <p:attrNameLst>
                                          <p:attrName>style.visibility</p:attrName>
                                        </p:attrNameLst>
                                      </p:cBhvr>
                                      <p:to>
                                        <p:strVal val="visible"/>
                                      </p:to>
                                    </p:set>
                                    <p:anim calcmode="lin" valueType="num">
                                      <p:cBhvr>
                                        <p:cTn id="26" dur="1000" fill="hold"/>
                                        <p:tgtEl>
                                          <p:spTgt spid="717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717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717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71735">
                                            <p:txEl>
                                              <p:pRg st="2" end="2"/>
                                            </p:txEl>
                                          </p:spTgt>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500"/>
                            </p:stCondLst>
                            <p:childTnLst>
                              <p:par>
                                <p:cTn id="31" presetID="39" presetClass="entr" presetSubtype="0" accel="100000" fill="hold" nodeType="afterEffect">
                                  <p:stCondLst>
                                    <p:cond delay="500"/>
                                  </p:stCondLst>
                                  <p:childTnLst>
                                    <p:set>
                                      <p:cBhvr>
                                        <p:cTn id="32" dur="1" fill="hold">
                                          <p:stCondLst>
                                            <p:cond delay="0"/>
                                          </p:stCondLst>
                                        </p:cTn>
                                        <p:tgtEl>
                                          <p:spTgt spid="71735">
                                            <p:txEl>
                                              <p:pRg st="3" end="3"/>
                                            </p:txEl>
                                          </p:spTgt>
                                        </p:tgtEl>
                                        <p:attrNameLst>
                                          <p:attrName>style.visibility</p:attrName>
                                        </p:attrNameLst>
                                      </p:cBhvr>
                                      <p:to>
                                        <p:strVal val="visible"/>
                                      </p:to>
                                    </p:set>
                                    <p:anim calcmode="lin" valueType="num">
                                      <p:cBhvr>
                                        <p:cTn id="33" dur="1000" fill="hold"/>
                                        <p:tgtEl>
                                          <p:spTgt spid="717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717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717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71735">
                                            <p:txEl>
                                              <p:pRg st="3" end="3"/>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6000"/>
                            </p:stCondLst>
                            <p:childTnLst>
                              <p:par>
                                <p:cTn id="38" presetID="39" presetClass="entr" presetSubtype="0" accel="100000" fill="hold" nodeType="afterEffect">
                                  <p:stCondLst>
                                    <p:cond delay="500"/>
                                  </p:stCondLst>
                                  <p:childTnLst>
                                    <p:set>
                                      <p:cBhvr>
                                        <p:cTn id="39" dur="1" fill="hold">
                                          <p:stCondLst>
                                            <p:cond delay="0"/>
                                          </p:stCondLst>
                                        </p:cTn>
                                        <p:tgtEl>
                                          <p:spTgt spid="71735">
                                            <p:txEl>
                                              <p:pRg st="4" end="4"/>
                                            </p:txEl>
                                          </p:spTgt>
                                        </p:tgtEl>
                                        <p:attrNameLst>
                                          <p:attrName>style.visibility</p:attrName>
                                        </p:attrNameLst>
                                      </p:cBhvr>
                                      <p:to>
                                        <p:strVal val="visible"/>
                                      </p:to>
                                    </p:set>
                                    <p:anim calcmode="lin" valueType="num">
                                      <p:cBhvr>
                                        <p:cTn id="40" dur="1000" fill="hold"/>
                                        <p:tgtEl>
                                          <p:spTgt spid="717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1000" fill="hold"/>
                                        <p:tgtEl>
                                          <p:spTgt spid="717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1000" fill="hold"/>
                                        <p:tgtEl>
                                          <p:spTgt spid="717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1000" fill="hold"/>
                                        <p:tgtEl>
                                          <p:spTgt spid="71735">
                                            <p:txEl>
                                              <p:pRg st="4" end="4"/>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7500"/>
                            </p:stCondLst>
                            <p:childTnLst>
                              <p:par>
                                <p:cTn id="45" presetID="55" presetClass="entr" presetSubtype="0" fill="hold" nodeType="afterEffect">
                                  <p:stCondLst>
                                    <p:cond delay="0"/>
                                  </p:stCondLst>
                                  <p:childTnLst>
                                    <p:set>
                                      <p:cBhvr>
                                        <p:cTn id="46" dur="1" fill="hold">
                                          <p:stCondLst>
                                            <p:cond delay="0"/>
                                          </p:stCondLst>
                                        </p:cTn>
                                        <p:tgtEl>
                                          <p:spTgt spid="71735">
                                            <p:txEl>
                                              <p:pRg st="6" end="6"/>
                                            </p:txEl>
                                          </p:spTgt>
                                        </p:tgtEl>
                                        <p:attrNameLst>
                                          <p:attrName>style.visibility</p:attrName>
                                        </p:attrNameLst>
                                      </p:cBhvr>
                                      <p:to>
                                        <p:strVal val="visible"/>
                                      </p:to>
                                    </p:set>
                                    <p:anim calcmode="lin" valueType="num">
                                      <p:cBhvr>
                                        <p:cTn id="47" dur="1000" fill="hold"/>
                                        <p:tgtEl>
                                          <p:spTgt spid="71735">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71735">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71735">
                                            <p:txEl>
                                              <p:pRg st="6" end="6"/>
                                            </p:txEl>
                                          </p:spTgt>
                                        </p:tgtEl>
                                      </p:cBhvr>
                                    </p:animEffect>
                                  </p:childTnLst>
                                </p:cTn>
                              </p:par>
                            </p:childTnLst>
                          </p:cTn>
                        </p:par>
                        <p:par>
                          <p:cTn id="50" fill="hold" nodeType="afterGroup">
                            <p:stCondLst>
                              <p:cond delay="8500"/>
                            </p:stCondLst>
                            <p:childTnLst>
                              <p:par>
                                <p:cTn id="51" presetID="39" presetClass="entr" presetSubtype="0" accel="100000" fill="hold" nodeType="afterEffect">
                                  <p:stCondLst>
                                    <p:cond delay="500"/>
                                  </p:stCondLst>
                                  <p:childTnLst>
                                    <p:set>
                                      <p:cBhvr>
                                        <p:cTn id="52" dur="1" fill="hold">
                                          <p:stCondLst>
                                            <p:cond delay="0"/>
                                          </p:stCondLst>
                                        </p:cTn>
                                        <p:tgtEl>
                                          <p:spTgt spid="71735">
                                            <p:txEl>
                                              <p:pRg st="7" end="7"/>
                                            </p:txEl>
                                          </p:spTgt>
                                        </p:tgtEl>
                                        <p:attrNameLst>
                                          <p:attrName>style.visibility</p:attrName>
                                        </p:attrNameLst>
                                      </p:cBhvr>
                                      <p:to>
                                        <p:strVal val="visible"/>
                                      </p:to>
                                    </p:set>
                                    <p:anim calcmode="lin" valueType="num">
                                      <p:cBhvr>
                                        <p:cTn id="53" dur="1000" fill="hold"/>
                                        <p:tgtEl>
                                          <p:spTgt spid="7173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1000" fill="hold"/>
                                        <p:tgtEl>
                                          <p:spTgt spid="7173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1000" fill="hold"/>
                                        <p:tgtEl>
                                          <p:spTgt spid="7173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1000" fill="hold"/>
                                        <p:tgtEl>
                                          <p:spTgt spid="71735">
                                            <p:txEl>
                                              <p:pRg st="7" end="7"/>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0000"/>
                            </p:stCondLst>
                            <p:childTnLst>
                              <p:par>
                                <p:cTn id="58" presetID="39" presetClass="entr" presetSubtype="0" accel="100000" fill="hold" nodeType="afterEffect">
                                  <p:stCondLst>
                                    <p:cond delay="500"/>
                                  </p:stCondLst>
                                  <p:childTnLst>
                                    <p:set>
                                      <p:cBhvr>
                                        <p:cTn id="59" dur="1" fill="hold">
                                          <p:stCondLst>
                                            <p:cond delay="0"/>
                                          </p:stCondLst>
                                        </p:cTn>
                                        <p:tgtEl>
                                          <p:spTgt spid="71735">
                                            <p:txEl>
                                              <p:pRg st="8" end="8"/>
                                            </p:txEl>
                                          </p:spTgt>
                                        </p:tgtEl>
                                        <p:attrNameLst>
                                          <p:attrName>style.visibility</p:attrName>
                                        </p:attrNameLst>
                                      </p:cBhvr>
                                      <p:to>
                                        <p:strVal val="visible"/>
                                      </p:to>
                                    </p:set>
                                    <p:anim calcmode="lin" valueType="num">
                                      <p:cBhvr>
                                        <p:cTn id="60" dur="1000" fill="hold"/>
                                        <p:tgtEl>
                                          <p:spTgt spid="7173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1000" fill="hold"/>
                                        <p:tgtEl>
                                          <p:spTgt spid="7173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1000" fill="hold"/>
                                        <p:tgtEl>
                                          <p:spTgt spid="7173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1000" fill="hold"/>
                                        <p:tgtEl>
                                          <p:spTgt spid="71735">
                                            <p:txEl>
                                              <p:pRg st="8" end="8"/>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1500"/>
                            </p:stCondLst>
                            <p:childTnLst>
                              <p:par>
                                <p:cTn id="65" presetID="39" presetClass="entr" presetSubtype="0" accel="100000" fill="hold" nodeType="afterEffect">
                                  <p:stCondLst>
                                    <p:cond delay="500"/>
                                  </p:stCondLst>
                                  <p:childTnLst>
                                    <p:set>
                                      <p:cBhvr>
                                        <p:cTn id="66" dur="1" fill="hold">
                                          <p:stCondLst>
                                            <p:cond delay="0"/>
                                          </p:stCondLst>
                                        </p:cTn>
                                        <p:tgtEl>
                                          <p:spTgt spid="71735">
                                            <p:txEl>
                                              <p:pRg st="9" end="9"/>
                                            </p:txEl>
                                          </p:spTgt>
                                        </p:tgtEl>
                                        <p:attrNameLst>
                                          <p:attrName>style.visibility</p:attrName>
                                        </p:attrNameLst>
                                      </p:cBhvr>
                                      <p:to>
                                        <p:strVal val="visible"/>
                                      </p:to>
                                    </p:set>
                                    <p:anim calcmode="lin" valueType="num">
                                      <p:cBhvr>
                                        <p:cTn id="67" dur="1000" fill="hold"/>
                                        <p:tgtEl>
                                          <p:spTgt spid="7173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1000" fill="hold"/>
                                        <p:tgtEl>
                                          <p:spTgt spid="7173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1000" fill="hold"/>
                                        <p:tgtEl>
                                          <p:spTgt spid="7173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1000" fill="hold"/>
                                        <p:tgtEl>
                                          <p:spTgt spid="71735">
                                            <p:txEl>
                                              <p:pRg st="9" end="9"/>
                                            </p:txEl>
                                          </p:spTgt>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13000"/>
                            </p:stCondLst>
                            <p:childTnLst>
                              <p:par>
                                <p:cTn id="72" presetID="39" presetClass="entr" presetSubtype="0" accel="100000" fill="hold" nodeType="afterEffect">
                                  <p:stCondLst>
                                    <p:cond delay="500"/>
                                  </p:stCondLst>
                                  <p:childTnLst>
                                    <p:set>
                                      <p:cBhvr>
                                        <p:cTn id="73" dur="1" fill="hold">
                                          <p:stCondLst>
                                            <p:cond delay="0"/>
                                          </p:stCondLst>
                                        </p:cTn>
                                        <p:tgtEl>
                                          <p:spTgt spid="71735">
                                            <p:txEl>
                                              <p:pRg st="10" end="10"/>
                                            </p:txEl>
                                          </p:spTgt>
                                        </p:tgtEl>
                                        <p:attrNameLst>
                                          <p:attrName>style.visibility</p:attrName>
                                        </p:attrNameLst>
                                      </p:cBhvr>
                                      <p:to>
                                        <p:strVal val="visible"/>
                                      </p:to>
                                    </p:set>
                                    <p:anim calcmode="lin" valueType="num">
                                      <p:cBhvr>
                                        <p:cTn id="74" dur="1000" fill="hold"/>
                                        <p:tgtEl>
                                          <p:spTgt spid="71735">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5" dur="1000" fill="hold"/>
                                        <p:tgtEl>
                                          <p:spTgt spid="71735">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6" dur="1000" fill="hold"/>
                                        <p:tgtEl>
                                          <p:spTgt spid="71735">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7" dur="1000" fill="hold"/>
                                        <p:tgtEl>
                                          <p:spTgt spid="71735">
                                            <p:txEl>
                                              <p:pRg st="10" end="10"/>
                                            </p:txEl>
                                          </p:spTgt>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14500"/>
                            </p:stCondLst>
                            <p:childTnLst>
                              <p:par>
                                <p:cTn id="79" presetID="39" presetClass="entr" presetSubtype="0" accel="100000" fill="hold" nodeType="afterEffect">
                                  <p:stCondLst>
                                    <p:cond delay="500"/>
                                  </p:stCondLst>
                                  <p:childTnLst>
                                    <p:set>
                                      <p:cBhvr>
                                        <p:cTn id="80" dur="1" fill="hold">
                                          <p:stCondLst>
                                            <p:cond delay="0"/>
                                          </p:stCondLst>
                                        </p:cTn>
                                        <p:tgtEl>
                                          <p:spTgt spid="71735">
                                            <p:txEl>
                                              <p:pRg st="11" end="11"/>
                                            </p:txEl>
                                          </p:spTgt>
                                        </p:tgtEl>
                                        <p:attrNameLst>
                                          <p:attrName>style.visibility</p:attrName>
                                        </p:attrNameLst>
                                      </p:cBhvr>
                                      <p:to>
                                        <p:strVal val="visible"/>
                                      </p:to>
                                    </p:set>
                                    <p:anim calcmode="lin" valueType="num">
                                      <p:cBhvr>
                                        <p:cTn id="81" dur="1000" fill="hold"/>
                                        <p:tgtEl>
                                          <p:spTgt spid="71735">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71735">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71735">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71735">
                                            <p:txEl>
                                              <p:pRg st="11" end="11"/>
                                            </p:txEl>
                                          </p:spTgt>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16000"/>
                            </p:stCondLst>
                            <p:childTnLst>
                              <p:par>
                                <p:cTn id="86" presetID="55" presetClass="entr" presetSubtype="0" fill="hold" nodeType="afterEffect">
                                  <p:stCondLst>
                                    <p:cond delay="0"/>
                                  </p:stCondLst>
                                  <p:childTnLst>
                                    <p:set>
                                      <p:cBhvr>
                                        <p:cTn id="87" dur="1" fill="hold">
                                          <p:stCondLst>
                                            <p:cond delay="0"/>
                                          </p:stCondLst>
                                        </p:cTn>
                                        <p:tgtEl>
                                          <p:spTgt spid="71735">
                                            <p:txEl>
                                              <p:pRg st="13" end="13"/>
                                            </p:txEl>
                                          </p:spTgt>
                                        </p:tgtEl>
                                        <p:attrNameLst>
                                          <p:attrName>style.visibility</p:attrName>
                                        </p:attrNameLst>
                                      </p:cBhvr>
                                      <p:to>
                                        <p:strVal val="visible"/>
                                      </p:to>
                                    </p:set>
                                    <p:anim calcmode="lin" valueType="num">
                                      <p:cBhvr>
                                        <p:cTn id="88" dur="1000" fill="hold"/>
                                        <p:tgtEl>
                                          <p:spTgt spid="71735">
                                            <p:txEl>
                                              <p:pRg st="13" end="13"/>
                                            </p:txEl>
                                          </p:spTgt>
                                        </p:tgtEl>
                                        <p:attrNameLst>
                                          <p:attrName>ppt_w</p:attrName>
                                        </p:attrNameLst>
                                      </p:cBhvr>
                                      <p:tavLst>
                                        <p:tav tm="0">
                                          <p:val>
                                            <p:strVal val="#ppt_w*0.70"/>
                                          </p:val>
                                        </p:tav>
                                        <p:tav tm="100000">
                                          <p:val>
                                            <p:strVal val="#ppt_w"/>
                                          </p:val>
                                        </p:tav>
                                      </p:tavLst>
                                    </p:anim>
                                    <p:anim calcmode="lin" valueType="num">
                                      <p:cBhvr>
                                        <p:cTn id="89" dur="1000" fill="hold"/>
                                        <p:tgtEl>
                                          <p:spTgt spid="71735">
                                            <p:txEl>
                                              <p:pRg st="13" end="13"/>
                                            </p:txEl>
                                          </p:spTgt>
                                        </p:tgtEl>
                                        <p:attrNameLst>
                                          <p:attrName>ppt_h</p:attrName>
                                        </p:attrNameLst>
                                      </p:cBhvr>
                                      <p:tavLst>
                                        <p:tav tm="0">
                                          <p:val>
                                            <p:strVal val="#ppt_h"/>
                                          </p:val>
                                        </p:tav>
                                        <p:tav tm="100000">
                                          <p:val>
                                            <p:strVal val="#ppt_h"/>
                                          </p:val>
                                        </p:tav>
                                      </p:tavLst>
                                    </p:anim>
                                    <p:animEffect transition="in" filter="fade">
                                      <p:cBhvr>
                                        <p:cTn id="90" dur="1000"/>
                                        <p:tgtEl>
                                          <p:spTgt spid="71735">
                                            <p:txEl>
                                              <p:pRg st="13" end="13"/>
                                            </p:txEl>
                                          </p:spTgt>
                                        </p:tgtEl>
                                      </p:cBhvr>
                                    </p:animEffect>
                                  </p:childTnLst>
                                </p:cTn>
                              </p:par>
                            </p:childTnLst>
                          </p:cTn>
                        </p:par>
                        <p:par>
                          <p:cTn id="91" fill="hold" nodeType="afterGroup">
                            <p:stCondLst>
                              <p:cond delay="17000"/>
                            </p:stCondLst>
                            <p:childTnLst>
                              <p:par>
                                <p:cTn id="92" presetID="39" presetClass="entr" presetSubtype="0" accel="100000" fill="hold" nodeType="afterEffect">
                                  <p:stCondLst>
                                    <p:cond delay="500"/>
                                  </p:stCondLst>
                                  <p:childTnLst>
                                    <p:set>
                                      <p:cBhvr>
                                        <p:cTn id="93" dur="1" fill="hold">
                                          <p:stCondLst>
                                            <p:cond delay="0"/>
                                          </p:stCondLst>
                                        </p:cTn>
                                        <p:tgtEl>
                                          <p:spTgt spid="71735">
                                            <p:txEl>
                                              <p:pRg st="14" end="14"/>
                                            </p:txEl>
                                          </p:spTgt>
                                        </p:tgtEl>
                                        <p:attrNameLst>
                                          <p:attrName>style.visibility</p:attrName>
                                        </p:attrNameLst>
                                      </p:cBhvr>
                                      <p:to>
                                        <p:strVal val="visible"/>
                                      </p:to>
                                    </p:set>
                                    <p:anim calcmode="lin" valueType="num">
                                      <p:cBhvr>
                                        <p:cTn id="94" dur="1000" fill="hold"/>
                                        <p:tgtEl>
                                          <p:spTgt spid="71735">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1000" fill="hold"/>
                                        <p:tgtEl>
                                          <p:spTgt spid="71735">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1000" fill="hold"/>
                                        <p:tgtEl>
                                          <p:spTgt spid="71735">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1000" fill="hold"/>
                                        <p:tgtEl>
                                          <p:spTgt spid="71735">
                                            <p:txEl>
                                              <p:pRg st="14" end="14"/>
                                            </p:txEl>
                                          </p:spTgt>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18500"/>
                            </p:stCondLst>
                            <p:childTnLst>
                              <p:par>
                                <p:cTn id="99" presetID="39" presetClass="entr" presetSubtype="0" accel="100000" fill="hold" nodeType="afterEffect">
                                  <p:stCondLst>
                                    <p:cond delay="500"/>
                                  </p:stCondLst>
                                  <p:childTnLst>
                                    <p:set>
                                      <p:cBhvr>
                                        <p:cTn id="100" dur="1" fill="hold">
                                          <p:stCondLst>
                                            <p:cond delay="0"/>
                                          </p:stCondLst>
                                        </p:cTn>
                                        <p:tgtEl>
                                          <p:spTgt spid="71735">
                                            <p:txEl>
                                              <p:pRg st="15" end="15"/>
                                            </p:txEl>
                                          </p:spTgt>
                                        </p:tgtEl>
                                        <p:attrNameLst>
                                          <p:attrName>style.visibility</p:attrName>
                                        </p:attrNameLst>
                                      </p:cBhvr>
                                      <p:to>
                                        <p:strVal val="visible"/>
                                      </p:to>
                                    </p:set>
                                    <p:anim calcmode="lin" valueType="num">
                                      <p:cBhvr>
                                        <p:cTn id="101" dur="1000" fill="hold"/>
                                        <p:tgtEl>
                                          <p:spTgt spid="71735">
                                            <p:txEl>
                                              <p:pRg st="15" end="1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2" dur="1000" fill="hold"/>
                                        <p:tgtEl>
                                          <p:spTgt spid="71735">
                                            <p:txEl>
                                              <p:pRg st="15" end="1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3" dur="1000" fill="hold"/>
                                        <p:tgtEl>
                                          <p:spTgt spid="71735">
                                            <p:txEl>
                                              <p:pRg st="15" end="1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4" dur="1000" fill="hold"/>
                                        <p:tgtEl>
                                          <p:spTgt spid="7173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4"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7036E6C-5FC7-E042-BE3A-4F54A0290E07}"/>
              </a:ext>
            </a:extLst>
          </p:cNvPr>
          <p:cNvSpPr>
            <a:spLocks noGrp="1" noRot="1" noChangeArrowheads="1"/>
          </p:cNvSpPr>
          <p:nvPr>
            <p:ph type="title"/>
          </p:nvPr>
        </p:nvSpPr>
        <p:spPr/>
        <p:txBody>
          <a:bodyPr/>
          <a:lstStyle/>
          <a:p>
            <a:r>
              <a:rPr lang="en-US" altLang="el-GR"/>
              <a:t>Nach der Revolution</a:t>
            </a:r>
          </a:p>
        </p:txBody>
      </p:sp>
      <p:sp>
        <p:nvSpPr>
          <p:cNvPr id="39939" name="Rectangle 3">
            <a:extLst>
              <a:ext uri="{FF2B5EF4-FFF2-40B4-BE49-F238E27FC236}">
                <a16:creationId xmlns:a16="http://schemas.microsoft.com/office/drawing/2014/main" id="{00F10F3C-65AC-AF4F-8570-0BA978CAEA91}"/>
              </a:ext>
            </a:extLst>
          </p:cNvPr>
          <p:cNvSpPr>
            <a:spLocks noGrp="1" noChangeArrowheads="1"/>
          </p:cNvSpPr>
          <p:nvPr>
            <p:ph type="body" idx="1"/>
          </p:nvPr>
        </p:nvSpPr>
        <p:spPr>
          <a:xfrm>
            <a:off x="3298827" y="3114677"/>
            <a:ext cx="17786350" cy="9137650"/>
          </a:xfrm>
        </p:spPr>
        <p:txBody>
          <a:bodyPr/>
          <a:lstStyle/>
          <a:p>
            <a:pPr>
              <a:lnSpc>
                <a:spcPct val="90000"/>
              </a:lnSpc>
            </a:pPr>
            <a:endParaRPr lang="en-US" altLang="el-GR"/>
          </a:p>
          <a:p>
            <a:pPr>
              <a:lnSpc>
                <a:spcPct val="90000"/>
              </a:lnSpc>
            </a:pPr>
            <a:r>
              <a:rPr lang="en-US" altLang="el-GR"/>
              <a:t>Rat der Volksbeauftragten aus SPD und USPD als Übergangsregierung;</a:t>
            </a:r>
          </a:p>
          <a:p>
            <a:pPr>
              <a:lnSpc>
                <a:spcPct val="90000"/>
              </a:lnSpc>
            </a:pPr>
            <a:endParaRPr lang="en-US" altLang="el-GR"/>
          </a:p>
          <a:p>
            <a:pPr>
              <a:lnSpc>
                <a:spcPct val="90000"/>
              </a:lnSpc>
            </a:pPr>
            <a:endParaRPr lang="en-US" altLang="el-GR"/>
          </a:p>
          <a:p>
            <a:pPr>
              <a:lnSpc>
                <a:spcPct val="90000"/>
              </a:lnSpc>
            </a:pPr>
            <a:r>
              <a:rPr lang="en-US" altLang="el-GR"/>
              <a:t>19. Januar 1919 – Wahlen zur Nationalversammlung:</a:t>
            </a:r>
          </a:p>
          <a:p>
            <a:pPr>
              <a:lnSpc>
                <a:spcPct val="90000"/>
              </a:lnSpc>
              <a:buFont typeface="Wingdings" pitchFamily="2" charset="2"/>
              <a:buNone/>
            </a:pPr>
            <a:r>
              <a:rPr lang="en-US" altLang="el-GR"/>
              <a:t>   - Neigung zur parlamentarischen Demokratie.</a:t>
            </a:r>
          </a:p>
          <a:p>
            <a:pPr>
              <a:lnSpc>
                <a:spcPct val="90000"/>
              </a:lnSpc>
              <a:buFont typeface="Wingdings" pitchFamily="2" charset="2"/>
              <a:buNone/>
            </a:pPr>
            <a:r>
              <a:rPr lang="en-US" altLang="el-GR"/>
              <a:t>   </a:t>
            </a:r>
          </a:p>
        </p:txBody>
      </p:sp>
    </p:spTree>
    <p:extLst>
      <p:ext uri="{BB962C8B-B14F-4D97-AF65-F5344CB8AC3E}">
        <p14:creationId xmlns:p14="http://schemas.microsoft.com/office/powerpoint/2010/main" val="4019807136"/>
      </p:ext>
    </p:extLst>
  </p:cSld>
  <p:clrMapOvr>
    <a:masterClrMapping/>
  </p:clrMapOvr>
  <mc:AlternateContent xmlns:mc="http://schemas.openxmlformats.org/markup-compatibility/2006" xmlns:p14="http://schemas.microsoft.com/office/powerpoint/2010/main">
    <mc:Choice Requires="p14">
      <p:transition spd="slow" p14:dur="2000" advClick="0" advTm="5608"/>
    </mc:Choice>
    <mc:Fallback xmlns="">
      <p:transition spd="slow" advClick="0" advTm="560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par>
                          <p:cTn id="14" fill="hold" nodeType="afterGroup">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 calcmode="lin" valueType="num">
                                      <p:cBhvr>
                                        <p:cTn id="17" dur="1000" fill="hold"/>
                                        <p:tgtEl>
                                          <p:spTgt spid="39939">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9939">
                                            <p:txEl>
                                              <p:pRg st="1" end="1"/>
                                            </p:txEl>
                                          </p:spTgt>
                                        </p:tgtEl>
                                      </p:cBhvr>
                                    </p:animEffect>
                                  </p:childTnLst>
                                </p:cTn>
                              </p:par>
                            </p:childTnLst>
                          </p:cTn>
                        </p:par>
                        <p:par>
                          <p:cTn id="20" fill="hold" nodeType="afterGroup">
                            <p:stCondLst>
                              <p:cond delay="3000"/>
                            </p:stCondLst>
                            <p:childTnLst>
                              <p:par>
                                <p:cTn id="21" presetID="50" presetClass="entr" presetSubtype="0" decel="100000" fill="hold" nodeType="after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 calcmode="lin" valueType="num">
                                      <p:cBhvr>
                                        <p:cTn id="23" dur="1000" fill="hold"/>
                                        <p:tgtEl>
                                          <p:spTgt spid="39939">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39939">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9939">
                                            <p:txEl>
                                              <p:pRg st="4" end="4"/>
                                            </p:txEl>
                                          </p:spTgt>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9939">
                                            <p:txEl>
                                              <p:pRg st="5" end="5"/>
                                            </p:txEl>
                                          </p:spTgt>
                                        </p:tgtEl>
                                        <p:attrNameLst>
                                          <p:attrName>style.visibility</p:attrName>
                                        </p:attrNameLst>
                                      </p:cBhvr>
                                      <p:to>
                                        <p:strVal val="visible"/>
                                      </p:to>
                                    </p:set>
                                    <p:anim calcmode="lin" valueType="num">
                                      <p:cBhvr>
                                        <p:cTn id="28" dur="1000" fill="hold"/>
                                        <p:tgtEl>
                                          <p:spTgt spid="39939">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39939">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9939">
                                            <p:txEl>
                                              <p:pRg st="5" end="5"/>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39939">
                                            <p:txEl>
                                              <p:pRg st="6" end="6"/>
                                            </p:txEl>
                                          </p:spTgt>
                                        </p:tgtEl>
                                        <p:attrNameLst>
                                          <p:attrName>style.visibility</p:attrName>
                                        </p:attrNameLst>
                                      </p:cBhvr>
                                      <p:to>
                                        <p:strVal val="visible"/>
                                      </p:to>
                                    </p:set>
                                    <p:anim calcmode="lin" valueType="num">
                                      <p:cBhvr>
                                        <p:cTn id="33" dur="1000" fill="hold"/>
                                        <p:tgtEl>
                                          <p:spTgt spid="39939">
                                            <p:txEl>
                                              <p:pRg st="6" end="6"/>
                                            </p:txEl>
                                          </p:spTgt>
                                        </p:tgtEl>
                                        <p:attrNameLst>
                                          <p:attrName>ppt_w</p:attrName>
                                        </p:attrNameLst>
                                      </p:cBhvr>
                                      <p:tavLst>
                                        <p:tav tm="0">
                                          <p:val>
                                            <p:strVal val="#ppt_w+.3"/>
                                          </p:val>
                                        </p:tav>
                                        <p:tav tm="100000">
                                          <p:val>
                                            <p:strVal val="#ppt_w"/>
                                          </p:val>
                                        </p:tav>
                                      </p:tavLst>
                                    </p:anim>
                                    <p:anim calcmode="lin" valueType="num">
                                      <p:cBhvr>
                                        <p:cTn id="34" dur="1000" fill="hold"/>
                                        <p:tgtEl>
                                          <p:spTgt spid="39939">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9898CF7-85F0-CD41-ACD8-C5747822CBED}"/>
              </a:ext>
            </a:extLst>
          </p:cNvPr>
          <p:cNvSpPr>
            <a:spLocks noGrp="1" noChangeArrowheads="1"/>
          </p:cNvSpPr>
          <p:nvPr>
            <p:ph type="title"/>
          </p:nvPr>
        </p:nvSpPr>
        <p:spPr/>
        <p:txBody>
          <a:bodyPr/>
          <a:lstStyle/>
          <a:p>
            <a:pPr>
              <a:defRPr/>
            </a:pPr>
            <a:r>
              <a:rPr lang="de-DE" altLang="el-GR" dirty="0"/>
              <a:t>Mythen 2</a:t>
            </a:r>
          </a:p>
        </p:txBody>
      </p:sp>
      <p:sp>
        <p:nvSpPr>
          <p:cNvPr id="18434" name="Rectangle 3">
            <a:extLst>
              <a:ext uri="{FF2B5EF4-FFF2-40B4-BE49-F238E27FC236}">
                <a16:creationId xmlns:a16="http://schemas.microsoft.com/office/drawing/2014/main" id="{C62EA13B-EC09-1F4A-9D35-90A7A8CC2296}"/>
              </a:ext>
            </a:extLst>
          </p:cNvPr>
          <p:cNvSpPr>
            <a:spLocks noGrp="1" noChangeArrowheads="1"/>
          </p:cNvSpPr>
          <p:nvPr>
            <p:ph idx="1"/>
          </p:nvPr>
        </p:nvSpPr>
        <p:spPr/>
        <p:txBody>
          <a:bodyPr/>
          <a:lstStyle/>
          <a:p>
            <a:pPr eaLnBrk="1" hangingPunct="1">
              <a:lnSpc>
                <a:spcPct val="90000"/>
              </a:lnSpc>
            </a:pPr>
            <a:endParaRPr lang="de-DE" altLang="el-GR"/>
          </a:p>
          <a:p>
            <a:pPr eaLnBrk="1" hangingPunct="1">
              <a:lnSpc>
                <a:spcPct val="90000"/>
              </a:lnSpc>
            </a:pPr>
            <a:endParaRPr lang="de-DE" altLang="el-GR"/>
          </a:p>
          <a:p>
            <a:pPr eaLnBrk="1" hangingPunct="1">
              <a:lnSpc>
                <a:spcPct val="90000"/>
              </a:lnSpc>
            </a:pPr>
            <a:r>
              <a:rPr lang="de-DE" altLang="el-GR"/>
              <a:t>gemeinsame Genealogie bis zu definierbaren Vorfahren</a:t>
            </a:r>
          </a:p>
        </p:txBody>
      </p:sp>
    </p:spTree>
    <p:extLst>
      <p:ext uri="{BB962C8B-B14F-4D97-AF65-F5344CB8AC3E}">
        <p14:creationId xmlns:p14="http://schemas.microsoft.com/office/powerpoint/2010/main" val="1971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C4D9820-D094-A040-B50F-BC144E610B3A}"/>
              </a:ext>
            </a:extLst>
          </p:cNvPr>
          <p:cNvSpPr>
            <a:spLocks noGrp="1" noRot="1" noChangeArrowheads="1"/>
          </p:cNvSpPr>
          <p:nvPr>
            <p:ph type="title"/>
          </p:nvPr>
        </p:nvSpPr>
        <p:spPr/>
        <p:txBody>
          <a:bodyPr/>
          <a:lstStyle/>
          <a:p>
            <a:r>
              <a:rPr lang="en-US" altLang="el-GR"/>
              <a:t>Spartakusaufstand in Berlin</a:t>
            </a:r>
          </a:p>
        </p:txBody>
      </p:sp>
      <p:sp>
        <p:nvSpPr>
          <p:cNvPr id="40963" name="Rectangle 3">
            <a:extLst>
              <a:ext uri="{FF2B5EF4-FFF2-40B4-BE49-F238E27FC236}">
                <a16:creationId xmlns:a16="http://schemas.microsoft.com/office/drawing/2014/main" id="{0BF967D2-F0A2-3C45-BB76-4655EAD061D2}"/>
              </a:ext>
            </a:extLst>
          </p:cNvPr>
          <p:cNvSpPr>
            <a:spLocks noGrp="1" noChangeArrowheads="1"/>
          </p:cNvSpPr>
          <p:nvPr>
            <p:ph type="body" idx="1"/>
          </p:nvPr>
        </p:nvSpPr>
        <p:spPr>
          <a:xfrm>
            <a:off x="3984627" y="3200400"/>
            <a:ext cx="16436974" cy="10137776"/>
          </a:xfrm>
        </p:spPr>
        <p:txBody>
          <a:bodyPr/>
          <a:lstStyle/>
          <a:p>
            <a:pPr>
              <a:lnSpc>
                <a:spcPct val="90000"/>
              </a:lnSpc>
            </a:pPr>
            <a:r>
              <a:rPr lang="en-US" altLang="el-GR"/>
              <a:t>1918 – 1919 – Entstehung der </a:t>
            </a:r>
            <a:r>
              <a:rPr lang="ru-RU" altLang="el-GR"/>
              <a:t>«</a:t>
            </a:r>
            <a:r>
              <a:rPr lang="en-US" altLang="el-GR"/>
              <a:t>Revolutionären Kommunistischen Arbeitspartei</a:t>
            </a:r>
            <a:r>
              <a:rPr lang="ru-RU" altLang="el-GR"/>
              <a:t>»</a:t>
            </a:r>
            <a:r>
              <a:rPr lang="en-US" altLang="el-GR"/>
              <a:t> mit Spartakusmitgliedern;</a:t>
            </a:r>
          </a:p>
          <a:p>
            <a:pPr>
              <a:lnSpc>
                <a:spcPct val="90000"/>
              </a:lnSpc>
            </a:pPr>
            <a:r>
              <a:rPr lang="en-US" altLang="el-GR"/>
              <a:t>5. Januar 1919 – Aufstand in Berlin→ erhebliche Unruhe;</a:t>
            </a:r>
          </a:p>
          <a:p>
            <a:pPr>
              <a:lnSpc>
                <a:spcPct val="90000"/>
              </a:lnSpc>
            </a:pPr>
            <a:r>
              <a:rPr lang="en-US" altLang="el-GR"/>
              <a:t>Forderung nach Rätesystem als Verwaltungsmodell;</a:t>
            </a:r>
          </a:p>
          <a:p>
            <a:pPr>
              <a:lnSpc>
                <a:spcPct val="90000"/>
              </a:lnSpc>
            </a:pPr>
            <a:r>
              <a:rPr lang="en-US" altLang="el-GR"/>
              <a:t>15. Januar 1919 – Ermordung von Rosa Luxemburg und Karl Liebknecht, Niederschlagung des Aufstandes;</a:t>
            </a:r>
          </a:p>
        </p:txBody>
      </p:sp>
    </p:spTree>
    <p:extLst>
      <p:ext uri="{BB962C8B-B14F-4D97-AF65-F5344CB8AC3E}">
        <p14:creationId xmlns:p14="http://schemas.microsoft.com/office/powerpoint/2010/main" val="3128086159"/>
      </p:ext>
    </p:extLst>
  </p:cSld>
  <p:clrMapOvr>
    <a:masterClrMapping/>
  </p:clrMapOvr>
  <mc:AlternateContent xmlns:mc="http://schemas.openxmlformats.org/markup-compatibility/2006" xmlns:p14="http://schemas.microsoft.com/office/powerpoint/2010/main">
    <mc:Choice Requires="p14">
      <p:transition spd="slow" p14:dur="2000" advClick="0" advTm="7972"/>
    </mc:Choice>
    <mc:Fallback xmlns="">
      <p:transition spd="slow" advClick="0" advTm="797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62"/>
                                        </p:tgtEl>
                                        <p:attrNameLst>
                                          <p:attrName>ppt_y</p:attrName>
                                        </p:attrNameLst>
                                      </p:cBhvr>
                                      <p:tavLst>
                                        <p:tav tm="0">
                                          <p:val>
                                            <p:strVal val="#ppt_y"/>
                                          </p:val>
                                        </p:tav>
                                        <p:tav tm="100000">
                                          <p:val>
                                            <p:strVal val="#ppt_y"/>
                                          </p:val>
                                        </p:tav>
                                      </p:tavLst>
                                    </p:anim>
                                    <p:anim calcmode="lin" valueType="num">
                                      <p:cBhvr>
                                        <p:cTn id="9" dur="5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62"/>
                                        </p:tgtEl>
                                      </p:cBhvr>
                                    </p:animEffect>
                                  </p:childTnLst>
                                </p:cTn>
                              </p:par>
                            </p:childTnLst>
                          </p:cTn>
                        </p:par>
                        <p:par>
                          <p:cTn id="12" fill="hold" nodeType="afterGroup">
                            <p:stCondLst>
                              <p:cond delay="1700"/>
                            </p:stCondLst>
                            <p:childTnLst>
                              <p:par>
                                <p:cTn id="13" presetID="37" presetClass="entr" presetSubtype="0" fill="hold" nodeType="after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fade">
                                      <p:cBhvr>
                                        <p:cTn id="15" dur="1000"/>
                                        <p:tgtEl>
                                          <p:spTgt spid="40963">
                                            <p:txEl>
                                              <p:pRg st="0" end="0"/>
                                            </p:txEl>
                                          </p:spTgt>
                                        </p:tgtEl>
                                      </p:cBhvr>
                                    </p:animEffect>
                                    <p:anim calcmode="lin" valueType="num">
                                      <p:cBhvr>
                                        <p:cTn id="16"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2700"/>
                            </p:stCondLst>
                            <p:childTnLst>
                              <p:par>
                                <p:cTn id="20" presetID="37" presetClass="entr" presetSubtype="0" fill="hold" nodeType="afterEffect">
                                  <p:stCondLst>
                                    <p:cond delay="0"/>
                                  </p:stCondLst>
                                  <p:childTnLst>
                                    <p:set>
                                      <p:cBhvr>
                                        <p:cTn id="21" dur="1" fill="hold">
                                          <p:stCondLst>
                                            <p:cond delay="0"/>
                                          </p:stCondLst>
                                        </p:cTn>
                                        <p:tgtEl>
                                          <p:spTgt spid="40963">
                                            <p:txEl>
                                              <p:pRg st="1" end="1"/>
                                            </p:txEl>
                                          </p:spTgt>
                                        </p:tgtEl>
                                        <p:attrNameLst>
                                          <p:attrName>style.visibility</p:attrName>
                                        </p:attrNameLst>
                                      </p:cBhvr>
                                      <p:to>
                                        <p:strVal val="visible"/>
                                      </p:to>
                                    </p:set>
                                    <p:animEffect transition="in" filter="fade">
                                      <p:cBhvr>
                                        <p:cTn id="22" dur="1000"/>
                                        <p:tgtEl>
                                          <p:spTgt spid="40963">
                                            <p:txEl>
                                              <p:pRg st="1" end="1"/>
                                            </p:txEl>
                                          </p:spTgt>
                                        </p:tgtEl>
                                      </p:cBhvr>
                                    </p:animEffect>
                                    <p:anim calcmode="lin" valueType="num">
                                      <p:cBhvr>
                                        <p:cTn id="23"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096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0963">
                                            <p:txEl>
                                              <p:pRg st="1" end="1"/>
                                            </p:txEl>
                                          </p:spTgt>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3700"/>
                            </p:stCondLst>
                            <p:childTnLst>
                              <p:par>
                                <p:cTn id="27" presetID="37" presetClass="entr" presetSubtype="0" fill="hold" nodeType="afterEffect">
                                  <p:stCondLst>
                                    <p:cond delay="0"/>
                                  </p:stCondLst>
                                  <p:childTnLst>
                                    <p:set>
                                      <p:cBhvr>
                                        <p:cTn id="28" dur="1" fill="hold">
                                          <p:stCondLst>
                                            <p:cond delay="0"/>
                                          </p:stCondLst>
                                        </p:cTn>
                                        <p:tgtEl>
                                          <p:spTgt spid="40963">
                                            <p:txEl>
                                              <p:pRg st="2" end="2"/>
                                            </p:txEl>
                                          </p:spTgt>
                                        </p:tgtEl>
                                        <p:attrNameLst>
                                          <p:attrName>style.visibility</p:attrName>
                                        </p:attrNameLst>
                                      </p:cBhvr>
                                      <p:to>
                                        <p:strVal val="visible"/>
                                      </p:to>
                                    </p:set>
                                    <p:animEffect transition="in" filter="fade">
                                      <p:cBhvr>
                                        <p:cTn id="29" dur="1000"/>
                                        <p:tgtEl>
                                          <p:spTgt spid="40963">
                                            <p:txEl>
                                              <p:pRg st="2" end="2"/>
                                            </p:txEl>
                                          </p:spTgt>
                                        </p:tgtEl>
                                      </p:cBhvr>
                                    </p:animEffect>
                                    <p:anim calcmode="lin" valueType="num">
                                      <p:cBhvr>
                                        <p:cTn id="30"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4700"/>
                            </p:stCondLst>
                            <p:childTnLst>
                              <p:par>
                                <p:cTn id="34" presetID="37" presetClass="entr" presetSubtype="0" fill="hold" nodeType="afterEffect">
                                  <p:stCondLst>
                                    <p:cond delay="0"/>
                                  </p:stCondLst>
                                  <p:childTnLst>
                                    <p:set>
                                      <p:cBhvr>
                                        <p:cTn id="35" dur="1" fill="hold">
                                          <p:stCondLst>
                                            <p:cond delay="0"/>
                                          </p:stCondLst>
                                        </p:cTn>
                                        <p:tgtEl>
                                          <p:spTgt spid="40963">
                                            <p:txEl>
                                              <p:pRg st="3" end="3"/>
                                            </p:txEl>
                                          </p:spTgt>
                                        </p:tgtEl>
                                        <p:attrNameLst>
                                          <p:attrName>style.visibility</p:attrName>
                                        </p:attrNameLst>
                                      </p:cBhvr>
                                      <p:to>
                                        <p:strVal val="visible"/>
                                      </p:to>
                                    </p:set>
                                    <p:animEffect transition="in" filter="fade">
                                      <p:cBhvr>
                                        <p:cTn id="36" dur="1000"/>
                                        <p:tgtEl>
                                          <p:spTgt spid="40963">
                                            <p:txEl>
                                              <p:pRg st="3" end="3"/>
                                            </p:txEl>
                                          </p:spTgt>
                                        </p:tgtEl>
                                      </p:cBhvr>
                                    </p:animEffect>
                                    <p:anim calcmode="lin" valueType="num">
                                      <p:cBhvr>
                                        <p:cTn id="37"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6944D9-A785-D142-9E6A-68A034419DB6}"/>
              </a:ext>
            </a:extLst>
          </p:cNvPr>
          <p:cNvSpPr>
            <a:spLocks noGrp="1" noRot="1" noChangeArrowheads="1"/>
          </p:cNvSpPr>
          <p:nvPr>
            <p:ph type="title"/>
          </p:nvPr>
        </p:nvSpPr>
        <p:spPr>
          <a:xfrm>
            <a:off x="3962400" y="0"/>
            <a:ext cx="16459200" cy="2286000"/>
          </a:xfrm>
        </p:spPr>
        <p:txBody>
          <a:bodyPr/>
          <a:lstStyle/>
          <a:p>
            <a:r>
              <a:rPr lang="en-US" altLang="el-GR"/>
              <a:t>Parlamentarische Arbeit</a:t>
            </a:r>
          </a:p>
        </p:txBody>
      </p:sp>
      <p:sp>
        <p:nvSpPr>
          <p:cNvPr id="41987" name="Rectangle 3">
            <a:extLst>
              <a:ext uri="{FF2B5EF4-FFF2-40B4-BE49-F238E27FC236}">
                <a16:creationId xmlns:a16="http://schemas.microsoft.com/office/drawing/2014/main" id="{8AE1F2BB-BD19-CF49-9E64-79B80FEC8B8C}"/>
              </a:ext>
            </a:extLst>
          </p:cNvPr>
          <p:cNvSpPr>
            <a:spLocks noGrp="1" noChangeArrowheads="1"/>
          </p:cNvSpPr>
          <p:nvPr>
            <p:ph type="body" idx="1"/>
          </p:nvPr>
        </p:nvSpPr>
        <p:spPr>
          <a:xfrm>
            <a:off x="3406776" y="2105027"/>
            <a:ext cx="17014824" cy="11610974"/>
          </a:xfrm>
        </p:spPr>
        <p:txBody>
          <a:bodyPr/>
          <a:lstStyle/>
          <a:p>
            <a:r>
              <a:rPr lang="en-US" altLang="el-GR" dirty="0"/>
              <a:t> 6. </a:t>
            </a:r>
            <a:r>
              <a:rPr lang="en-US" altLang="el-GR" dirty="0" err="1"/>
              <a:t>Februar</a:t>
            </a:r>
            <a:r>
              <a:rPr lang="en-US" altLang="el-GR" dirty="0"/>
              <a:t> 1919 – </a:t>
            </a:r>
            <a:r>
              <a:rPr lang="en-US" altLang="el-GR" dirty="0" err="1"/>
              <a:t>Erste</a:t>
            </a:r>
            <a:r>
              <a:rPr lang="en-US" altLang="el-GR" dirty="0"/>
              <a:t> </a:t>
            </a:r>
            <a:r>
              <a:rPr lang="en-US" altLang="el-GR" dirty="0" err="1"/>
              <a:t>Sitzung</a:t>
            </a:r>
            <a:r>
              <a:rPr lang="en-US" altLang="el-GR" dirty="0"/>
              <a:t> der </a:t>
            </a:r>
            <a:r>
              <a:rPr lang="en-US" altLang="el-GR" dirty="0" err="1"/>
              <a:t>verfassungsgebenden</a:t>
            </a:r>
            <a:r>
              <a:rPr lang="en-US" altLang="el-GR" dirty="0"/>
              <a:t> </a:t>
            </a:r>
            <a:r>
              <a:rPr lang="en-US" altLang="el-GR" dirty="0" err="1"/>
              <a:t>Nationalversammlung</a:t>
            </a:r>
            <a:r>
              <a:rPr lang="en-US" altLang="el-GR" dirty="0"/>
              <a:t> </a:t>
            </a:r>
            <a:r>
              <a:rPr lang="en-US" altLang="el-GR" dirty="0" err="1"/>
              <a:t>im</a:t>
            </a:r>
            <a:r>
              <a:rPr lang="en-US" altLang="el-GR" dirty="0"/>
              <a:t> </a:t>
            </a:r>
            <a:r>
              <a:rPr lang="en-US" altLang="el-GR" dirty="0" err="1"/>
              <a:t>Nationaltheater</a:t>
            </a:r>
            <a:r>
              <a:rPr lang="en-US" altLang="el-GR" dirty="0"/>
              <a:t> in Weimar;</a:t>
            </a:r>
          </a:p>
          <a:p>
            <a:endParaRPr lang="en-US" altLang="el-GR" dirty="0"/>
          </a:p>
          <a:p>
            <a:pPr>
              <a:buFont typeface="Wingdings" pitchFamily="2" charset="2"/>
              <a:buNone/>
            </a:pPr>
            <a:endParaRPr lang="en-US" altLang="el-GR" dirty="0"/>
          </a:p>
          <a:p>
            <a:pPr>
              <a:buFont typeface="Wingdings" pitchFamily="2" charset="2"/>
              <a:buNone/>
            </a:pPr>
            <a:endParaRPr lang="en-US" altLang="el-GR" dirty="0"/>
          </a:p>
          <a:p>
            <a:endParaRPr lang="en-US" altLang="el-GR" dirty="0"/>
          </a:p>
          <a:p>
            <a:r>
              <a:rPr lang="en-US" altLang="el-GR" dirty="0"/>
              <a:t>Wahl </a:t>
            </a:r>
            <a:r>
              <a:rPr lang="en-US" altLang="el-GR" dirty="0" err="1"/>
              <a:t>Freidrich</a:t>
            </a:r>
            <a:r>
              <a:rPr lang="en-US" altLang="el-GR" dirty="0"/>
              <a:t> </a:t>
            </a:r>
            <a:r>
              <a:rPr lang="en-US" altLang="el-GR" dirty="0" err="1"/>
              <a:t>Eberts</a:t>
            </a:r>
            <a:r>
              <a:rPr lang="en-US" altLang="el-GR" dirty="0"/>
              <a:t> </a:t>
            </a:r>
            <a:r>
              <a:rPr lang="en-US" altLang="el-GR" dirty="0" err="1"/>
              <a:t>zum</a:t>
            </a:r>
            <a:r>
              <a:rPr lang="en-US" altLang="el-GR" dirty="0"/>
              <a:t> </a:t>
            </a:r>
            <a:r>
              <a:rPr lang="en-US" altLang="el-GR" dirty="0" err="1"/>
              <a:t>Reichspräsidenten</a:t>
            </a:r>
            <a:r>
              <a:rPr lang="en-US" altLang="el-GR" dirty="0"/>
              <a:t>;</a:t>
            </a:r>
          </a:p>
          <a:p>
            <a:r>
              <a:rPr lang="ru-RU" altLang="el-GR" dirty="0"/>
              <a:t>«</a:t>
            </a:r>
            <a:r>
              <a:rPr lang="en-US" altLang="el-GR" dirty="0" err="1"/>
              <a:t>Weimarer</a:t>
            </a:r>
            <a:r>
              <a:rPr lang="en-US" altLang="el-GR" dirty="0"/>
              <a:t> </a:t>
            </a:r>
            <a:r>
              <a:rPr lang="en-US" altLang="el-GR" dirty="0" err="1"/>
              <a:t>Koalition</a:t>
            </a:r>
            <a:r>
              <a:rPr lang="ru-RU" altLang="el-GR" dirty="0"/>
              <a:t>»</a:t>
            </a:r>
            <a:r>
              <a:rPr lang="en-US" altLang="el-GR" dirty="0"/>
              <a:t> -</a:t>
            </a:r>
            <a:r>
              <a:rPr lang="ru-RU" altLang="el-GR" dirty="0"/>
              <a:t> </a:t>
            </a:r>
            <a:r>
              <a:rPr lang="en-US" altLang="el-GR" dirty="0"/>
              <a:t> SPD, DDP, </a:t>
            </a:r>
            <a:r>
              <a:rPr lang="en-US" altLang="el-GR" dirty="0" err="1"/>
              <a:t>Zentrum</a:t>
            </a:r>
            <a:r>
              <a:rPr lang="en-US" altLang="el-GR" dirty="0"/>
              <a:t>.</a:t>
            </a:r>
          </a:p>
          <a:p>
            <a:endParaRPr lang="en-US" altLang="el-GR" dirty="0"/>
          </a:p>
          <a:p>
            <a:endParaRPr lang="en-US" altLang="el-GR" dirty="0"/>
          </a:p>
          <a:p>
            <a:endParaRPr lang="en-US" altLang="el-GR" dirty="0"/>
          </a:p>
          <a:p>
            <a:endParaRPr lang="en-US" altLang="el-GR" dirty="0"/>
          </a:p>
          <a:p>
            <a:pPr>
              <a:buFont typeface="Wingdings" pitchFamily="2" charset="2"/>
              <a:buNone/>
            </a:pPr>
            <a:endParaRPr lang="en-US" altLang="el-GR" dirty="0"/>
          </a:p>
        </p:txBody>
      </p:sp>
    </p:spTree>
    <p:extLst>
      <p:ext uri="{BB962C8B-B14F-4D97-AF65-F5344CB8AC3E}">
        <p14:creationId xmlns:p14="http://schemas.microsoft.com/office/powerpoint/2010/main" val="1501678822"/>
      </p:ext>
    </p:extLst>
  </p:cSld>
  <p:clrMapOvr>
    <a:masterClrMapping/>
  </p:clrMapOvr>
  <mc:AlternateContent xmlns:mc="http://schemas.openxmlformats.org/markup-compatibility/2006" xmlns:p14="http://schemas.microsoft.com/office/powerpoint/2010/main">
    <mc:Choice Requires="p14">
      <p:transition spd="slow" p14:dur="2000" advClick="0" advTm="8943"/>
    </mc:Choice>
    <mc:Fallback xmlns="">
      <p:transition spd="slow" advClick="0" advTm="894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1000" fill="hold"/>
                                        <p:tgtEl>
                                          <p:spTgt spid="41987">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1987">
                                            <p:txEl>
                                              <p:pRg st="0" end="0"/>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anim calcmode="lin" valueType="num">
                                      <p:cBhvr>
                                        <p:cTn id="19" dur="1000" fill="hold"/>
                                        <p:tgtEl>
                                          <p:spTgt spid="41987">
                                            <p:txEl>
                                              <p:pRg st="5" end="5"/>
                                            </p:txEl>
                                          </p:spTgt>
                                        </p:tgtEl>
                                        <p:attrNameLst>
                                          <p:attrName>ppt_w</p:attrName>
                                        </p:attrNameLst>
                                      </p:cBhvr>
                                      <p:tavLst>
                                        <p:tav tm="0">
                                          <p:val>
                                            <p:strVal val="#ppt_w+.3"/>
                                          </p:val>
                                        </p:tav>
                                        <p:tav tm="100000">
                                          <p:val>
                                            <p:strVal val="#ppt_w"/>
                                          </p:val>
                                        </p:tav>
                                      </p:tavLst>
                                    </p:anim>
                                    <p:anim calcmode="lin" valueType="num">
                                      <p:cBhvr>
                                        <p:cTn id="20" dur="1000" fill="hold"/>
                                        <p:tgtEl>
                                          <p:spTgt spid="41987">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41987">
                                            <p:txEl>
                                              <p:pRg st="5" end="5"/>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p:cTn id="25" dur="1000" fill="hold"/>
                                        <p:tgtEl>
                                          <p:spTgt spid="41987">
                                            <p:txEl>
                                              <p:pRg st="6" end="6"/>
                                            </p:txEl>
                                          </p:spTgt>
                                        </p:tgtEl>
                                        <p:attrNameLst>
                                          <p:attrName>ppt_w</p:attrName>
                                        </p:attrNameLst>
                                      </p:cBhvr>
                                      <p:tavLst>
                                        <p:tav tm="0">
                                          <p:val>
                                            <p:strVal val="#ppt_w+.3"/>
                                          </p:val>
                                        </p:tav>
                                        <p:tav tm="100000">
                                          <p:val>
                                            <p:strVal val="#ppt_w"/>
                                          </p:val>
                                        </p:tav>
                                      </p:tavLst>
                                    </p:anim>
                                    <p:anim calcmode="lin" valueType="num">
                                      <p:cBhvr>
                                        <p:cTn id="26" dur="1000" fill="hold"/>
                                        <p:tgtEl>
                                          <p:spTgt spid="41987">
                                            <p:txEl>
                                              <p:pRg st="6" end="6"/>
                                            </p:txEl>
                                          </p:spTgt>
                                        </p:tgtEl>
                                        <p:attrNameLst>
                                          <p:attrName>ppt_h</p:attrName>
                                        </p:attrNameLst>
                                      </p:cBhvr>
                                      <p:tavLst>
                                        <p:tav tm="0">
                                          <p:val>
                                            <p:strVal val="#ppt_h"/>
                                          </p:val>
                                        </p:tav>
                                        <p:tav tm="100000">
                                          <p:val>
                                            <p:strVal val="#ppt_h"/>
                                          </p:val>
                                        </p:tav>
                                      </p:tavLst>
                                    </p:anim>
                                    <p:animEffect transition="in" filter="fade">
                                      <p:cBhvr>
                                        <p:cTn id="27" dur="1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EF73A8A-93EF-9848-9F2C-244199013838}"/>
              </a:ext>
            </a:extLst>
          </p:cNvPr>
          <p:cNvSpPr>
            <a:spLocks noGrp="1" noRot="1" noChangeArrowheads="1"/>
          </p:cNvSpPr>
          <p:nvPr>
            <p:ph type="title"/>
          </p:nvPr>
        </p:nvSpPr>
        <p:spPr>
          <a:xfrm>
            <a:off x="3613150" y="0"/>
            <a:ext cx="17157700" cy="1943100"/>
          </a:xfrm>
        </p:spPr>
        <p:txBody>
          <a:bodyPr>
            <a:normAutofit fontScale="90000"/>
          </a:bodyPr>
          <a:lstStyle/>
          <a:p>
            <a:r>
              <a:rPr lang="en-US" altLang="el-GR"/>
              <a:t>Weimarer Verfassung vom 11. August 1919</a:t>
            </a:r>
          </a:p>
        </p:txBody>
      </p:sp>
      <p:pic>
        <p:nvPicPr>
          <p:cNvPr id="43012" name="Picture 4">
            <a:extLst>
              <a:ext uri="{FF2B5EF4-FFF2-40B4-BE49-F238E27FC236}">
                <a16:creationId xmlns:a16="http://schemas.microsoft.com/office/drawing/2014/main" id="{603FD5AA-E5BE-EE45-A6AB-A2554D2CD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6" y="1654177"/>
            <a:ext cx="16748124" cy="1203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5011"/>
      </p:ext>
    </p:extLst>
  </p:cSld>
  <p:clrMapOvr>
    <a:masterClrMapping/>
  </p:clrMapOvr>
  <mc:AlternateContent xmlns:mc="http://schemas.openxmlformats.org/markup-compatibility/2006" xmlns:p14="http://schemas.microsoft.com/office/powerpoint/2010/main">
    <mc:Choice Requires="p14">
      <p:transition spd="slow" p14:dur="2000" advClick="0" advTm="9614"/>
    </mc:Choice>
    <mc:Fallback xmlns="">
      <p:transition spd="slow" advClick="0" advTm="961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3010"/>
                                        </p:tgtEl>
                                        <p:attrNameLst>
                                          <p:attrName>style.visibility</p:attrName>
                                        </p:attrNameLst>
                                      </p:cBhvr>
                                      <p:to>
                                        <p:strVal val="visible"/>
                                      </p:to>
                                    </p:set>
                                    <p:anim calcmode="discrete" valueType="clr">
                                      <p:cBhvr override="childStyle">
                                        <p:cTn id="7"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0"/>
                                        </p:tgtEl>
                                        <p:attrNameLst>
                                          <p:attrName>fillcolor</p:attrName>
                                        </p:attrNameLst>
                                      </p:cBhvr>
                                      <p:tavLst>
                                        <p:tav tm="0">
                                          <p:val>
                                            <p:clrVal>
                                              <a:schemeClr val="accent2"/>
                                            </p:clrVal>
                                          </p:val>
                                        </p:tav>
                                        <p:tav tm="50000">
                                          <p:val>
                                            <p:clrVal>
                                              <a:schemeClr val="hlink"/>
                                            </p:clrVal>
                                          </p:val>
                                        </p:tav>
                                      </p:tavLst>
                                    </p:anim>
                                    <p:set>
                                      <p:cBhvr>
                                        <p:cTn id="9" dur="80"/>
                                        <p:tgtEl>
                                          <p:spTgt spid="43010"/>
                                        </p:tgtEl>
                                        <p:attrNameLst>
                                          <p:attrName>fill.type</p:attrName>
                                        </p:attrNameLst>
                                      </p:cBhvr>
                                      <p:to>
                                        <p:strVal val="solid"/>
                                      </p:to>
                                    </p:set>
                                  </p:childTnLst>
                                </p:cTn>
                              </p:par>
                            </p:childTnLst>
                          </p:cTn>
                        </p:par>
                        <p:par>
                          <p:cTn id="10" fill="hold" nodeType="afterGroup">
                            <p:stCondLst>
                              <p:cond delay="1400"/>
                            </p:stCondLst>
                            <p:childTnLst>
                              <p:par>
                                <p:cTn id="11" presetID="29" presetClass="entr" presetSubtype="0" fill="hold" nodeType="after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p:cTn id="13" dur="1000" fill="hold"/>
                                        <p:tgtEl>
                                          <p:spTgt spid="43012"/>
                                        </p:tgtEl>
                                        <p:attrNameLst>
                                          <p:attrName>ppt_x</p:attrName>
                                        </p:attrNameLst>
                                      </p:cBhvr>
                                      <p:tavLst>
                                        <p:tav tm="0">
                                          <p:val>
                                            <p:strVal val="#ppt_x-.2"/>
                                          </p:val>
                                        </p:tav>
                                        <p:tav tm="100000">
                                          <p:val>
                                            <p:strVal val="#ppt_x"/>
                                          </p:val>
                                        </p:tav>
                                      </p:tavLst>
                                    </p:anim>
                                    <p:anim calcmode="lin" valueType="num">
                                      <p:cBhvr>
                                        <p:cTn id="14"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7748FB2-57E7-B94A-95E0-0CD07122170D}"/>
              </a:ext>
            </a:extLst>
          </p:cNvPr>
          <p:cNvSpPr>
            <a:spLocks noGrp="1" noChangeArrowheads="1"/>
          </p:cNvSpPr>
          <p:nvPr>
            <p:ph type="ctrTitle"/>
          </p:nvPr>
        </p:nvSpPr>
        <p:spPr>
          <a:xfrm>
            <a:off x="4419600" y="4937127"/>
            <a:ext cx="15544800" cy="3841750"/>
          </a:xfrm>
        </p:spPr>
        <p:txBody>
          <a:bodyPr/>
          <a:lstStyle/>
          <a:p>
            <a:r>
              <a:rPr lang="ru-RU" altLang="el-GR" b="0"/>
              <a:t>Regierungssystem</a:t>
            </a:r>
            <a:r>
              <a:rPr lang="ru-RU" altLang="el-GR"/>
              <a:t> </a:t>
            </a:r>
          </a:p>
        </p:txBody>
      </p:sp>
      <p:sp>
        <p:nvSpPr>
          <p:cNvPr id="81923" name="Rectangle 3">
            <a:extLst>
              <a:ext uri="{FF2B5EF4-FFF2-40B4-BE49-F238E27FC236}">
                <a16:creationId xmlns:a16="http://schemas.microsoft.com/office/drawing/2014/main" id="{080D7BC4-DBE9-204C-ABE7-CC3011976EA9}"/>
              </a:ext>
            </a:extLst>
          </p:cNvPr>
          <p:cNvSpPr>
            <a:spLocks noGrp="1" noChangeArrowheads="1"/>
          </p:cNvSpPr>
          <p:nvPr>
            <p:ph type="subTitle" idx="1"/>
          </p:nvPr>
        </p:nvSpPr>
        <p:spPr/>
        <p:txBody>
          <a:bodyPr/>
          <a:lstStyle/>
          <a:p>
            <a:endParaRPr lang="ru-RU" altLang="el-GR"/>
          </a:p>
        </p:txBody>
      </p:sp>
    </p:spTree>
    <p:custDataLst>
      <p:tags r:id="rId1"/>
    </p:custDataLst>
    <p:extLst>
      <p:ext uri="{BB962C8B-B14F-4D97-AF65-F5344CB8AC3E}">
        <p14:creationId xmlns:p14="http://schemas.microsoft.com/office/powerpoint/2010/main" val="1041702417"/>
      </p:ext>
    </p:extLst>
  </p:cSld>
  <p:clrMapOvr>
    <a:masterClrMapping/>
  </p:clrMapOvr>
  <mc:AlternateContent xmlns:mc="http://schemas.openxmlformats.org/markup-compatibility/2006" xmlns:p14="http://schemas.microsoft.com/office/powerpoint/2010/main">
    <mc:Choice Requires="p14">
      <p:transition spd="slow" p14:dur="2000" advClick="0" advTm="5658"/>
    </mc:Choice>
    <mc:Fallback xmlns="">
      <p:transition spd="slow" advClick="0" advTm="565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wipe(left)">
                                      <p:cBhvr>
                                        <p:cTn id="12"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75C0BE7-EE75-954C-B241-B5B17CCF09EE}"/>
              </a:ext>
            </a:extLst>
          </p:cNvPr>
          <p:cNvSpPr>
            <a:spLocks noGrp="1" noRot="1" noChangeArrowheads="1"/>
          </p:cNvSpPr>
          <p:nvPr>
            <p:ph type="title"/>
          </p:nvPr>
        </p:nvSpPr>
        <p:spPr/>
        <p:txBody>
          <a:bodyPr/>
          <a:lstStyle/>
          <a:p>
            <a:r>
              <a:rPr lang="ru-RU" altLang="el-GR"/>
              <a:t>Der </a:t>
            </a:r>
            <a:r>
              <a:rPr lang="ru-RU" altLang="el-GR" b="0"/>
              <a:t>Reichspräsident</a:t>
            </a:r>
            <a:r>
              <a:rPr lang="ru-RU" altLang="el-GR"/>
              <a:t> </a:t>
            </a:r>
          </a:p>
        </p:txBody>
      </p:sp>
      <p:sp>
        <p:nvSpPr>
          <p:cNvPr id="82947" name="Rectangle 3">
            <a:extLst>
              <a:ext uri="{FF2B5EF4-FFF2-40B4-BE49-F238E27FC236}">
                <a16:creationId xmlns:a16="http://schemas.microsoft.com/office/drawing/2014/main" id="{FC96A5D1-2A4B-974E-A943-649CEAEA864F}"/>
              </a:ext>
            </a:extLst>
          </p:cNvPr>
          <p:cNvSpPr>
            <a:spLocks noGrp="1" noChangeArrowheads="1"/>
          </p:cNvSpPr>
          <p:nvPr>
            <p:ph type="body" idx="1"/>
          </p:nvPr>
        </p:nvSpPr>
        <p:spPr>
          <a:xfrm>
            <a:off x="3984627" y="3200400"/>
            <a:ext cx="16436974" cy="10515600"/>
          </a:xfrm>
        </p:spPr>
        <p:txBody>
          <a:bodyPr>
            <a:normAutofit fontScale="92500" lnSpcReduction="10000"/>
          </a:bodyPr>
          <a:lstStyle/>
          <a:p>
            <a:pPr>
              <a:lnSpc>
                <a:spcPct val="80000"/>
              </a:lnSpc>
            </a:pPr>
            <a:r>
              <a:rPr lang="ru-RU" altLang="el-GR" sz="4000"/>
              <a:t>wird vom Volk direkt auf sieben Jahre bei zulässiger Wiederwahl gewählt; </a:t>
            </a:r>
          </a:p>
          <a:p>
            <a:pPr>
              <a:lnSpc>
                <a:spcPct val="80000"/>
              </a:lnSpc>
            </a:pPr>
            <a:r>
              <a:rPr lang="ru-RU" altLang="el-GR" sz="4000"/>
              <a:t>kann durch eine Volksabstimmung abgesetzt werden, die auf Antrag von zwei Dritteln des Reichstags durchzuführen ist; </a:t>
            </a:r>
          </a:p>
          <a:p>
            <a:pPr>
              <a:lnSpc>
                <a:spcPct val="80000"/>
              </a:lnSpc>
            </a:pPr>
            <a:r>
              <a:rPr lang="ru-RU" altLang="el-GR" sz="4000"/>
              <a:t>vertritt das Reich völkerrechtlich; </a:t>
            </a:r>
          </a:p>
          <a:p>
            <a:pPr>
              <a:lnSpc>
                <a:spcPct val="80000"/>
              </a:lnSpc>
            </a:pPr>
            <a:r>
              <a:rPr lang="ru-RU" altLang="el-GR" sz="4000"/>
              <a:t>ist Oberbefehlshaber der Wehrmacht; </a:t>
            </a:r>
          </a:p>
          <a:p>
            <a:pPr>
              <a:lnSpc>
                <a:spcPct val="80000"/>
              </a:lnSpc>
            </a:pPr>
            <a:r>
              <a:rPr lang="ru-RU" altLang="el-GR" sz="4000"/>
              <a:t>kann Reichsländer zur Einhaltung von Reichsverfassung und -gesetzen zwingen; </a:t>
            </a:r>
          </a:p>
          <a:p>
            <a:pPr>
              <a:lnSpc>
                <a:spcPct val="80000"/>
              </a:lnSpc>
            </a:pPr>
            <a:r>
              <a:rPr lang="ru-RU" altLang="el-GR" sz="4000"/>
              <a:t>kann zur Aufrechterhaltung von Sicherheit und Ordnung Verordnungen erlassen, die auch die Grundrechte außer Kraft setzen können; </a:t>
            </a:r>
          </a:p>
          <a:p>
            <a:pPr>
              <a:lnSpc>
                <a:spcPct val="80000"/>
              </a:lnSpc>
            </a:pPr>
            <a:r>
              <a:rPr lang="ru-RU" altLang="el-GR" sz="4000"/>
              <a:t>muss alle Anordnungen und Verfügungen vom Reichskanzler bzw. vom zuständigen Reichsministers gegenzeichnen lassen; </a:t>
            </a:r>
          </a:p>
          <a:p>
            <a:pPr>
              <a:lnSpc>
                <a:spcPct val="80000"/>
              </a:lnSpc>
            </a:pPr>
            <a:r>
              <a:rPr lang="ru-RU" altLang="el-GR" sz="4000"/>
              <a:t>ernennt und entlässt den Reichskanzler sowie auf dessen Vorschlag die Reichsminister; </a:t>
            </a:r>
          </a:p>
          <a:p>
            <a:pPr>
              <a:lnSpc>
                <a:spcPct val="80000"/>
              </a:lnSpc>
            </a:pPr>
            <a:r>
              <a:rPr lang="ru-RU" altLang="el-GR" sz="4000"/>
              <a:t>kann einen Volksentscheid über Reichsgesetze herbeiführen; </a:t>
            </a:r>
          </a:p>
          <a:p>
            <a:pPr>
              <a:lnSpc>
                <a:spcPct val="80000"/>
              </a:lnSpc>
            </a:pPr>
            <a:r>
              <a:rPr lang="ru-RU" altLang="el-GR" sz="4000"/>
              <a:t>kann einen Volksentscheid über zwischen Reichstag und -rat strittige Gesetze herbeiführen </a:t>
            </a:r>
            <a:endParaRPr lang="de-DE" altLang="el-GR" sz="4000"/>
          </a:p>
          <a:p>
            <a:pPr>
              <a:lnSpc>
                <a:spcPct val="80000"/>
              </a:lnSpc>
              <a:buFont typeface="Wingdings" pitchFamily="2" charset="2"/>
              <a:buNone/>
            </a:pPr>
            <a:r>
              <a:rPr lang="ru-RU" altLang="el-GR"/>
              <a:t> </a:t>
            </a:r>
          </a:p>
        </p:txBody>
      </p:sp>
    </p:spTree>
    <p:custDataLst>
      <p:tags r:id="rId1"/>
    </p:custDataLst>
    <p:extLst>
      <p:ext uri="{BB962C8B-B14F-4D97-AF65-F5344CB8AC3E}">
        <p14:creationId xmlns:p14="http://schemas.microsoft.com/office/powerpoint/2010/main" val="1068569457"/>
      </p:ext>
    </p:extLst>
  </p:cSld>
  <p:clrMapOvr>
    <a:masterClrMapping/>
  </p:clrMapOvr>
  <mc:AlternateContent xmlns:mc="http://schemas.openxmlformats.org/markup-compatibility/2006" xmlns:p14="http://schemas.microsoft.com/office/powerpoint/2010/main">
    <mc:Choice Requires="p14">
      <p:transition spd="slow" p14:dur="2000" advClick="0" advTm="17674"/>
    </mc:Choice>
    <mc:Fallback xmlns="">
      <p:transition spd="slow" advClick="0" advTm="1767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dissolve">
                                      <p:cBhvr>
                                        <p:cTn id="7" dur="5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dissolve">
                                      <p:cBhvr>
                                        <p:cTn id="17" dur="5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dissolve">
                                      <p:cBhvr>
                                        <p:cTn id="22" dur="500"/>
                                        <p:tgtEl>
                                          <p:spTgt spid="82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dissolve">
                                      <p:cBhvr>
                                        <p:cTn id="27" dur="500"/>
                                        <p:tgtEl>
                                          <p:spTgt spid="829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947">
                                            <p:txEl>
                                              <p:pRg st="4" end="4"/>
                                            </p:txEl>
                                          </p:spTgt>
                                        </p:tgtEl>
                                        <p:attrNameLst>
                                          <p:attrName>style.visibility</p:attrName>
                                        </p:attrNameLst>
                                      </p:cBhvr>
                                      <p:to>
                                        <p:strVal val="visible"/>
                                      </p:to>
                                    </p:set>
                                    <p:animEffect transition="in" filter="dissolve">
                                      <p:cBhvr>
                                        <p:cTn id="32" dur="500"/>
                                        <p:tgtEl>
                                          <p:spTgt spid="829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Effect transition="in" filter="dissolve">
                                      <p:cBhvr>
                                        <p:cTn id="37" dur="500"/>
                                        <p:tgtEl>
                                          <p:spTgt spid="829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947">
                                            <p:txEl>
                                              <p:pRg st="6" end="6"/>
                                            </p:txEl>
                                          </p:spTgt>
                                        </p:tgtEl>
                                        <p:attrNameLst>
                                          <p:attrName>style.visibility</p:attrName>
                                        </p:attrNameLst>
                                      </p:cBhvr>
                                      <p:to>
                                        <p:strVal val="visible"/>
                                      </p:to>
                                    </p:set>
                                    <p:animEffect transition="in" filter="dissolve">
                                      <p:cBhvr>
                                        <p:cTn id="42" dur="500"/>
                                        <p:tgtEl>
                                          <p:spTgt spid="829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947">
                                            <p:txEl>
                                              <p:pRg st="7" end="7"/>
                                            </p:txEl>
                                          </p:spTgt>
                                        </p:tgtEl>
                                        <p:attrNameLst>
                                          <p:attrName>style.visibility</p:attrName>
                                        </p:attrNameLst>
                                      </p:cBhvr>
                                      <p:to>
                                        <p:strVal val="visible"/>
                                      </p:to>
                                    </p:set>
                                    <p:animEffect transition="in" filter="dissolve">
                                      <p:cBhvr>
                                        <p:cTn id="47" dur="500"/>
                                        <p:tgtEl>
                                          <p:spTgt spid="829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2947">
                                            <p:txEl>
                                              <p:pRg st="8" end="8"/>
                                            </p:txEl>
                                          </p:spTgt>
                                        </p:tgtEl>
                                        <p:attrNameLst>
                                          <p:attrName>style.visibility</p:attrName>
                                        </p:attrNameLst>
                                      </p:cBhvr>
                                      <p:to>
                                        <p:strVal val="visible"/>
                                      </p:to>
                                    </p:set>
                                    <p:animEffect transition="in" filter="dissolve">
                                      <p:cBhvr>
                                        <p:cTn id="52" dur="500"/>
                                        <p:tgtEl>
                                          <p:spTgt spid="8294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2947">
                                            <p:txEl>
                                              <p:pRg st="9" end="9"/>
                                            </p:txEl>
                                          </p:spTgt>
                                        </p:tgtEl>
                                        <p:attrNameLst>
                                          <p:attrName>style.visibility</p:attrName>
                                        </p:attrNameLst>
                                      </p:cBhvr>
                                      <p:to>
                                        <p:strVal val="visible"/>
                                      </p:to>
                                    </p:set>
                                    <p:animEffect transition="in" filter="dissolve">
                                      <p:cBhvr>
                                        <p:cTn id="57" dur="500"/>
                                        <p:tgtEl>
                                          <p:spTgt spid="8294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947">
                                            <p:txEl>
                                              <p:pRg st="10" end="10"/>
                                            </p:txEl>
                                          </p:spTgt>
                                        </p:tgtEl>
                                        <p:attrNameLst>
                                          <p:attrName>style.visibility</p:attrName>
                                        </p:attrNameLst>
                                      </p:cBhvr>
                                      <p:to>
                                        <p:strVal val="visible"/>
                                      </p:to>
                                    </p:set>
                                    <p:animEffect transition="in" filter="dissolve">
                                      <p:cBhvr>
                                        <p:cTn id="62" dur="500"/>
                                        <p:tgtEl>
                                          <p:spTgt spid="82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9B04CF4-7953-1341-8567-4D01D6D0F25D}"/>
              </a:ext>
            </a:extLst>
          </p:cNvPr>
          <p:cNvSpPr>
            <a:spLocks noGrp="1" noRot="1" noChangeArrowheads="1"/>
          </p:cNvSpPr>
          <p:nvPr>
            <p:ph type="title"/>
          </p:nvPr>
        </p:nvSpPr>
        <p:spPr/>
        <p:txBody>
          <a:bodyPr/>
          <a:lstStyle/>
          <a:p>
            <a:r>
              <a:rPr lang="de-DE" altLang="el-GR" sz="8000"/>
              <a:t>Präsidenten der Weimarer Republik</a:t>
            </a:r>
            <a:endParaRPr lang="ru-RU" altLang="el-GR" sz="8000"/>
          </a:p>
        </p:txBody>
      </p:sp>
      <p:sp>
        <p:nvSpPr>
          <p:cNvPr id="83971" name="Rectangle 3">
            <a:extLst>
              <a:ext uri="{FF2B5EF4-FFF2-40B4-BE49-F238E27FC236}">
                <a16:creationId xmlns:a16="http://schemas.microsoft.com/office/drawing/2014/main" id="{7B3D5E5F-D3CD-C644-843E-1B17BB856A6B}"/>
              </a:ext>
            </a:extLst>
          </p:cNvPr>
          <p:cNvSpPr>
            <a:spLocks noGrp="1" noChangeArrowheads="1"/>
          </p:cNvSpPr>
          <p:nvPr>
            <p:ph type="body" sz="half" idx="1"/>
          </p:nvPr>
        </p:nvSpPr>
        <p:spPr/>
        <p:txBody>
          <a:bodyPr/>
          <a:lstStyle/>
          <a:p>
            <a:r>
              <a:rPr lang="de-DE" altLang="el-GR" sz="5600"/>
              <a:t>Friedrich Ebert</a:t>
            </a:r>
          </a:p>
          <a:p>
            <a:pPr>
              <a:buFont typeface="Wingdings" pitchFamily="2" charset="2"/>
              <a:buNone/>
            </a:pPr>
            <a:r>
              <a:rPr lang="de-DE" altLang="el-GR" sz="5600"/>
              <a:t>    (1919-1925)</a:t>
            </a:r>
          </a:p>
          <a:p>
            <a:endParaRPr lang="de-DE" altLang="el-GR" sz="5600"/>
          </a:p>
          <a:p>
            <a:endParaRPr lang="de-DE" altLang="el-GR" sz="5600"/>
          </a:p>
          <a:p>
            <a:endParaRPr lang="de-DE" altLang="el-GR" sz="5600"/>
          </a:p>
          <a:p>
            <a:r>
              <a:rPr lang="de-DE" altLang="el-GR" sz="5600"/>
              <a:t>Paul von Hindenburg</a:t>
            </a:r>
          </a:p>
          <a:p>
            <a:pPr>
              <a:buFont typeface="Wingdings" pitchFamily="2" charset="2"/>
              <a:buNone/>
            </a:pPr>
            <a:r>
              <a:rPr lang="de-DE" altLang="el-GR" sz="5600"/>
              <a:t>   (1925-1934)</a:t>
            </a:r>
            <a:endParaRPr lang="ru-RU" altLang="el-GR" sz="5600"/>
          </a:p>
        </p:txBody>
      </p:sp>
      <p:pic>
        <p:nvPicPr>
          <p:cNvPr id="83972" name="Picture 4">
            <a:extLst>
              <a:ext uri="{FF2B5EF4-FFF2-40B4-BE49-F238E27FC236}">
                <a16:creationId xmlns:a16="http://schemas.microsoft.com/office/drawing/2014/main" id="{BCCB0440-07CA-0544-AA7A-1C3423DF60F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160627" y="3870326"/>
            <a:ext cx="2444750" cy="3032124"/>
          </a:xfrm>
        </p:spPr>
      </p:pic>
      <p:pic>
        <p:nvPicPr>
          <p:cNvPr id="83973" name="Picture 5">
            <a:extLst>
              <a:ext uri="{FF2B5EF4-FFF2-40B4-BE49-F238E27FC236}">
                <a16:creationId xmlns:a16="http://schemas.microsoft.com/office/drawing/2014/main" id="{8B50B36F-F24F-064E-A870-4A80658340F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541501" y="7874001"/>
            <a:ext cx="3679826" cy="4378326"/>
          </a:xfrm>
        </p:spPr>
      </p:pic>
    </p:spTree>
    <p:custDataLst>
      <p:tags r:id="rId1"/>
    </p:custDataLst>
    <p:extLst>
      <p:ext uri="{BB962C8B-B14F-4D97-AF65-F5344CB8AC3E}">
        <p14:creationId xmlns:p14="http://schemas.microsoft.com/office/powerpoint/2010/main" val="693565864"/>
      </p:ext>
    </p:extLst>
  </p:cSld>
  <p:clrMapOvr>
    <a:masterClrMapping/>
  </p:clrMapOvr>
  <p:transition spd="slow" advClick="0" advTm="15312">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3972"/>
                                        </p:tgtEl>
                                        <p:attrNameLst>
                                          <p:attrName>style.visibility</p:attrName>
                                        </p:attrNameLst>
                                      </p:cBhvr>
                                      <p:to>
                                        <p:strVal val="visible"/>
                                      </p:to>
                                    </p:set>
                                    <p:animEffect transition="in" filter="fade">
                                      <p:cBhvr>
                                        <p:cTn id="12" dur="2000"/>
                                        <p:tgtEl>
                                          <p:spTgt spid="839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1">
                                            <p:txEl>
                                              <p:pRg st="0" end="0"/>
                                            </p:txEl>
                                          </p:spTgt>
                                        </p:tgtEl>
                                        <p:attrNameLst>
                                          <p:attrName>style.visibility</p:attrName>
                                        </p:attrNameLst>
                                      </p:cBhvr>
                                      <p:to>
                                        <p:strVal val="visible"/>
                                      </p:to>
                                    </p:set>
                                    <p:animEffect transition="in" filter="fade">
                                      <p:cBhvr>
                                        <p:cTn id="17" dur="2000"/>
                                        <p:tgtEl>
                                          <p:spTgt spid="839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71">
                                            <p:txEl>
                                              <p:pRg st="1" end="1"/>
                                            </p:txEl>
                                          </p:spTgt>
                                        </p:tgtEl>
                                        <p:attrNameLst>
                                          <p:attrName>style.visibility</p:attrName>
                                        </p:attrNameLst>
                                      </p:cBhvr>
                                      <p:to>
                                        <p:strVal val="visible"/>
                                      </p:to>
                                    </p:set>
                                    <p:animEffect transition="in" filter="fade">
                                      <p:cBhvr>
                                        <p:cTn id="22" dur="2000"/>
                                        <p:tgtEl>
                                          <p:spTgt spid="839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3973"/>
                                        </p:tgtEl>
                                        <p:attrNameLst>
                                          <p:attrName>style.visibility</p:attrName>
                                        </p:attrNameLst>
                                      </p:cBhvr>
                                      <p:to>
                                        <p:strVal val="visible"/>
                                      </p:to>
                                    </p:set>
                                    <p:animEffect transition="in" filter="fade">
                                      <p:cBhvr>
                                        <p:cTn id="27" dur="2000"/>
                                        <p:tgtEl>
                                          <p:spTgt spid="839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fade">
                                      <p:cBhvr>
                                        <p:cTn id="32" dur="2000"/>
                                        <p:tgtEl>
                                          <p:spTgt spid="839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3971">
                                            <p:txEl>
                                              <p:pRg st="6" end="6"/>
                                            </p:txEl>
                                          </p:spTgt>
                                        </p:tgtEl>
                                        <p:attrNameLst>
                                          <p:attrName>style.visibility</p:attrName>
                                        </p:attrNameLst>
                                      </p:cBhvr>
                                      <p:to>
                                        <p:strVal val="visible"/>
                                      </p:to>
                                    </p:set>
                                    <p:animEffect transition="in" filter="fade">
                                      <p:cBhvr>
                                        <p:cTn id="37" dur="2000"/>
                                        <p:tgtEl>
                                          <p:spTgt spid="8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086B7BF-721C-7044-97F8-E3953CC812AE}"/>
              </a:ext>
            </a:extLst>
          </p:cNvPr>
          <p:cNvSpPr>
            <a:spLocks noGrp="1" noRot="1" noChangeArrowheads="1"/>
          </p:cNvSpPr>
          <p:nvPr>
            <p:ph type="title"/>
          </p:nvPr>
        </p:nvSpPr>
        <p:spPr/>
        <p:txBody>
          <a:bodyPr/>
          <a:lstStyle/>
          <a:p>
            <a:r>
              <a:rPr lang="ru-RU" altLang="el-GR"/>
              <a:t>Die </a:t>
            </a:r>
            <a:r>
              <a:rPr lang="ru-RU" altLang="el-GR" b="0"/>
              <a:t>Reichsregierung</a:t>
            </a:r>
            <a:r>
              <a:rPr lang="ru-RU" altLang="el-GR"/>
              <a:t> </a:t>
            </a:r>
          </a:p>
        </p:txBody>
      </p:sp>
      <p:sp>
        <p:nvSpPr>
          <p:cNvPr id="84995" name="Rectangle 3">
            <a:extLst>
              <a:ext uri="{FF2B5EF4-FFF2-40B4-BE49-F238E27FC236}">
                <a16:creationId xmlns:a16="http://schemas.microsoft.com/office/drawing/2014/main" id="{8E3284EE-483F-6B45-BD5A-8FAC8DCDAAD6}"/>
              </a:ext>
            </a:extLst>
          </p:cNvPr>
          <p:cNvSpPr>
            <a:spLocks noGrp="1" noChangeArrowheads="1"/>
          </p:cNvSpPr>
          <p:nvPr>
            <p:ph type="body" idx="1"/>
          </p:nvPr>
        </p:nvSpPr>
        <p:spPr/>
        <p:txBody>
          <a:bodyPr>
            <a:normAutofit fontScale="92500" lnSpcReduction="10000"/>
          </a:bodyPr>
          <a:lstStyle/>
          <a:p>
            <a:r>
              <a:rPr lang="ru-RU" altLang="el-GR" sz="5600"/>
              <a:t>besteht aus dem Reichskanzler und den Reichsministern ( i.d.R. Vizekanzler sowie 9–11 Reichsminister); </a:t>
            </a:r>
          </a:p>
          <a:p>
            <a:r>
              <a:rPr lang="ru-RU" altLang="el-GR" sz="5600"/>
              <a:t>ist vom Vertrauen des Reichstages abhängig; </a:t>
            </a:r>
          </a:p>
          <a:p>
            <a:r>
              <a:rPr lang="ru-RU" altLang="el-GR" sz="5600"/>
              <a:t>wird in den Richtlinien der Politik vom Reichskanzler geführt (»Richtlinienkompetenz«</a:t>
            </a:r>
            <a:r>
              <a:rPr lang="de-DE" altLang="el-GR" sz="5600"/>
              <a:t>)</a:t>
            </a:r>
            <a:r>
              <a:rPr lang="ru-RU" altLang="el-GR" sz="5600"/>
              <a:t>; </a:t>
            </a:r>
          </a:p>
          <a:p>
            <a:r>
              <a:rPr lang="ru-RU" altLang="el-GR" sz="5600"/>
              <a:t>hat das Recht auf Gesetzesinitiative, wobei abweichende Voten des Reichsrates darzulegen sind . </a:t>
            </a:r>
          </a:p>
        </p:txBody>
      </p:sp>
    </p:spTree>
    <p:custDataLst>
      <p:tags r:id="rId1"/>
    </p:custDataLst>
    <p:extLst>
      <p:ext uri="{BB962C8B-B14F-4D97-AF65-F5344CB8AC3E}">
        <p14:creationId xmlns:p14="http://schemas.microsoft.com/office/powerpoint/2010/main" val="2316772648"/>
      </p:ext>
    </p:extLst>
  </p:cSld>
  <p:clrMapOvr>
    <a:masterClrMapping/>
  </p:clrMapOvr>
  <mc:AlternateContent xmlns:mc="http://schemas.openxmlformats.org/markup-compatibility/2006" xmlns:p14="http://schemas.microsoft.com/office/powerpoint/2010/main">
    <mc:Choice Requires="p14">
      <p:transition spd="slow" p14:dur="2000" advClick="0" advTm="8463"/>
    </mc:Choice>
    <mc:Fallback xmlns="">
      <p:transition spd="slow" advClick="0" advTm="846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5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dissolve">
                                      <p:cBhvr>
                                        <p:cTn id="12" dur="500"/>
                                        <p:tgtEl>
                                          <p:spTgt spid="84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dissolve">
                                      <p:cBhvr>
                                        <p:cTn id="17" dur="500"/>
                                        <p:tgtEl>
                                          <p:spTgt spid="84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5">
                                            <p:txEl>
                                              <p:pRg st="2" end="2"/>
                                            </p:txEl>
                                          </p:spTgt>
                                        </p:tgtEl>
                                        <p:attrNameLst>
                                          <p:attrName>style.visibility</p:attrName>
                                        </p:attrNameLst>
                                      </p:cBhvr>
                                      <p:to>
                                        <p:strVal val="visible"/>
                                      </p:to>
                                    </p:set>
                                    <p:animEffect transition="in" filter="dissolve">
                                      <p:cBhvr>
                                        <p:cTn id="22" dur="500"/>
                                        <p:tgtEl>
                                          <p:spTgt spid="849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5">
                                            <p:txEl>
                                              <p:pRg st="3" end="3"/>
                                            </p:txEl>
                                          </p:spTgt>
                                        </p:tgtEl>
                                        <p:attrNameLst>
                                          <p:attrName>style.visibility</p:attrName>
                                        </p:attrNameLst>
                                      </p:cBhvr>
                                      <p:to>
                                        <p:strVal val="visible"/>
                                      </p:to>
                                    </p:set>
                                    <p:animEffect transition="in" filter="dissolve">
                                      <p:cBhvr>
                                        <p:cTn id="27"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D5BF5D6-AF15-294D-8AD9-8C16E280E720}"/>
              </a:ext>
            </a:extLst>
          </p:cNvPr>
          <p:cNvSpPr>
            <a:spLocks noGrp="1" noRot="1" noChangeArrowheads="1"/>
          </p:cNvSpPr>
          <p:nvPr>
            <p:ph type="title"/>
          </p:nvPr>
        </p:nvSpPr>
        <p:spPr/>
        <p:txBody>
          <a:bodyPr/>
          <a:lstStyle/>
          <a:p>
            <a:r>
              <a:rPr lang="de-DE" altLang="el-GR" sz="8000"/>
              <a:t>Die Reichskanzler in der Weimarer Republik</a:t>
            </a:r>
            <a:endParaRPr lang="ru-RU" altLang="el-GR" sz="8000"/>
          </a:p>
        </p:txBody>
      </p:sp>
      <p:pic>
        <p:nvPicPr>
          <p:cNvPr id="86019" name="Picture 3">
            <a:extLst>
              <a:ext uri="{FF2B5EF4-FFF2-40B4-BE49-F238E27FC236}">
                <a16:creationId xmlns:a16="http://schemas.microsoft.com/office/drawing/2014/main" id="{D6ADF6C1-30FB-9C47-9A5E-BF78267C95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18777" y="3200401"/>
            <a:ext cx="3343274" cy="9051926"/>
          </a:xfrm>
        </p:spPr>
      </p:pic>
    </p:spTree>
    <p:extLst>
      <p:ext uri="{BB962C8B-B14F-4D97-AF65-F5344CB8AC3E}">
        <p14:creationId xmlns:p14="http://schemas.microsoft.com/office/powerpoint/2010/main" val="2859067241"/>
      </p:ext>
    </p:extLst>
  </p:cSld>
  <p:clrMapOvr>
    <a:masterClrMapping/>
  </p:clrMapOvr>
  <mc:AlternateContent xmlns:mc="http://schemas.openxmlformats.org/markup-compatibility/2006" xmlns:p14="http://schemas.microsoft.com/office/powerpoint/2010/main">
    <mc:Choice Requires="p14">
      <p:transition spd="slow" p14:dur="2000" advClick="0" advTm="6399"/>
    </mc:Choice>
    <mc:Fallback xmlns="">
      <p:transition spd="slow" advClick="0" advTm="639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1000"/>
                                        <p:tgtEl>
                                          <p:spTgt spid="86018"/>
                                        </p:tgtEl>
                                      </p:cBhvr>
                                    </p:animEffect>
                                    <p:anim calcmode="lin" valueType="num">
                                      <p:cBhvr>
                                        <p:cTn id="8" dur="1000" fill="hold"/>
                                        <p:tgtEl>
                                          <p:spTgt spid="86018"/>
                                        </p:tgtEl>
                                        <p:attrNameLst>
                                          <p:attrName>ppt_x</p:attrName>
                                        </p:attrNameLst>
                                      </p:cBhvr>
                                      <p:tavLst>
                                        <p:tav tm="0">
                                          <p:val>
                                            <p:strVal val="#ppt_x"/>
                                          </p:val>
                                        </p:tav>
                                        <p:tav tm="100000">
                                          <p:val>
                                            <p:strVal val="#ppt_x"/>
                                          </p:val>
                                        </p:tav>
                                      </p:tavLst>
                                    </p:anim>
                                    <p:anim calcmode="lin" valueType="num">
                                      <p:cBhvr>
                                        <p:cTn id="9" dur="898" decel="100000" fill="hold"/>
                                        <p:tgtEl>
                                          <p:spTgt spid="860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601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86019"/>
                                        </p:tgtEl>
                                        <p:attrNameLst>
                                          <p:attrName>style.visibility</p:attrName>
                                        </p:attrNameLst>
                                      </p:cBhvr>
                                      <p:to>
                                        <p:strVal val="visible"/>
                                      </p:to>
                                    </p:set>
                                    <p:animEffect transition="in" filter="fade">
                                      <p:cBhvr>
                                        <p:cTn id="14" dur="1000"/>
                                        <p:tgtEl>
                                          <p:spTgt spid="86019"/>
                                        </p:tgtEl>
                                      </p:cBhvr>
                                    </p:animEffect>
                                    <p:anim calcmode="lin" valueType="num">
                                      <p:cBhvr>
                                        <p:cTn id="15" dur="1000" fill="hold"/>
                                        <p:tgtEl>
                                          <p:spTgt spid="86019"/>
                                        </p:tgtEl>
                                        <p:attrNameLst>
                                          <p:attrName>ppt_x</p:attrName>
                                        </p:attrNameLst>
                                      </p:cBhvr>
                                      <p:tavLst>
                                        <p:tav tm="0">
                                          <p:val>
                                            <p:strVal val="#ppt_x"/>
                                          </p:val>
                                        </p:tav>
                                        <p:tav tm="100000">
                                          <p:val>
                                            <p:strVal val="#ppt_x"/>
                                          </p:val>
                                        </p:tav>
                                      </p:tavLst>
                                    </p:anim>
                                    <p:anim calcmode="lin" valueType="num">
                                      <p:cBhvr>
                                        <p:cTn id="16" dur="1000" fill="hold"/>
                                        <p:tgtEl>
                                          <p:spTgt spid="860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F2FA232-D197-6649-941E-C5E4D696D1F5}"/>
              </a:ext>
            </a:extLst>
          </p:cNvPr>
          <p:cNvSpPr>
            <a:spLocks noGrp="1" noRot="1" noChangeArrowheads="1"/>
          </p:cNvSpPr>
          <p:nvPr>
            <p:ph type="title"/>
          </p:nvPr>
        </p:nvSpPr>
        <p:spPr/>
        <p:txBody>
          <a:bodyPr/>
          <a:lstStyle/>
          <a:p>
            <a:r>
              <a:rPr lang="ru-RU" altLang="el-GR"/>
              <a:t>Der </a:t>
            </a:r>
            <a:r>
              <a:rPr lang="ru-RU" altLang="el-GR" b="0"/>
              <a:t>Reichstag</a:t>
            </a:r>
            <a:r>
              <a:rPr lang="ru-RU" altLang="el-GR"/>
              <a:t> </a:t>
            </a:r>
          </a:p>
        </p:txBody>
      </p:sp>
      <p:sp>
        <p:nvSpPr>
          <p:cNvPr id="87043" name="Rectangle 3">
            <a:extLst>
              <a:ext uri="{FF2B5EF4-FFF2-40B4-BE49-F238E27FC236}">
                <a16:creationId xmlns:a16="http://schemas.microsoft.com/office/drawing/2014/main" id="{57937D06-8715-B347-ADF2-BD817576F0CD}"/>
              </a:ext>
            </a:extLst>
          </p:cNvPr>
          <p:cNvSpPr>
            <a:spLocks noGrp="1" noChangeArrowheads="1"/>
          </p:cNvSpPr>
          <p:nvPr>
            <p:ph type="body" idx="1"/>
          </p:nvPr>
        </p:nvSpPr>
        <p:spPr/>
        <p:txBody>
          <a:bodyPr>
            <a:normAutofit fontScale="92500" lnSpcReduction="10000"/>
          </a:bodyPr>
          <a:lstStyle/>
          <a:p>
            <a:pPr>
              <a:lnSpc>
                <a:spcPct val="80000"/>
              </a:lnSpc>
            </a:pPr>
            <a:r>
              <a:rPr lang="ru-RU" altLang="el-GR" sz="4800"/>
              <a:t>wird auf vier Jahre gewählt; </a:t>
            </a:r>
          </a:p>
          <a:p>
            <a:pPr>
              <a:lnSpc>
                <a:spcPct val="80000"/>
              </a:lnSpc>
            </a:pPr>
            <a:r>
              <a:rPr lang="ru-RU" altLang="el-GR" sz="4800"/>
              <a:t>kann vom Reichspräsidenten aufgelöst werden; </a:t>
            </a:r>
          </a:p>
          <a:p>
            <a:pPr>
              <a:lnSpc>
                <a:spcPct val="80000"/>
              </a:lnSpc>
            </a:pPr>
            <a:r>
              <a:rPr lang="ru-RU" altLang="el-GR" sz="4800"/>
              <a:t>kann (auf Antrag eines Fünftels der Mitglieder) Untersuchungsausschüsse einrichten ; </a:t>
            </a:r>
          </a:p>
          <a:p>
            <a:pPr>
              <a:lnSpc>
                <a:spcPct val="80000"/>
              </a:lnSpc>
            </a:pPr>
            <a:r>
              <a:rPr lang="ru-RU" altLang="el-GR" sz="4800"/>
              <a:t>kann Maßnahmen des Reichspräsidenten gemäß Art. 48 aufheben; </a:t>
            </a:r>
          </a:p>
          <a:p>
            <a:pPr>
              <a:lnSpc>
                <a:spcPct val="80000"/>
              </a:lnSpc>
            </a:pPr>
            <a:r>
              <a:rPr lang="ru-RU" altLang="el-GR" sz="4800"/>
              <a:t>kann jeden Minister durch Misstrauensvotum zum Rücktritt zwingen; </a:t>
            </a:r>
          </a:p>
          <a:p>
            <a:pPr>
              <a:lnSpc>
                <a:spcPct val="80000"/>
              </a:lnSpc>
            </a:pPr>
            <a:r>
              <a:rPr lang="ru-RU" altLang="el-GR" sz="4800"/>
              <a:t>kann mit verfassungsändernder Mehrheit Reichspräsident, -kanzler und -minister vor dem Staatsgerichtshof anklagen; </a:t>
            </a:r>
          </a:p>
          <a:p>
            <a:pPr>
              <a:lnSpc>
                <a:spcPct val="80000"/>
              </a:lnSpc>
            </a:pPr>
            <a:r>
              <a:rPr lang="ru-RU" altLang="el-GR" sz="4800"/>
              <a:t>beschließt die Reichsgesetz</a:t>
            </a:r>
            <a:r>
              <a:rPr lang="de-DE" altLang="el-GR" sz="4800"/>
              <a:t>e;</a:t>
            </a:r>
            <a:endParaRPr lang="ru-RU" altLang="el-GR" sz="4800"/>
          </a:p>
          <a:p>
            <a:pPr>
              <a:lnSpc>
                <a:spcPct val="80000"/>
              </a:lnSpc>
            </a:pPr>
            <a:r>
              <a:rPr lang="ru-RU" altLang="el-GR" sz="4800"/>
              <a:t>hat eine schwankende Anzahl von Abgeordneten . </a:t>
            </a:r>
          </a:p>
          <a:p>
            <a:pPr>
              <a:lnSpc>
                <a:spcPct val="80000"/>
              </a:lnSpc>
            </a:pPr>
            <a:endParaRPr lang="ru-RU" altLang="el-GR" sz="4800"/>
          </a:p>
        </p:txBody>
      </p:sp>
    </p:spTree>
    <p:custDataLst>
      <p:tags r:id="rId1"/>
    </p:custDataLst>
    <p:extLst>
      <p:ext uri="{BB962C8B-B14F-4D97-AF65-F5344CB8AC3E}">
        <p14:creationId xmlns:p14="http://schemas.microsoft.com/office/powerpoint/2010/main" val="832211277"/>
      </p:ext>
    </p:extLst>
  </p:cSld>
  <p:clrMapOvr>
    <a:masterClrMapping/>
  </p:clrMapOvr>
  <mc:AlternateContent xmlns:mc="http://schemas.openxmlformats.org/markup-compatibility/2006" xmlns:p14="http://schemas.microsoft.com/office/powerpoint/2010/main">
    <mc:Choice Requires="p14">
      <p:transition spd="slow" p14:dur="2000" advClick="0" advTm="12899"/>
    </mc:Choice>
    <mc:Fallback xmlns="">
      <p:transition spd="slow" advClick="0" advTm="1289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ssolve">
                                      <p:cBhvr>
                                        <p:cTn id="32" dur="500"/>
                                        <p:tgtEl>
                                          <p:spTgt spid="870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dissolve">
                                      <p:cBhvr>
                                        <p:cTn id="37" dur="500"/>
                                        <p:tgtEl>
                                          <p:spTgt spid="870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043">
                                            <p:txEl>
                                              <p:pRg st="6" end="6"/>
                                            </p:txEl>
                                          </p:spTgt>
                                        </p:tgtEl>
                                        <p:attrNameLst>
                                          <p:attrName>style.visibility</p:attrName>
                                        </p:attrNameLst>
                                      </p:cBhvr>
                                      <p:to>
                                        <p:strVal val="visible"/>
                                      </p:to>
                                    </p:set>
                                    <p:animEffect transition="in" filter="dissolve">
                                      <p:cBhvr>
                                        <p:cTn id="42" dur="500"/>
                                        <p:tgtEl>
                                          <p:spTgt spid="8704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7043">
                                            <p:txEl>
                                              <p:pRg st="7" end="7"/>
                                            </p:txEl>
                                          </p:spTgt>
                                        </p:tgtEl>
                                        <p:attrNameLst>
                                          <p:attrName>style.visibility</p:attrName>
                                        </p:attrNameLst>
                                      </p:cBhvr>
                                      <p:to>
                                        <p:strVal val="visible"/>
                                      </p:to>
                                    </p:set>
                                    <p:animEffect transition="in" filter="dissolve">
                                      <p:cBhvr>
                                        <p:cTn id="47" dur="500"/>
                                        <p:tgtEl>
                                          <p:spTgt spid="87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600ED73-CB4C-F640-BD4D-4E626FD3A3B0}"/>
              </a:ext>
            </a:extLst>
          </p:cNvPr>
          <p:cNvSpPr>
            <a:spLocks noGrp="1" noRot="1" noChangeArrowheads="1"/>
          </p:cNvSpPr>
          <p:nvPr>
            <p:ph type="title"/>
          </p:nvPr>
        </p:nvSpPr>
        <p:spPr/>
        <p:txBody>
          <a:bodyPr/>
          <a:lstStyle/>
          <a:p>
            <a:r>
              <a:rPr lang="ru-RU" altLang="el-GR"/>
              <a:t>Der </a:t>
            </a:r>
            <a:r>
              <a:rPr lang="ru-RU" altLang="el-GR" b="0"/>
              <a:t>Reichsrat</a:t>
            </a:r>
            <a:r>
              <a:rPr lang="ru-RU" altLang="el-GR"/>
              <a:t> </a:t>
            </a:r>
          </a:p>
        </p:txBody>
      </p:sp>
      <p:sp>
        <p:nvSpPr>
          <p:cNvPr id="88067" name="Rectangle 3">
            <a:extLst>
              <a:ext uri="{FF2B5EF4-FFF2-40B4-BE49-F238E27FC236}">
                <a16:creationId xmlns:a16="http://schemas.microsoft.com/office/drawing/2014/main" id="{61B31586-0F64-004D-AF52-395E75AF200F}"/>
              </a:ext>
            </a:extLst>
          </p:cNvPr>
          <p:cNvSpPr>
            <a:spLocks noGrp="1" noChangeArrowheads="1"/>
          </p:cNvSpPr>
          <p:nvPr>
            <p:ph type="body" idx="1"/>
          </p:nvPr>
        </p:nvSpPr>
        <p:spPr>
          <a:xfrm>
            <a:off x="3838576" y="3200400"/>
            <a:ext cx="16583024" cy="9994900"/>
          </a:xfrm>
        </p:spPr>
        <p:txBody>
          <a:bodyPr>
            <a:normAutofit fontScale="92500"/>
          </a:bodyPr>
          <a:lstStyle/>
          <a:p>
            <a:pPr>
              <a:lnSpc>
                <a:spcPct val="80000"/>
              </a:lnSpc>
            </a:pPr>
            <a:r>
              <a:rPr lang="ru-RU" altLang="el-GR" sz="4800"/>
              <a:t>wird von den Ländern nach ihrer Einwohnerzahl gebildet, wobei kein Land mehr als 40 % der Stimmen führen darf; </a:t>
            </a:r>
          </a:p>
          <a:p>
            <a:pPr>
              <a:lnSpc>
                <a:spcPct val="80000"/>
              </a:lnSpc>
            </a:pPr>
            <a:r>
              <a:rPr lang="ru-RU" altLang="el-GR" sz="4800"/>
              <a:t>setzt sich aus Vertretern der Landesregierungen zusammen, wobei die preußischen Vertreter zur Hälfte von den Provinzialverwaltungen bestellt werden; </a:t>
            </a:r>
          </a:p>
          <a:p>
            <a:pPr>
              <a:lnSpc>
                <a:spcPct val="80000"/>
              </a:lnSpc>
            </a:pPr>
            <a:r>
              <a:rPr lang="ru-RU" altLang="el-GR" sz="4800"/>
              <a:t>ist von der Reichsregierung über die laufenden Geschäfte zu unterrichten; </a:t>
            </a:r>
          </a:p>
          <a:p>
            <a:pPr>
              <a:lnSpc>
                <a:spcPct val="80000"/>
              </a:lnSpc>
            </a:pPr>
            <a:r>
              <a:rPr lang="ru-RU" altLang="el-GR" sz="4800"/>
              <a:t>kann von der Reichsregierung die Einbringung eines Gesetzes verlangen, wobei die Reichsregierung ihren Standpunkt darlegen kann; </a:t>
            </a:r>
          </a:p>
          <a:p>
            <a:pPr>
              <a:lnSpc>
                <a:spcPct val="80000"/>
              </a:lnSpc>
            </a:pPr>
            <a:r>
              <a:rPr lang="ru-RU" altLang="el-GR" sz="4800"/>
              <a:t>kann gegen beschlossene Gesetze Einspruch einlegen, der durch Zweidrittelmehrheit des Reichstages aufgehoben werden kann; </a:t>
            </a:r>
          </a:p>
          <a:p>
            <a:pPr>
              <a:lnSpc>
                <a:spcPct val="80000"/>
              </a:lnSpc>
            </a:pPr>
            <a:r>
              <a:rPr lang="ru-RU" altLang="el-GR" sz="4800"/>
              <a:t>kann bei Verfassungsänderungen einen Volksentscheid herbeiführen. </a:t>
            </a:r>
          </a:p>
          <a:p>
            <a:pPr>
              <a:lnSpc>
                <a:spcPct val="80000"/>
              </a:lnSpc>
            </a:pPr>
            <a:endParaRPr lang="ru-RU" altLang="el-GR" sz="4800"/>
          </a:p>
        </p:txBody>
      </p:sp>
    </p:spTree>
    <p:custDataLst>
      <p:tags r:id="rId1"/>
    </p:custDataLst>
    <p:extLst>
      <p:ext uri="{BB962C8B-B14F-4D97-AF65-F5344CB8AC3E}">
        <p14:creationId xmlns:p14="http://schemas.microsoft.com/office/powerpoint/2010/main" val="2036418204"/>
      </p:ext>
    </p:extLst>
  </p:cSld>
  <p:clrMapOvr>
    <a:masterClrMapping/>
  </p:clrMapOvr>
  <mc:AlternateContent xmlns:mc="http://schemas.openxmlformats.org/markup-compatibility/2006" xmlns:p14="http://schemas.microsoft.com/office/powerpoint/2010/main">
    <mc:Choice Requires="p14">
      <p:transition spd="slow" p14:dur="2000" advClick="0" advTm="12728"/>
    </mc:Choice>
    <mc:Fallback xmlns="">
      <p:transition spd="slow" advClick="0" advTm="1272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dissolve">
                                      <p:cBhvr>
                                        <p:cTn id="12" dur="500"/>
                                        <p:tgtEl>
                                          <p:spTgt spid="88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dissolve">
                                      <p:cBhvr>
                                        <p:cTn id="17" dur="500"/>
                                        <p:tgtEl>
                                          <p:spTgt spid="880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dissolve">
                                      <p:cBhvr>
                                        <p:cTn id="22" dur="500"/>
                                        <p:tgtEl>
                                          <p:spTgt spid="880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dissolve">
                                      <p:cBhvr>
                                        <p:cTn id="27" dur="500"/>
                                        <p:tgtEl>
                                          <p:spTgt spid="880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067">
                                            <p:txEl>
                                              <p:pRg st="4" end="4"/>
                                            </p:txEl>
                                          </p:spTgt>
                                        </p:tgtEl>
                                        <p:attrNameLst>
                                          <p:attrName>style.visibility</p:attrName>
                                        </p:attrNameLst>
                                      </p:cBhvr>
                                      <p:to>
                                        <p:strVal val="visible"/>
                                      </p:to>
                                    </p:set>
                                    <p:animEffect transition="in" filter="dissolve">
                                      <p:cBhvr>
                                        <p:cTn id="32" dur="500"/>
                                        <p:tgtEl>
                                          <p:spTgt spid="880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Effect transition="in" filter="dissolve">
                                      <p:cBhvr>
                                        <p:cTn id="37" dur="500"/>
                                        <p:tgtEl>
                                          <p:spTgt spid="8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5DC0C43-4975-3A4F-8B50-750F1D53209F}"/>
              </a:ext>
            </a:extLst>
          </p:cNvPr>
          <p:cNvSpPr>
            <a:spLocks noGrp="1" noChangeArrowheads="1"/>
          </p:cNvSpPr>
          <p:nvPr>
            <p:ph type="title"/>
          </p:nvPr>
        </p:nvSpPr>
        <p:spPr/>
        <p:txBody>
          <a:bodyPr/>
          <a:lstStyle/>
          <a:p>
            <a:pPr>
              <a:defRPr/>
            </a:pPr>
            <a:r>
              <a:rPr lang="de-DE" altLang="el-GR"/>
              <a:t>Kennzeichen der Germanen </a:t>
            </a:r>
          </a:p>
        </p:txBody>
      </p:sp>
      <p:sp>
        <p:nvSpPr>
          <p:cNvPr id="9219" name="Rectangle 3">
            <a:extLst>
              <a:ext uri="{FF2B5EF4-FFF2-40B4-BE49-F238E27FC236}">
                <a16:creationId xmlns:a16="http://schemas.microsoft.com/office/drawing/2014/main" id="{225C9F2D-4B41-7F43-A1A1-75674B7B91B6}"/>
              </a:ext>
            </a:extLst>
          </p:cNvPr>
          <p:cNvSpPr>
            <a:spLocks noGrp="1" noChangeArrowheads="1"/>
          </p:cNvSpPr>
          <p:nvPr>
            <p:ph idx="1"/>
          </p:nvPr>
        </p:nvSpPr>
        <p:spPr/>
        <p:txBody>
          <a:bodyPr rtlCol="0">
            <a:normAutofit/>
          </a:bodyPr>
          <a:lstStyle/>
          <a:p>
            <a:pPr>
              <a:defRPr/>
            </a:pPr>
            <a:endParaRPr lang="de-DE" altLang="el-GR" dirty="0">
              <a:solidFill>
                <a:schemeClr val="tx1">
                  <a:lumMod val="85000"/>
                  <a:lumOff val="15000"/>
                </a:schemeClr>
              </a:solidFill>
            </a:endParaRPr>
          </a:p>
          <a:p>
            <a:pPr>
              <a:defRPr/>
            </a:pPr>
            <a:endParaRPr lang="de-DE" altLang="el-GR" dirty="0">
              <a:solidFill>
                <a:schemeClr val="tx1">
                  <a:lumMod val="85000"/>
                  <a:lumOff val="15000"/>
                </a:schemeClr>
              </a:solidFill>
            </a:endParaRPr>
          </a:p>
          <a:p>
            <a:pPr marL="0" indent="0">
              <a:buNone/>
              <a:defRPr/>
            </a:pPr>
            <a:r>
              <a:rPr lang="de-DE" altLang="el-GR" dirty="0">
                <a:solidFill>
                  <a:schemeClr val="tx1">
                    <a:lumMod val="85000"/>
                    <a:lumOff val="15000"/>
                  </a:schemeClr>
                </a:solidFill>
              </a:rPr>
              <a:t>„Germanen“ ist eine Fremdbezeichnung durch Römer und Griechen</a:t>
            </a:r>
          </a:p>
        </p:txBody>
      </p:sp>
    </p:spTree>
    <p:extLst>
      <p:ext uri="{BB962C8B-B14F-4D97-AF65-F5344CB8AC3E}">
        <p14:creationId xmlns:p14="http://schemas.microsoft.com/office/powerpoint/2010/main" val="30747986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C34DACB-7C5C-7748-BBC6-FA1BCF5173CA}"/>
              </a:ext>
            </a:extLst>
          </p:cNvPr>
          <p:cNvSpPr>
            <a:spLocks noGrp="1" noRot="1" noChangeArrowheads="1"/>
          </p:cNvSpPr>
          <p:nvPr>
            <p:ph type="title"/>
          </p:nvPr>
        </p:nvSpPr>
        <p:spPr/>
        <p:txBody>
          <a:bodyPr/>
          <a:lstStyle/>
          <a:p>
            <a:r>
              <a:rPr lang="ru-RU" altLang="el-GR" b="0"/>
              <a:t>Wahlrecht</a:t>
            </a:r>
          </a:p>
        </p:txBody>
      </p:sp>
      <p:sp>
        <p:nvSpPr>
          <p:cNvPr id="89091" name="Rectangle 3">
            <a:extLst>
              <a:ext uri="{FF2B5EF4-FFF2-40B4-BE49-F238E27FC236}">
                <a16:creationId xmlns:a16="http://schemas.microsoft.com/office/drawing/2014/main" id="{81EE9337-480D-4047-8BCC-098C383F7C0C}"/>
              </a:ext>
            </a:extLst>
          </p:cNvPr>
          <p:cNvSpPr>
            <a:spLocks noGrp="1" noChangeArrowheads="1"/>
          </p:cNvSpPr>
          <p:nvPr>
            <p:ph type="body" idx="1"/>
          </p:nvPr>
        </p:nvSpPr>
        <p:spPr>
          <a:xfrm>
            <a:off x="4127500" y="3114676"/>
            <a:ext cx="16294100" cy="9648824"/>
          </a:xfrm>
        </p:spPr>
        <p:txBody>
          <a:bodyPr/>
          <a:lstStyle/>
          <a:p>
            <a:r>
              <a:rPr lang="ru-RU" altLang="el-GR" b="1"/>
              <a:t>Aktives Wahlrecht</a:t>
            </a:r>
            <a:r>
              <a:rPr lang="ru-RU" altLang="el-GR"/>
              <a:t> </a:t>
            </a:r>
          </a:p>
          <a:p>
            <a:pPr lvl="1"/>
            <a:r>
              <a:rPr lang="ru-RU" altLang="el-GR"/>
              <a:t>Männer und Frauen ab 20 Jahre  im Besitz der bürgerlichen Ehrenrechte, nicht jedoch aktive Soldate</a:t>
            </a:r>
            <a:r>
              <a:rPr lang="en-US" altLang="el-GR"/>
              <a:t>;</a:t>
            </a:r>
            <a:r>
              <a:rPr lang="ru-RU" altLang="el-GR"/>
              <a:t> </a:t>
            </a:r>
          </a:p>
          <a:p>
            <a:endParaRPr lang="en-US" altLang="el-GR" b="1"/>
          </a:p>
          <a:p>
            <a:r>
              <a:rPr lang="ru-RU" altLang="el-GR" b="1"/>
              <a:t>Passives Wahlrecht</a:t>
            </a:r>
            <a:r>
              <a:rPr lang="ru-RU" altLang="el-GR"/>
              <a:t> </a:t>
            </a:r>
          </a:p>
          <a:p>
            <a:pPr lvl="1"/>
            <a:r>
              <a:rPr lang="ru-RU" altLang="el-GR"/>
              <a:t>Männer und Frauen ab 25 Jahre mit aktivem Wahlrecht</a:t>
            </a:r>
            <a:r>
              <a:rPr lang="en-US" altLang="el-GR"/>
              <a:t>.</a:t>
            </a:r>
          </a:p>
          <a:p>
            <a:pPr lvl="1"/>
            <a:endParaRPr lang="ru-RU" altLang="el-GR"/>
          </a:p>
          <a:p>
            <a:endParaRPr lang="ru-RU" altLang="el-GR"/>
          </a:p>
        </p:txBody>
      </p:sp>
    </p:spTree>
    <p:custDataLst>
      <p:tags r:id="rId1"/>
    </p:custDataLst>
    <p:extLst>
      <p:ext uri="{BB962C8B-B14F-4D97-AF65-F5344CB8AC3E}">
        <p14:creationId xmlns:p14="http://schemas.microsoft.com/office/powerpoint/2010/main" val="1659891210"/>
      </p:ext>
    </p:extLst>
  </p:cSld>
  <p:clrMapOvr>
    <a:masterClrMapping/>
  </p:clrMapOvr>
  <mc:AlternateContent xmlns:mc="http://schemas.openxmlformats.org/markup-compatibility/2006" xmlns:p14="http://schemas.microsoft.com/office/powerpoint/2010/main">
    <mc:Choice Requires="p14">
      <p:transition spd="slow" p14:dur="2000" advClick="0" advTm="6500"/>
    </mc:Choice>
    <mc:Fallback xmlns="">
      <p:transition spd="slow" advClick="0"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wipe(left)">
                                      <p:cBhvr>
                                        <p:cTn id="12" dur="500"/>
                                        <p:tgtEl>
                                          <p:spTgt spid="8909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wipe(left)">
                                      <p:cBhvr>
                                        <p:cTn id="15" dur="500"/>
                                        <p:tgtEl>
                                          <p:spTgt spid="8909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9091">
                                            <p:txEl>
                                              <p:pRg st="3" end="3"/>
                                            </p:txEl>
                                          </p:spTgt>
                                        </p:tgtEl>
                                        <p:attrNameLst>
                                          <p:attrName>style.visibility</p:attrName>
                                        </p:attrNameLst>
                                      </p:cBhvr>
                                      <p:to>
                                        <p:strVal val="visible"/>
                                      </p:to>
                                    </p:set>
                                    <p:animEffect transition="in" filter="wipe(left)">
                                      <p:cBhvr>
                                        <p:cTn id="20" dur="500"/>
                                        <p:tgtEl>
                                          <p:spTgt spid="8909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animEffect transition="in" filter="wipe(left)">
                                      <p:cBhvr>
                                        <p:cTn id="23"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a:extLst>
              <a:ext uri="{FF2B5EF4-FFF2-40B4-BE49-F238E27FC236}">
                <a16:creationId xmlns:a16="http://schemas.microsoft.com/office/drawing/2014/main" id="{5A1083B7-6D52-A14F-9279-E642C4CF6556}"/>
              </a:ext>
            </a:extLst>
          </p:cNvPr>
          <p:cNvSpPr>
            <a:spLocks noGrp="1" noRot="1" noChangeArrowheads="1"/>
          </p:cNvSpPr>
          <p:nvPr>
            <p:ph type="title"/>
          </p:nvPr>
        </p:nvSpPr>
        <p:spPr>
          <a:xfrm>
            <a:off x="4559300" y="231776"/>
            <a:ext cx="16005176" cy="952500"/>
          </a:xfrm>
        </p:spPr>
        <p:txBody>
          <a:bodyPr>
            <a:normAutofit fontScale="90000"/>
          </a:bodyPr>
          <a:lstStyle/>
          <a:p>
            <a:r>
              <a:rPr lang="en-US" altLang="el-GR" sz="8000" dirty="0" err="1"/>
              <a:t>Krisenjahre</a:t>
            </a:r>
            <a:endParaRPr lang="en-US" altLang="el-GR" sz="8000" dirty="0"/>
          </a:p>
        </p:txBody>
      </p:sp>
      <p:sp>
        <p:nvSpPr>
          <p:cNvPr id="50181" name="Rectangle 5">
            <a:extLst>
              <a:ext uri="{FF2B5EF4-FFF2-40B4-BE49-F238E27FC236}">
                <a16:creationId xmlns:a16="http://schemas.microsoft.com/office/drawing/2014/main" id="{7306B5D5-A371-9747-A1B4-D2A7E6C43BB5}"/>
              </a:ext>
            </a:extLst>
          </p:cNvPr>
          <p:cNvSpPr>
            <a:spLocks noGrp="1" noChangeArrowheads="1"/>
          </p:cNvSpPr>
          <p:nvPr>
            <p:ph type="body" idx="4294967295"/>
          </p:nvPr>
        </p:nvSpPr>
        <p:spPr>
          <a:xfrm>
            <a:off x="3829050" y="1241427"/>
            <a:ext cx="16725900" cy="12474574"/>
          </a:xfrm>
        </p:spPr>
        <p:txBody>
          <a:bodyPr/>
          <a:lstStyle/>
          <a:p>
            <a:pPr>
              <a:lnSpc>
                <a:spcPct val="90000"/>
              </a:lnSpc>
            </a:pPr>
            <a:r>
              <a:rPr lang="en-US" altLang="el-GR" dirty="0" err="1"/>
              <a:t>Kommunistische</a:t>
            </a:r>
            <a:r>
              <a:rPr lang="en-US" altLang="el-GR" dirty="0"/>
              <a:t> </a:t>
            </a:r>
            <a:r>
              <a:rPr lang="en-US" altLang="el-GR" dirty="0" err="1"/>
              <a:t>Unruhen</a:t>
            </a:r>
            <a:r>
              <a:rPr lang="en-US" altLang="el-GR" dirty="0"/>
              <a:t> </a:t>
            </a:r>
            <a:r>
              <a:rPr lang="en-US" altLang="el-GR" dirty="0" err="1"/>
              <a:t>im</a:t>
            </a:r>
            <a:r>
              <a:rPr lang="en-US" altLang="el-GR" dirty="0"/>
              <a:t> </a:t>
            </a:r>
            <a:r>
              <a:rPr lang="en-US" altLang="el-GR" dirty="0" err="1"/>
              <a:t>Ruhrgebiet</a:t>
            </a:r>
            <a:r>
              <a:rPr lang="en-US" altLang="el-GR" dirty="0"/>
              <a:t>, in </a:t>
            </a:r>
            <a:r>
              <a:rPr lang="en-US" altLang="el-GR" dirty="0" err="1"/>
              <a:t>Mitteldeutschland</a:t>
            </a:r>
            <a:r>
              <a:rPr lang="en-US" altLang="el-GR" dirty="0"/>
              <a:t>, Hamburg, Bremen;</a:t>
            </a:r>
          </a:p>
          <a:p>
            <a:pPr>
              <a:lnSpc>
                <a:spcPct val="90000"/>
              </a:lnSpc>
            </a:pPr>
            <a:r>
              <a:rPr lang="en-US" altLang="el-GR" dirty="0"/>
              <a:t>Gro</a:t>
            </a:r>
            <a:r>
              <a:rPr lang="el-GR" altLang="el-GR" dirty="0"/>
              <a:t>β</a:t>
            </a:r>
            <a:r>
              <a:rPr lang="en-US" altLang="el-GR" dirty="0" err="1"/>
              <a:t>kundgebung</a:t>
            </a:r>
            <a:r>
              <a:rPr lang="en-US" altLang="el-GR" dirty="0"/>
              <a:t> von SPD und USPD in Berlin;</a:t>
            </a:r>
            <a:endParaRPr lang="el-GR" altLang="el-GR" dirty="0"/>
          </a:p>
          <a:p>
            <a:pPr>
              <a:lnSpc>
                <a:spcPct val="90000"/>
              </a:lnSpc>
            </a:pPr>
            <a:r>
              <a:rPr lang="en-US" altLang="el-GR" dirty="0"/>
              <a:t>13.-17. Mai 1920 – Kapp-Putsch in Berlin </a:t>
            </a:r>
            <a:r>
              <a:rPr lang="en-US" altLang="el-GR" dirty="0" err="1"/>
              <a:t>unter</a:t>
            </a:r>
            <a:r>
              <a:rPr lang="en-US" altLang="el-GR" dirty="0"/>
              <a:t> </a:t>
            </a:r>
            <a:r>
              <a:rPr lang="en-US" altLang="el-GR" dirty="0" err="1"/>
              <a:t>Leitung</a:t>
            </a:r>
            <a:r>
              <a:rPr lang="en-US" altLang="el-GR" dirty="0"/>
              <a:t> von Wolfgang Kapp;</a:t>
            </a:r>
          </a:p>
          <a:p>
            <a:pPr>
              <a:lnSpc>
                <a:spcPct val="90000"/>
              </a:lnSpc>
            </a:pPr>
            <a:endParaRPr lang="en-US" altLang="el-GR" dirty="0"/>
          </a:p>
          <a:p>
            <a:pPr>
              <a:lnSpc>
                <a:spcPct val="90000"/>
              </a:lnSpc>
            </a:pPr>
            <a:endParaRPr lang="en-US" altLang="el-GR" dirty="0"/>
          </a:p>
          <a:p>
            <a:pPr>
              <a:lnSpc>
                <a:spcPct val="90000"/>
              </a:lnSpc>
            </a:pPr>
            <a:endParaRPr lang="en-US" altLang="el-GR" dirty="0"/>
          </a:p>
          <a:p>
            <a:pPr>
              <a:lnSpc>
                <a:spcPct val="90000"/>
              </a:lnSpc>
            </a:pPr>
            <a:endParaRPr lang="en-US" altLang="el-GR" dirty="0"/>
          </a:p>
          <a:p>
            <a:pPr>
              <a:lnSpc>
                <a:spcPct val="90000"/>
              </a:lnSpc>
            </a:pPr>
            <a:endParaRPr lang="en-US" altLang="el-GR" dirty="0"/>
          </a:p>
          <a:p>
            <a:pPr>
              <a:lnSpc>
                <a:spcPct val="90000"/>
              </a:lnSpc>
            </a:pPr>
            <a:r>
              <a:rPr lang="en-US" altLang="el-GR" dirty="0" err="1"/>
              <a:t>Generalstreik</a:t>
            </a:r>
            <a:r>
              <a:rPr lang="en-US" altLang="el-GR" dirty="0"/>
              <a:t> von den </a:t>
            </a:r>
            <a:r>
              <a:rPr lang="en-US" altLang="el-GR" dirty="0" err="1"/>
              <a:t>Gewerkschaften</a:t>
            </a:r>
            <a:r>
              <a:rPr lang="en-US" altLang="el-GR" dirty="0"/>
              <a:t> → </a:t>
            </a:r>
            <a:r>
              <a:rPr lang="en-US" altLang="el-GR" dirty="0" err="1"/>
              <a:t>Scheiterung</a:t>
            </a:r>
            <a:r>
              <a:rPr lang="en-US" altLang="el-GR" dirty="0"/>
              <a:t> des Putsches</a:t>
            </a:r>
          </a:p>
        </p:txBody>
      </p:sp>
      <p:pic>
        <p:nvPicPr>
          <p:cNvPr id="50180" name="Picture 4">
            <a:extLst>
              <a:ext uri="{FF2B5EF4-FFF2-40B4-BE49-F238E27FC236}">
                <a16:creationId xmlns:a16="http://schemas.microsoft.com/office/drawing/2014/main" id="{F3BFC96A-3A09-EC4E-8937-380F53EEC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7" y="6426200"/>
            <a:ext cx="8629650" cy="482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549097"/>
      </p:ext>
    </p:extLst>
  </p:cSld>
  <p:clrMapOvr>
    <a:masterClrMapping/>
  </p:clrMapOvr>
  <mc:AlternateContent xmlns:mc="http://schemas.openxmlformats.org/markup-compatibility/2006" xmlns:p14="http://schemas.microsoft.com/office/powerpoint/2010/main">
    <mc:Choice Requires="p14">
      <p:transition spd="slow" p14:dur="2000" advClick="0" advTm="11978"/>
    </mc:Choice>
    <mc:Fallback xmlns="">
      <p:transition spd="slow" advClick="0" advTm="1197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1000"/>
                                        <p:tgtEl>
                                          <p:spTgt spid="50183"/>
                                        </p:tgtEl>
                                      </p:cBhvr>
                                    </p:animEffect>
                                    <p:anim calcmode="lin" valueType="num">
                                      <p:cBhvr>
                                        <p:cTn id="8" dur="1000" fill="hold"/>
                                        <p:tgtEl>
                                          <p:spTgt spid="50183"/>
                                        </p:tgtEl>
                                        <p:attrNameLst>
                                          <p:attrName>ppt_x</p:attrName>
                                        </p:attrNameLst>
                                      </p:cBhvr>
                                      <p:tavLst>
                                        <p:tav tm="0">
                                          <p:val>
                                            <p:strVal val="#ppt_x"/>
                                          </p:val>
                                        </p:tav>
                                        <p:tav tm="100000">
                                          <p:val>
                                            <p:strVal val="#ppt_x"/>
                                          </p:val>
                                        </p:tav>
                                      </p:tavLst>
                                    </p:anim>
                                    <p:anim calcmode="lin" valueType="num">
                                      <p:cBhvr>
                                        <p:cTn id="9" dur="1000" fill="hold"/>
                                        <p:tgtEl>
                                          <p:spTgt spid="501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50181">
                                            <p:txEl>
                                              <p:pRg st="0" end="0"/>
                                            </p:txEl>
                                          </p:spTgt>
                                        </p:tgtEl>
                                        <p:attrNameLst>
                                          <p:attrName>style.visibility</p:attrName>
                                        </p:attrNameLst>
                                      </p:cBhvr>
                                      <p:to>
                                        <p:strVal val="visible"/>
                                      </p:to>
                                    </p:set>
                                    <p:animEffect transition="in" filter="fade">
                                      <p:cBhvr>
                                        <p:cTn id="13" dur="2000"/>
                                        <p:tgtEl>
                                          <p:spTgt spid="50181">
                                            <p:txEl>
                                              <p:pRg st="0" end="0"/>
                                            </p:txEl>
                                          </p:spTgt>
                                        </p:tgtEl>
                                      </p:cBhvr>
                                    </p:animEffect>
                                    <p:anim calcmode="lin" valueType="num">
                                      <p:cBhvr>
                                        <p:cTn id="14" dur="2000" fill="hold"/>
                                        <p:tgtEl>
                                          <p:spTgt spid="50181">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50181">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50181">
                                            <p:txEl>
                                              <p:pRg st="0" end="0"/>
                                            </p:txEl>
                                          </p:spTgt>
                                        </p:tgtEl>
                                        <p:attrNameLst>
                                          <p:attrName>ppt_w</p:attrName>
                                        </p:attrNameLst>
                                      </p:cBhvr>
                                      <p:tavLst>
                                        <p:tav tm="0">
                                          <p:val>
                                            <p:fltVal val="0"/>
                                          </p:val>
                                        </p:tav>
                                        <p:tav tm="100000">
                                          <p:val>
                                            <p:strVal val="#ppt_w"/>
                                          </p:val>
                                        </p:tav>
                                      </p:tavLst>
                                    </p:anim>
                                  </p:childTnLst>
                                </p:cTn>
                              </p:par>
                            </p:childTnLst>
                          </p:cTn>
                        </p:par>
                        <p:par>
                          <p:cTn id="17" fill="hold" nodeType="afterGroup">
                            <p:stCondLst>
                              <p:cond delay="3000"/>
                            </p:stCondLst>
                            <p:childTnLst>
                              <p:par>
                                <p:cTn id="18" presetID="35" presetClass="entr" presetSubtype="0" fill="hold" nodeType="afterEffect">
                                  <p:stCondLst>
                                    <p:cond delay="0"/>
                                  </p:stCondLst>
                                  <p:childTnLst>
                                    <p:set>
                                      <p:cBhvr>
                                        <p:cTn id="19" dur="1" fill="hold">
                                          <p:stCondLst>
                                            <p:cond delay="0"/>
                                          </p:stCondLst>
                                        </p:cTn>
                                        <p:tgtEl>
                                          <p:spTgt spid="50181">
                                            <p:txEl>
                                              <p:pRg st="1" end="1"/>
                                            </p:txEl>
                                          </p:spTgt>
                                        </p:tgtEl>
                                        <p:attrNameLst>
                                          <p:attrName>style.visibility</p:attrName>
                                        </p:attrNameLst>
                                      </p:cBhvr>
                                      <p:to>
                                        <p:strVal val="visible"/>
                                      </p:to>
                                    </p:set>
                                    <p:animEffect transition="in" filter="fade">
                                      <p:cBhvr>
                                        <p:cTn id="20" dur="2000"/>
                                        <p:tgtEl>
                                          <p:spTgt spid="50181">
                                            <p:txEl>
                                              <p:pRg st="1" end="1"/>
                                            </p:txEl>
                                          </p:spTgt>
                                        </p:tgtEl>
                                      </p:cBhvr>
                                    </p:animEffect>
                                    <p:anim calcmode="lin" valueType="num">
                                      <p:cBhvr>
                                        <p:cTn id="21" dur="2000" fill="hold"/>
                                        <p:tgtEl>
                                          <p:spTgt spid="50181">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50181">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50181">
                                            <p:txEl>
                                              <p:pRg st="1" end="1"/>
                                            </p:txEl>
                                          </p:spTgt>
                                        </p:tgtEl>
                                        <p:attrNameLst>
                                          <p:attrName>ppt_w</p:attrName>
                                        </p:attrNameLst>
                                      </p:cBhvr>
                                      <p:tavLst>
                                        <p:tav tm="0">
                                          <p:val>
                                            <p:fltVal val="0"/>
                                          </p:val>
                                        </p:tav>
                                        <p:tav tm="100000">
                                          <p:val>
                                            <p:strVal val="#ppt_w"/>
                                          </p:val>
                                        </p:tav>
                                      </p:tavLst>
                                    </p:anim>
                                  </p:childTnLst>
                                </p:cTn>
                              </p:par>
                            </p:childTnLst>
                          </p:cTn>
                        </p:par>
                        <p:par>
                          <p:cTn id="24" fill="hold" nodeType="afterGroup">
                            <p:stCondLst>
                              <p:cond delay="5000"/>
                            </p:stCondLst>
                            <p:childTnLst>
                              <p:par>
                                <p:cTn id="25" presetID="35" presetClass="entr" presetSubtype="0" fill="hold" nodeType="afterEffect">
                                  <p:stCondLst>
                                    <p:cond delay="0"/>
                                  </p:stCondLst>
                                  <p:childTnLst>
                                    <p:set>
                                      <p:cBhvr>
                                        <p:cTn id="26" dur="1" fill="hold">
                                          <p:stCondLst>
                                            <p:cond delay="0"/>
                                          </p:stCondLst>
                                        </p:cTn>
                                        <p:tgtEl>
                                          <p:spTgt spid="50181">
                                            <p:txEl>
                                              <p:pRg st="2" end="2"/>
                                            </p:txEl>
                                          </p:spTgt>
                                        </p:tgtEl>
                                        <p:attrNameLst>
                                          <p:attrName>style.visibility</p:attrName>
                                        </p:attrNameLst>
                                      </p:cBhvr>
                                      <p:to>
                                        <p:strVal val="visible"/>
                                      </p:to>
                                    </p:set>
                                    <p:animEffect transition="in" filter="fade">
                                      <p:cBhvr>
                                        <p:cTn id="27" dur="2000"/>
                                        <p:tgtEl>
                                          <p:spTgt spid="50181">
                                            <p:txEl>
                                              <p:pRg st="2" end="2"/>
                                            </p:txEl>
                                          </p:spTgt>
                                        </p:tgtEl>
                                      </p:cBhvr>
                                    </p:animEffect>
                                    <p:anim calcmode="lin" valueType="num">
                                      <p:cBhvr>
                                        <p:cTn id="28" dur="2000" fill="hold"/>
                                        <p:tgtEl>
                                          <p:spTgt spid="50181">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50181">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50181">
                                            <p:txEl>
                                              <p:pRg st="2" end="2"/>
                                            </p:txEl>
                                          </p:spTgt>
                                        </p:tgtEl>
                                        <p:attrNameLst>
                                          <p:attrName>ppt_w</p:attrName>
                                        </p:attrNameLst>
                                      </p:cBhvr>
                                      <p:tavLst>
                                        <p:tav tm="0">
                                          <p:val>
                                            <p:fltVal val="0"/>
                                          </p:val>
                                        </p:tav>
                                        <p:tav tm="100000">
                                          <p:val>
                                            <p:strVal val="#ppt_w"/>
                                          </p:val>
                                        </p:tav>
                                      </p:tavLst>
                                    </p:anim>
                                  </p:childTnLst>
                                </p:cTn>
                              </p:par>
                            </p:childTnLst>
                          </p:cTn>
                        </p:par>
                        <p:par>
                          <p:cTn id="31" fill="hold" nodeType="afterGroup">
                            <p:stCondLst>
                              <p:cond delay="7000"/>
                            </p:stCondLst>
                            <p:childTnLst>
                              <p:par>
                                <p:cTn id="32" presetID="35" presetClass="entr" presetSubtype="0" fill="hold" nodeType="afterEffect">
                                  <p:stCondLst>
                                    <p:cond delay="0"/>
                                  </p:stCondLst>
                                  <p:childTnLst>
                                    <p:set>
                                      <p:cBhvr>
                                        <p:cTn id="33" dur="1" fill="hold">
                                          <p:stCondLst>
                                            <p:cond delay="0"/>
                                          </p:stCondLst>
                                        </p:cTn>
                                        <p:tgtEl>
                                          <p:spTgt spid="50181">
                                            <p:txEl>
                                              <p:pRg st="8" end="8"/>
                                            </p:txEl>
                                          </p:spTgt>
                                        </p:tgtEl>
                                        <p:attrNameLst>
                                          <p:attrName>style.visibility</p:attrName>
                                        </p:attrNameLst>
                                      </p:cBhvr>
                                      <p:to>
                                        <p:strVal val="visible"/>
                                      </p:to>
                                    </p:set>
                                    <p:animEffect transition="in" filter="fade">
                                      <p:cBhvr>
                                        <p:cTn id="34" dur="2000"/>
                                        <p:tgtEl>
                                          <p:spTgt spid="50181">
                                            <p:txEl>
                                              <p:pRg st="8" end="8"/>
                                            </p:txEl>
                                          </p:spTgt>
                                        </p:tgtEl>
                                      </p:cBhvr>
                                    </p:animEffect>
                                    <p:anim calcmode="lin" valueType="num">
                                      <p:cBhvr>
                                        <p:cTn id="35" dur="2000" fill="hold"/>
                                        <p:tgtEl>
                                          <p:spTgt spid="50181">
                                            <p:txEl>
                                              <p:pRg st="8" end="8"/>
                                            </p:txEl>
                                          </p:spTgt>
                                        </p:tgtEl>
                                        <p:attrNameLst>
                                          <p:attrName>style.rotation</p:attrName>
                                        </p:attrNameLst>
                                      </p:cBhvr>
                                      <p:tavLst>
                                        <p:tav tm="0">
                                          <p:val>
                                            <p:fltVal val="720"/>
                                          </p:val>
                                        </p:tav>
                                        <p:tav tm="100000">
                                          <p:val>
                                            <p:fltVal val="0"/>
                                          </p:val>
                                        </p:tav>
                                      </p:tavLst>
                                    </p:anim>
                                    <p:anim calcmode="lin" valueType="num">
                                      <p:cBhvr>
                                        <p:cTn id="36" dur="2000" fill="hold"/>
                                        <p:tgtEl>
                                          <p:spTgt spid="50181">
                                            <p:txEl>
                                              <p:pRg st="8" end="8"/>
                                            </p:txEl>
                                          </p:spTgt>
                                        </p:tgtEl>
                                        <p:attrNameLst>
                                          <p:attrName>ppt_h</p:attrName>
                                        </p:attrNameLst>
                                      </p:cBhvr>
                                      <p:tavLst>
                                        <p:tav tm="0">
                                          <p:val>
                                            <p:fltVal val="0"/>
                                          </p:val>
                                        </p:tav>
                                        <p:tav tm="100000">
                                          <p:val>
                                            <p:strVal val="#ppt_h"/>
                                          </p:val>
                                        </p:tav>
                                      </p:tavLst>
                                    </p:anim>
                                    <p:anim calcmode="lin" valueType="num">
                                      <p:cBhvr>
                                        <p:cTn id="37" dur="2000" fill="hold"/>
                                        <p:tgtEl>
                                          <p:spTgt spid="50181">
                                            <p:txEl>
                                              <p:pRg st="8" end="8"/>
                                            </p:txEl>
                                          </p:spTgt>
                                        </p:tgtEl>
                                        <p:attrNameLst>
                                          <p:attrName>ppt_w</p:attrName>
                                        </p:attrNameLst>
                                      </p:cBhvr>
                                      <p:tavLst>
                                        <p:tav tm="0">
                                          <p:val>
                                            <p:fltVal val="0"/>
                                          </p:val>
                                        </p:tav>
                                        <p:tav tm="100000">
                                          <p:val>
                                            <p:strVal val="#ppt_w"/>
                                          </p:val>
                                        </p:tav>
                                      </p:tavLst>
                                    </p:anim>
                                  </p:childTnLst>
                                </p:cTn>
                              </p:par>
                            </p:childTnLst>
                          </p:cTn>
                        </p:par>
                        <p:par>
                          <p:cTn id="38" fill="hold" nodeType="afterGroup">
                            <p:stCondLst>
                              <p:cond delay="900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50180"/>
                                        </p:tgtEl>
                                        <p:attrNameLst>
                                          <p:attrName>style.visibility</p:attrName>
                                        </p:attrNameLst>
                                      </p:cBhvr>
                                      <p:to>
                                        <p:strVal val="visible"/>
                                      </p:to>
                                    </p:set>
                                    <p:anim calcmode="lin" valueType="num">
                                      <p:cBhvr>
                                        <p:cTn id="41" dur="1000" fill="hold"/>
                                        <p:tgtEl>
                                          <p:spTgt spid="50180"/>
                                        </p:tgtEl>
                                        <p:attrNameLst>
                                          <p:attrName>ppt_w</p:attrName>
                                        </p:attrNameLst>
                                      </p:cBhvr>
                                      <p:tavLst>
                                        <p:tav tm="0">
                                          <p:val>
                                            <p:fltVal val="0"/>
                                          </p:val>
                                        </p:tav>
                                        <p:tav tm="100000">
                                          <p:val>
                                            <p:strVal val="#ppt_w"/>
                                          </p:val>
                                        </p:tav>
                                      </p:tavLst>
                                    </p:anim>
                                    <p:anim calcmode="lin" valueType="num">
                                      <p:cBhvr>
                                        <p:cTn id="42" dur="1000" fill="hold"/>
                                        <p:tgtEl>
                                          <p:spTgt spid="50180"/>
                                        </p:tgtEl>
                                        <p:attrNameLst>
                                          <p:attrName>ppt_h</p:attrName>
                                        </p:attrNameLst>
                                      </p:cBhvr>
                                      <p:tavLst>
                                        <p:tav tm="0">
                                          <p:val>
                                            <p:fltVal val="0"/>
                                          </p:val>
                                        </p:tav>
                                        <p:tav tm="100000">
                                          <p:val>
                                            <p:strVal val="#ppt_h"/>
                                          </p:val>
                                        </p:tav>
                                      </p:tavLst>
                                    </p:anim>
                                    <p:anim calcmode="lin" valueType="num">
                                      <p:cBhvr>
                                        <p:cTn id="43" dur="1000" fill="hold"/>
                                        <p:tgtEl>
                                          <p:spTgt spid="50180"/>
                                        </p:tgtEl>
                                        <p:attrNameLst>
                                          <p:attrName>style.rotation</p:attrName>
                                        </p:attrNameLst>
                                      </p:cBhvr>
                                      <p:tavLst>
                                        <p:tav tm="0">
                                          <p:val>
                                            <p:fltVal val="90"/>
                                          </p:val>
                                        </p:tav>
                                        <p:tav tm="100000">
                                          <p:val>
                                            <p:fltVal val="0"/>
                                          </p:val>
                                        </p:tav>
                                      </p:tavLst>
                                    </p:anim>
                                    <p:animEffect transition="in" filter="fade">
                                      <p:cBhvr>
                                        <p:cTn id="44"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7">
            <a:extLst>
              <a:ext uri="{FF2B5EF4-FFF2-40B4-BE49-F238E27FC236}">
                <a16:creationId xmlns:a16="http://schemas.microsoft.com/office/drawing/2014/main" id="{98E44665-51D3-354F-BCF3-070AB8F062B1}"/>
              </a:ext>
            </a:extLst>
          </p:cNvPr>
          <p:cNvSpPr>
            <a:spLocks noGrp="1" noRot="1" noChangeArrowheads="1"/>
          </p:cNvSpPr>
          <p:nvPr>
            <p:ph type="title"/>
          </p:nvPr>
        </p:nvSpPr>
        <p:spPr>
          <a:xfrm>
            <a:off x="4127501" y="1"/>
            <a:ext cx="16316326" cy="1962150"/>
          </a:xfrm>
        </p:spPr>
        <p:txBody>
          <a:bodyPr/>
          <a:lstStyle/>
          <a:p>
            <a:r>
              <a:rPr lang="de-DE" altLang="el-GR" dirty="0"/>
              <a:t>Hitler und Weimarer Republik</a:t>
            </a:r>
            <a:endParaRPr lang="ru-RU" altLang="el-GR" dirty="0"/>
          </a:p>
        </p:txBody>
      </p:sp>
      <p:sp>
        <p:nvSpPr>
          <p:cNvPr id="53251" name="Rectangle 3">
            <a:extLst>
              <a:ext uri="{FF2B5EF4-FFF2-40B4-BE49-F238E27FC236}">
                <a16:creationId xmlns:a16="http://schemas.microsoft.com/office/drawing/2014/main" id="{6D8891A8-EF52-7B49-A411-881389D894FF}"/>
              </a:ext>
            </a:extLst>
          </p:cNvPr>
          <p:cNvSpPr>
            <a:spLocks noGrp="1" noChangeArrowheads="1"/>
          </p:cNvSpPr>
          <p:nvPr>
            <p:ph type="body" idx="4294967295"/>
          </p:nvPr>
        </p:nvSpPr>
        <p:spPr>
          <a:xfrm>
            <a:off x="3765551" y="2393951"/>
            <a:ext cx="17570450" cy="10801350"/>
          </a:xfrm>
        </p:spPr>
        <p:txBody>
          <a:bodyPr>
            <a:normAutofit lnSpcReduction="10000"/>
          </a:bodyPr>
          <a:lstStyle/>
          <a:p>
            <a:r>
              <a:rPr lang="en-US" altLang="el-GR" sz="4800"/>
              <a:t>5. Januar 1919 – Gründung der Nationalsozialistischen deutschen Arbeitepartei (NSDAP); </a:t>
            </a:r>
          </a:p>
          <a:p>
            <a:r>
              <a:rPr lang="en-US" altLang="el-GR" sz="4800"/>
              <a:t>8.-9. November 1923 – Hitlerputsch in München gegen Landes- und Reichsregierung;</a:t>
            </a:r>
          </a:p>
          <a:p>
            <a:r>
              <a:rPr lang="en-US" altLang="el-GR" sz="4800"/>
              <a:t>Verhaftung von Hitler;</a:t>
            </a:r>
          </a:p>
          <a:p>
            <a:endParaRPr lang="en-US" altLang="el-GR" sz="4800"/>
          </a:p>
          <a:p>
            <a:r>
              <a:rPr lang="en-US" altLang="el-GR" sz="4800"/>
              <a:t>1924 – Erster Teil </a:t>
            </a:r>
          </a:p>
          <a:p>
            <a:pPr>
              <a:buFont typeface="Wingdings" pitchFamily="2" charset="2"/>
              <a:buNone/>
            </a:pPr>
            <a:r>
              <a:rPr lang="en-US" altLang="el-GR" sz="4800"/>
              <a:t>des Buches </a:t>
            </a:r>
            <a:r>
              <a:rPr lang="ru-RU" altLang="el-GR" sz="4800"/>
              <a:t>«</a:t>
            </a:r>
            <a:r>
              <a:rPr lang="en-US" altLang="el-GR" sz="4800"/>
              <a:t>Mein Kampf</a:t>
            </a:r>
            <a:r>
              <a:rPr lang="ru-RU" altLang="el-GR" sz="4800"/>
              <a:t>»</a:t>
            </a:r>
            <a:r>
              <a:rPr lang="en-US" altLang="el-GR" sz="4800"/>
              <a:t>;</a:t>
            </a:r>
          </a:p>
          <a:p>
            <a:endParaRPr lang="en-US" altLang="el-GR" sz="4800"/>
          </a:p>
          <a:p>
            <a:r>
              <a:rPr lang="en-US" altLang="el-GR" sz="4800"/>
              <a:t>Entlassung von Hitler nach 8 Monaten;</a:t>
            </a:r>
          </a:p>
          <a:p>
            <a:r>
              <a:rPr lang="en-US" altLang="el-GR" sz="4800"/>
              <a:t> 1925 – Neugründung der NSDAP, Führerkult, Machtdemonstrationen der SA.</a:t>
            </a:r>
          </a:p>
          <a:p>
            <a:endParaRPr lang="en-US" altLang="el-GR"/>
          </a:p>
        </p:txBody>
      </p:sp>
      <p:pic>
        <p:nvPicPr>
          <p:cNvPr id="53252" name="Picture 4">
            <a:extLst>
              <a:ext uri="{FF2B5EF4-FFF2-40B4-BE49-F238E27FC236}">
                <a16:creationId xmlns:a16="http://schemas.microsoft.com/office/drawing/2014/main" id="{8597D91A-D715-C648-BB6D-84CE9C6F7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0" y="4984750"/>
            <a:ext cx="3581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44562"/>
      </p:ext>
    </p:extLst>
  </p:cSld>
  <p:clrMapOvr>
    <a:masterClrMapping/>
  </p:clrMapOvr>
  <mc:AlternateContent xmlns:mc="http://schemas.openxmlformats.org/markup-compatibility/2006" xmlns:p14="http://schemas.microsoft.com/office/powerpoint/2010/main">
    <mc:Choice Requires="p14">
      <p:transition spd="slow" p14:dur="2000" advClick="0" advTm="9103"/>
    </mc:Choice>
    <mc:Fallback xmlns="">
      <p:transition spd="slow" advClick="0" advTm="910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000" fill="hold"/>
                                        <p:tgtEl>
                                          <p:spTgt spid="532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32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1">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p:cTn id="13" dur="1000" fill="hold"/>
                                        <p:tgtEl>
                                          <p:spTgt spid="53251">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32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3251">
                                            <p:txEl>
                                              <p:pRg st="1" end="1"/>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p:cTn id="19" dur="1000" fill="hold"/>
                                        <p:tgtEl>
                                          <p:spTgt spid="53251">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32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1">
                                            <p:txEl>
                                              <p:pRg st="2" end="2"/>
                                            </p:txEl>
                                          </p:spTgt>
                                        </p:tgtEl>
                                      </p:cBhvr>
                                    </p:animEffect>
                                  </p:childTnLst>
                                </p:cTn>
                              </p:par>
                            </p:childTnLst>
                          </p:cTn>
                        </p:par>
                        <p:par>
                          <p:cTn id="22" fill="hold" nodeType="afterGroup">
                            <p:stCondLst>
                              <p:cond delay="3000"/>
                            </p:stCondLst>
                            <p:childTnLst>
                              <p:par>
                                <p:cTn id="23" presetID="35" presetClass="entr" presetSubtype="0" fill="hold" nodeType="after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Effect transition="in" filter="fade">
                                      <p:cBhvr>
                                        <p:cTn id="25" dur="2000"/>
                                        <p:tgtEl>
                                          <p:spTgt spid="53251">
                                            <p:txEl>
                                              <p:pRg st="4" end="4"/>
                                            </p:txEl>
                                          </p:spTgt>
                                        </p:tgtEl>
                                      </p:cBhvr>
                                    </p:animEffect>
                                    <p:anim calcmode="lin" valueType="num">
                                      <p:cBhvr>
                                        <p:cTn id="26" dur="2000" fill="hold"/>
                                        <p:tgtEl>
                                          <p:spTgt spid="53251">
                                            <p:txEl>
                                              <p:pRg st="4" end="4"/>
                                            </p:txEl>
                                          </p:spTgt>
                                        </p:tgtEl>
                                        <p:attrNameLst>
                                          <p:attrName>style.rotation</p:attrName>
                                        </p:attrNameLst>
                                      </p:cBhvr>
                                      <p:tavLst>
                                        <p:tav tm="0">
                                          <p:val>
                                            <p:fltVal val="720"/>
                                          </p:val>
                                        </p:tav>
                                        <p:tav tm="100000">
                                          <p:val>
                                            <p:fltVal val="0"/>
                                          </p:val>
                                        </p:tav>
                                      </p:tavLst>
                                    </p:anim>
                                    <p:anim calcmode="lin" valueType="num">
                                      <p:cBhvr>
                                        <p:cTn id="27" dur="20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28" dur="2000" fill="hold"/>
                                        <p:tgtEl>
                                          <p:spTgt spid="53251">
                                            <p:txEl>
                                              <p:pRg st="4" end="4"/>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Effect transition="in" filter="fade">
                                      <p:cBhvr>
                                        <p:cTn id="31" dur="2000"/>
                                        <p:tgtEl>
                                          <p:spTgt spid="53251">
                                            <p:txEl>
                                              <p:pRg st="5" end="5"/>
                                            </p:txEl>
                                          </p:spTgt>
                                        </p:tgtEl>
                                      </p:cBhvr>
                                    </p:animEffect>
                                    <p:anim calcmode="lin" valueType="num">
                                      <p:cBhvr>
                                        <p:cTn id="32" dur="2000" fill="hold"/>
                                        <p:tgtEl>
                                          <p:spTgt spid="53251">
                                            <p:txEl>
                                              <p:pRg st="5" end="5"/>
                                            </p:txEl>
                                          </p:spTgt>
                                        </p:tgtEl>
                                        <p:attrNameLst>
                                          <p:attrName>style.rotation</p:attrName>
                                        </p:attrNameLst>
                                      </p:cBhvr>
                                      <p:tavLst>
                                        <p:tav tm="0">
                                          <p:val>
                                            <p:fltVal val="720"/>
                                          </p:val>
                                        </p:tav>
                                        <p:tav tm="100000">
                                          <p:val>
                                            <p:fltVal val="0"/>
                                          </p:val>
                                        </p:tav>
                                      </p:tavLst>
                                    </p:anim>
                                    <p:anim calcmode="lin" valueType="num">
                                      <p:cBhvr>
                                        <p:cTn id="33" dur="2000" fill="hold"/>
                                        <p:tgtEl>
                                          <p:spTgt spid="53251">
                                            <p:txEl>
                                              <p:pRg st="5" end="5"/>
                                            </p:txEl>
                                          </p:spTgt>
                                        </p:tgtEl>
                                        <p:attrNameLst>
                                          <p:attrName>ppt_h</p:attrName>
                                        </p:attrNameLst>
                                      </p:cBhvr>
                                      <p:tavLst>
                                        <p:tav tm="0">
                                          <p:val>
                                            <p:fltVal val="0"/>
                                          </p:val>
                                        </p:tav>
                                        <p:tav tm="100000">
                                          <p:val>
                                            <p:strVal val="#ppt_h"/>
                                          </p:val>
                                        </p:tav>
                                      </p:tavLst>
                                    </p:anim>
                                    <p:anim calcmode="lin" valueType="num">
                                      <p:cBhvr>
                                        <p:cTn id="34" dur="2000" fill="hold"/>
                                        <p:tgtEl>
                                          <p:spTgt spid="53251">
                                            <p:txEl>
                                              <p:pRg st="5" end="5"/>
                                            </p:txEl>
                                          </p:spTgt>
                                        </p:tgtEl>
                                        <p:attrNameLst>
                                          <p:attrName>ppt_w</p:attrName>
                                        </p:attrNameLst>
                                      </p:cBhvr>
                                      <p:tavLst>
                                        <p:tav tm="0">
                                          <p:val>
                                            <p:fltVal val="0"/>
                                          </p:val>
                                        </p:tav>
                                        <p:tav tm="100000">
                                          <p:val>
                                            <p:strVal val="#ppt_w"/>
                                          </p:val>
                                        </p:tav>
                                      </p:tavLst>
                                    </p:anim>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53252"/>
                                        </p:tgtEl>
                                        <p:attrNameLst>
                                          <p:attrName>style.visibility</p:attrName>
                                        </p:attrNameLst>
                                      </p:cBhvr>
                                      <p:to>
                                        <p:strVal val="visible"/>
                                      </p:to>
                                    </p:set>
                                    <p:anim calcmode="lin" valueType="num">
                                      <p:cBhvr>
                                        <p:cTn id="37" dur="1000" fill="hold"/>
                                        <p:tgtEl>
                                          <p:spTgt spid="53252"/>
                                        </p:tgtEl>
                                        <p:attrNameLst>
                                          <p:attrName>ppt_w</p:attrName>
                                        </p:attrNameLst>
                                      </p:cBhvr>
                                      <p:tavLst>
                                        <p:tav tm="0">
                                          <p:val>
                                            <p:fltVal val="0"/>
                                          </p:val>
                                        </p:tav>
                                        <p:tav tm="100000">
                                          <p:val>
                                            <p:strVal val="#ppt_w"/>
                                          </p:val>
                                        </p:tav>
                                      </p:tavLst>
                                    </p:anim>
                                    <p:anim calcmode="lin" valueType="num">
                                      <p:cBhvr>
                                        <p:cTn id="38" dur="1000" fill="hold"/>
                                        <p:tgtEl>
                                          <p:spTgt spid="53252"/>
                                        </p:tgtEl>
                                        <p:attrNameLst>
                                          <p:attrName>ppt_h</p:attrName>
                                        </p:attrNameLst>
                                      </p:cBhvr>
                                      <p:tavLst>
                                        <p:tav tm="0">
                                          <p:val>
                                            <p:fltVal val="0"/>
                                          </p:val>
                                        </p:tav>
                                        <p:tav tm="100000">
                                          <p:val>
                                            <p:strVal val="#ppt_h"/>
                                          </p:val>
                                        </p:tav>
                                      </p:tavLst>
                                    </p:anim>
                                    <p:anim calcmode="lin" valueType="num">
                                      <p:cBhvr>
                                        <p:cTn id="39" dur="1000" fill="hold"/>
                                        <p:tgtEl>
                                          <p:spTgt spid="53252"/>
                                        </p:tgtEl>
                                        <p:attrNameLst>
                                          <p:attrName>style.rotation</p:attrName>
                                        </p:attrNameLst>
                                      </p:cBhvr>
                                      <p:tavLst>
                                        <p:tav tm="0">
                                          <p:val>
                                            <p:fltVal val="90"/>
                                          </p:val>
                                        </p:tav>
                                        <p:tav tm="100000">
                                          <p:val>
                                            <p:fltVal val="0"/>
                                          </p:val>
                                        </p:tav>
                                      </p:tavLst>
                                    </p:anim>
                                    <p:animEffect transition="in" filter="fade">
                                      <p:cBhvr>
                                        <p:cTn id="40" dur="1000"/>
                                        <p:tgtEl>
                                          <p:spTgt spid="53252"/>
                                        </p:tgtEl>
                                      </p:cBhvr>
                                    </p:animEffect>
                                  </p:childTnLst>
                                </p:cTn>
                              </p:par>
                            </p:childTnLst>
                          </p:cTn>
                        </p:par>
                        <p:par>
                          <p:cTn id="41" fill="hold" nodeType="afterGroup">
                            <p:stCondLst>
                              <p:cond delay="5000"/>
                            </p:stCondLst>
                            <p:childTnLst>
                              <p:par>
                                <p:cTn id="42" presetID="29" presetClass="entr" presetSubtype="0" fill="hold" nodeType="afterEffect">
                                  <p:stCondLst>
                                    <p:cond delay="0"/>
                                  </p:stCondLst>
                                  <p:childTnLst>
                                    <p:set>
                                      <p:cBhvr>
                                        <p:cTn id="43" dur="1" fill="hold">
                                          <p:stCondLst>
                                            <p:cond delay="0"/>
                                          </p:stCondLst>
                                        </p:cTn>
                                        <p:tgtEl>
                                          <p:spTgt spid="53251">
                                            <p:txEl>
                                              <p:pRg st="7" end="7"/>
                                            </p:txEl>
                                          </p:spTgt>
                                        </p:tgtEl>
                                        <p:attrNameLst>
                                          <p:attrName>style.visibility</p:attrName>
                                        </p:attrNameLst>
                                      </p:cBhvr>
                                      <p:to>
                                        <p:strVal val="visible"/>
                                      </p:to>
                                    </p:set>
                                    <p:anim calcmode="lin" valueType="num">
                                      <p:cBhvr>
                                        <p:cTn id="44" dur="1000" fill="hold"/>
                                        <p:tgtEl>
                                          <p:spTgt spid="53251">
                                            <p:txEl>
                                              <p:pRg st="7" end="7"/>
                                            </p:txEl>
                                          </p:spTgt>
                                        </p:tgtEl>
                                        <p:attrNameLst>
                                          <p:attrName>ppt_x</p:attrName>
                                        </p:attrNameLst>
                                      </p:cBhvr>
                                      <p:tavLst>
                                        <p:tav tm="0">
                                          <p:val>
                                            <p:strVal val="#ppt_x-.2"/>
                                          </p:val>
                                        </p:tav>
                                        <p:tav tm="100000">
                                          <p:val>
                                            <p:strVal val="#ppt_x"/>
                                          </p:val>
                                        </p:tav>
                                      </p:tavLst>
                                    </p:anim>
                                    <p:anim calcmode="lin" valueType="num">
                                      <p:cBhvr>
                                        <p:cTn id="45" dur="1000" fill="hold"/>
                                        <p:tgtEl>
                                          <p:spTgt spid="5325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3251">
                                            <p:txEl>
                                              <p:pRg st="7" end="7"/>
                                            </p:txEl>
                                          </p:spTgt>
                                        </p:tgtEl>
                                      </p:cBhvr>
                                    </p:animEffect>
                                  </p:childTnLst>
                                </p:cTn>
                              </p:par>
                            </p:childTnLst>
                          </p:cTn>
                        </p:par>
                        <p:par>
                          <p:cTn id="47" fill="hold" nodeType="afterGroup">
                            <p:stCondLst>
                              <p:cond delay="6000"/>
                            </p:stCondLst>
                            <p:childTnLst>
                              <p:par>
                                <p:cTn id="48" presetID="29" presetClass="entr" presetSubtype="0" fill="hold" nodeType="afterEffect">
                                  <p:stCondLst>
                                    <p:cond delay="0"/>
                                  </p:stCondLst>
                                  <p:childTnLst>
                                    <p:set>
                                      <p:cBhvr>
                                        <p:cTn id="49" dur="1" fill="hold">
                                          <p:stCondLst>
                                            <p:cond delay="0"/>
                                          </p:stCondLst>
                                        </p:cTn>
                                        <p:tgtEl>
                                          <p:spTgt spid="53251">
                                            <p:txEl>
                                              <p:pRg st="8" end="8"/>
                                            </p:txEl>
                                          </p:spTgt>
                                        </p:tgtEl>
                                        <p:attrNameLst>
                                          <p:attrName>style.visibility</p:attrName>
                                        </p:attrNameLst>
                                      </p:cBhvr>
                                      <p:to>
                                        <p:strVal val="visible"/>
                                      </p:to>
                                    </p:set>
                                    <p:anim calcmode="lin" valueType="num">
                                      <p:cBhvr>
                                        <p:cTn id="50" dur="1000" fill="hold"/>
                                        <p:tgtEl>
                                          <p:spTgt spid="53251">
                                            <p:txEl>
                                              <p:pRg st="8" end="8"/>
                                            </p:txEl>
                                          </p:spTgt>
                                        </p:tgtEl>
                                        <p:attrNameLst>
                                          <p:attrName>ppt_x</p:attrName>
                                        </p:attrNameLst>
                                      </p:cBhvr>
                                      <p:tavLst>
                                        <p:tav tm="0">
                                          <p:val>
                                            <p:strVal val="#ppt_x-.2"/>
                                          </p:val>
                                        </p:tav>
                                        <p:tav tm="100000">
                                          <p:val>
                                            <p:strVal val="#ppt_x"/>
                                          </p:val>
                                        </p:tav>
                                      </p:tavLst>
                                    </p:anim>
                                    <p:anim calcmode="lin" valueType="num">
                                      <p:cBhvr>
                                        <p:cTn id="51" dur="1000" fill="hold"/>
                                        <p:tgtEl>
                                          <p:spTgt spid="5325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7EF0343-3858-0B40-8F24-2552F47AC662}"/>
              </a:ext>
            </a:extLst>
          </p:cNvPr>
          <p:cNvSpPr>
            <a:spLocks noGrp="1" noRot="1" noChangeArrowheads="1"/>
          </p:cNvSpPr>
          <p:nvPr>
            <p:ph type="title"/>
          </p:nvPr>
        </p:nvSpPr>
        <p:spPr>
          <a:xfrm>
            <a:off x="3962400" y="-342900"/>
            <a:ext cx="16459200" cy="2286000"/>
          </a:xfrm>
        </p:spPr>
        <p:txBody>
          <a:bodyPr/>
          <a:lstStyle/>
          <a:p>
            <a:r>
              <a:rPr lang="de-DE" altLang="el-GR"/>
              <a:t>Inflation 1923/24</a:t>
            </a:r>
            <a:r>
              <a:rPr lang="en-US" altLang="el-GR"/>
              <a:t> </a:t>
            </a:r>
          </a:p>
        </p:txBody>
      </p:sp>
      <p:pic>
        <p:nvPicPr>
          <p:cNvPr id="55302" name="Picture 6" descr="Inflation 1923/24: Eine Frau feuert ihren Kachelofen mit Inflationsgeld">
            <a:extLst>
              <a:ext uri="{FF2B5EF4-FFF2-40B4-BE49-F238E27FC236}">
                <a16:creationId xmlns:a16="http://schemas.microsoft.com/office/drawing/2014/main" id="{F42F6B34-EA3C-3747-99B7-2D05792FE25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67801" y="2251076"/>
            <a:ext cx="6245226" cy="85439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3" name="Rectangle 7">
            <a:extLst>
              <a:ext uri="{FF2B5EF4-FFF2-40B4-BE49-F238E27FC236}">
                <a16:creationId xmlns:a16="http://schemas.microsoft.com/office/drawing/2014/main" id="{99E177C8-F656-384B-BC70-7AC0C22E081A}"/>
              </a:ext>
            </a:extLst>
          </p:cNvPr>
          <p:cNvSpPr>
            <a:spLocks noChangeArrowheads="1"/>
          </p:cNvSpPr>
          <p:nvPr/>
        </p:nvSpPr>
        <p:spPr bwMode="auto">
          <a:xfrm>
            <a:off x="5689601" y="11140470"/>
            <a:ext cx="130016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el-GR" sz="4800"/>
              <a:t>Eine Frau feuert ihren Kachelofen mit Inflationsgeld</a:t>
            </a:r>
            <a:r>
              <a:rPr lang="en-US" altLang="el-GR" sz="3600"/>
              <a:t> </a:t>
            </a:r>
          </a:p>
        </p:txBody>
      </p:sp>
    </p:spTree>
    <p:extLst>
      <p:ext uri="{BB962C8B-B14F-4D97-AF65-F5344CB8AC3E}">
        <p14:creationId xmlns:p14="http://schemas.microsoft.com/office/powerpoint/2010/main" val="3064596190"/>
      </p:ext>
    </p:extLst>
  </p:cSld>
  <p:clrMapOvr>
    <a:masterClrMapping/>
  </p:clrMapOvr>
  <mc:AlternateContent xmlns:mc="http://schemas.openxmlformats.org/markup-compatibility/2006" xmlns:p14="http://schemas.microsoft.com/office/powerpoint/2010/main">
    <mc:Choice Requires="p14">
      <p:transition spd="slow" p14:dur="2000" advClick="0" advTm="6910"/>
    </mc:Choice>
    <mc:Fallback xmlns="">
      <p:transition spd="slow" advClick="0" advTm="691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1"/>
                                          </p:val>
                                        </p:tav>
                                        <p:tav tm="100000">
                                          <p:val>
                                            <p:strVal val="#ppt_x"/>
                                          </p:val>
                                        </p:tav>
                                      </p:tavLst>
                                    </p:anim>
                                    <p:anim calcmode="lin" valueType="num">
                                      <p:cBhvr>
                                        <p:cTn id="9" dur="1000" fill="hold"/>
                                        <p:tgtEl>
                                          <p:spTgt spid="5529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500"/>
                            </p:stCondLst>
                            <p:childTnLst>
                              <p:par>
                                <p:cTn id="11" presetID="35" presetClass="entr" presetSubtype="0" fill="hold" nodeType="afterEffect">
                                  <p:stCondLst>
                                    <p:cond delay="0"/>
                                  </p:stCondLst>
                                  <p:childTnLst>
                                    <p:set>
                                      <p:cBhvr>
                                        <p:cTn id="12" dur="1" fill="hold">
                                          <p:stCondLst>
                                            <p:cond delay="0"/>
                                          </p:stCondLst>
                                        </p:cTn>
                                        <p:tgtEl>
                                          <p:spTgt spid="55302"/>
                                        </p:tgtEl>
                                        <p:attrNameLst>
                                          <p:attrName>style.visibility</p:attrName>
                                        </p:attrNameLst>
                                      </p:cBhvr>
                                      <p:to>
                                        <p:strVal val="visible"/>
                                      </p:to>
                                    </p:set>
                                    <p:animEffect transition="in" filter="fade">
                                      <p:cBhvr>
                                        <p:cTn id="13" dur="2000"/>
                                        <p:tgtEl>
                                          <p:spTgt spid="55302"/>
                                        </p:tgtEl>
                                      </p:cBhvr>
                                    </p:animEffect>
                                    <p:anim calcmode="lin" valueType="num">
                                      <p:cBhvr>
                                        <p:cTn id="14" dur="2000" fill="hold"/>
                                        <p:tgtEl>
                                          <p:spTgt spid="55302"/>
                                        </p:tgtEl>
                                        <p:attrNameLst>
                                          <p:attrName>style.rotation</p:attrName>
                                        </p:attrNameLst>
                                      </p:cBhvr>
                                      <p:tavLst>
                                        <p:tav tm="0">
                                          <p:val>
                                            <p:fltVal val="720"/>
                                          </p:val>
                                        </p:tav>
                                        <p:tav tm="100000">
                                          <p:val>
                                            <p:fltVal val="0"/>
                                          </p:val>
                                        </p:tav>
                                      </p:tavLst>
                                    </p:anim>
                                    <p:anim calcmode="lin" valueType="num">
                                      <p:cBhvr>
                                        <p:cTn id="15" dur="2000" fill="hold"/>
                                        <p:tgtEl>
                                          <p:spTgt spid="55302"/>
                                        </p:tgtEl>
                                        <p:attrNameLst>
                                          <p:attrName>ppt_h</p:attrName>
                                        </p:attrNameLst>
                                      </p:cBhvr>
                                      <p:tavLst>
                                        <p:tav tm="0">
                                          <p:val>
                                            <p:fltVal val="0"/>
                                          </p:val>
                                        </p:tav>
                                        <p:tav tm="100000">
                                          <p:val>
                                            <p:strVal val="#ppt_h"/>
                                          </p:val>
                                        </p:tav>
                                      </p:tavLst>
                                    </p:anim>
                                    <p:anim calcmode="lin" valueType="num">
                                      <p:cBhvr>
                                        <p:cTn id="16" dur="2000" fill="hold"/>
                                        <p:tgtEl>
                                          <p:spTgt spid="55302"/>
                                        </p:tgtEl>
                                        <p:attrNameLst>
                                          <p:attrName>ppt_w</p:attrName>
                                        </p:attrNameLst>
                                      </p:cBhvr>
                                      <p:tavLst>
                                        <p:tav tm="0">
                                          <p:val>
                                            <p:fltVal val="0"/>
                                          </p:val>
                                        </p:tav>
                                        <p:tav tm="100000">
                                          <p:val>
                                            <p:strVal val="#ppt_w"/>
                                          </p:val>
                                        </p:tav>
                                      </p:tavLst>
                                    </p:anim>
                                  </p:childTnLst>
                                </p:cTn>
                              </p:par>
                            </p:childTnLst>
                          </p:cTn>
                        </p:par>
                        <p:par>
                          <p:cTn id="17" fill="hold" nodeType="afterGroup">
                            <p:stCondLst>
                              <p:cond delay="4500"/>
                            </p:stCondLst>
                            <p:childTnLst>
                              <p:par>
                                <p:cTn id="18" presetID="23" presetClass="entr" presetSubtype="16" fill="hold" nodeType="afterEffect">
                                  <p:stCondLst>
                                    <p:cond delay="0"/>
                                  </p:stCondLst>
                                  <p:childTnLst>
                                    <p:set>
                                      <p:cBhvr>
                                        <p:cTn id="19" dur="1" fill="hold">
                                          <p:stCondLst>
                                            <p:cond delay="0"/>
                                          </p:stCondLst>
                                        </p:cTn>
                                        <p:tgtEl>
                                          <p:spTgt spid="55303">
                                            <p:txEl>
                                              <p:pRg st="0" end="0"/>
                                            </p:txEl>
                                          </p:spTgt>
                                        </p:tgtEl>
                                        <p:attrNameLst>
                                          <p:attrName>style.visibility</p:attrName>
                                        </p:attrNameLst>
                                      </p:cBhvr>
                                      <p:to>
                                        <p:strVal val="visible"/>
                                      </p:to>
                                    </p:set>
                                    <p:anim calcmode="lin" valueType="num">
                                      <p:cBhvr>
                                        <p:cTn id="20" dur="500" fill="hold"/>
                                        <p:tgtEl>
                                          <p:spTgt spid="5530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530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132986B-77D9-E345-886E-8E820DB74F64}"/>
              </a:ext>
            </a:extLst>
          </p:cNvPr>
          <p:cNvSpPr>
            <a:spLocks noGrp="1" noRot="1" noChangeArrowheads="1"/>
          </p:cNvSpPr>
          <p:nvPr>
            <p:ph type="title"/>
          </p:nvPr>
        </p:nvSpPr>
        <p:spPr>
          <a:xfrm>
            <a:off x="3984627" y="520700"/>
            <a:ext cx="16436974" cy="3025776"/>
          </a:xfrm>
        </p:spPr>
        <p:txBody>
          <a:bodyPr/>
          <a:lstStyle/>
          <a:p>
            <a:r>
              <a:rPr lang="en-US" altLang="el-GR"/>
              <a:t>Währungsreform </a:t>
            </a:r>
            <a:br>
              <a:rPr lang="en-US" altLang="el-GR"/>
            </a:br>
            <a:r>
              <a:rPr lang="en-US" altLang="el-GR"/>
              <a:t>November 1923 </a:t>
            </a:r>
          </a:p>
        </p:txBody>
      </p:sp>
      <p:sp>
        <p:nvSpPr>
          <p:cNvPr id="59396" name="Rectangle 4">
            <a:extLst>
              <a:ext uri="{FF2B5EF4-FFF2-40B4-BE49-F238E27FC236}">
                <a16:creationId xmlns:a16="http://schemas.microsoft.com/office/drawing/2014/main" id="{816C6C59-993D-6D45-8BDC-ACD59DC6B80E}"/>
              </a:ext>
            </a:extLst>
          </p:cNvPr>
          <p:cNvSpPr>
            <a:spLocks noChangeArrowheads="1"/>
          </p:cNvSpPr>
          <p:nvPr/>
        </p:nvSpPr>
        <p:spPr bwMode="auto">
          <a:xfrm>
            <a:off x="5512318" y="5171629"/>
            <a:ext cx="49487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el-GR" sz="6400"/>
              <a:t>Reichsmark</a:t>
            </a:r>
            <a:r>
              <a:rPr lang="en-US" altLang="el-GR" sz="6400"/>
              <a:t> </a:t>
            </a:r>
          </a:p>
        </p:txBody>
      </p:sp>
      <p:pic>
        <p:nvPicPr>
          <p:cNvPr id="59397" name="Picture 5">
            <a:extLst>
              <a:ext uri="{FF2B5EF4-FFF2-40B4-BE49-F238E27FC236}">
                <a16:creationId xmlns:a16="http://schemas.microsoft.com/office/drawing/2014/main" id="{DC32F671-5774-A549-853C-97CF9E5D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6" y="7721601"/>
            <a:ext cx="47879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6">
            <a:extLst>
              <a:ext uri="{FF2B5EF4-FFF2-40B4-BE49-F238E27FC236}">
                <a16:creationId xmlns:a16="http://schemas.microsoft.com/office/drawing/2014/main" id="{ADB66002-2EFA-6640-802E-972AC1E94037}"/>
              </a:ext>
            </a:extLst>
          </p:cNvPr>
          <p:cNvSpPr>
            <a:spLocks noChangeArrowheads="1"/>
          </p:cNvSpPr>
          <p:nvPr/>
        </p:nvSpPr>
        <p:spPr bwMode="auto">
          <a:xfrm>
            <a:off x="14497050" y="4740742"/>
            <a:ext cx="46101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el-GR" sz="6400"/>
              <a:t>Rentenmar</a:t>
            </a:r>
            <a:r>
              <a:rPr lang="de-DE" altLang="el-GR" sz="5600"/>
              <a:t>k</a:t>
            </a:r>
            <a:r>
              <a:rPr lang="de-DE" altLang="el-GR" sz="3600"/>
              <a:t> </a:t>
            </a:r>
          </a:p>
        </p:txBody>
      </p:sp>
      <p:pic>
        <p:nvPicPr>
          <p:cNvPr id="59399" name="Picture 7">
            <a:extLst>
              <a:ext uri="{FF2B5EF4-FFF2-40B4-BE49-F238E27FC236}">
                <a16:creationId xmlns:a16="http://schemas.microsoft.com/office/drawing/2014/main" id="{C5293364-4118-8343-AAD2-01FA164B6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27" y="7721601"/>
            <a:ext cx="5502274"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8">
            <a:extLst>
              <a:ext uri="{FF2B5EF4-FFF2-40B4-BE49-F238E27FC236}">
                <a16:creationId xmlns:a16="http://schemas.microsoft.com/office/drawing/2014/main" id="{35C32060-1FB1-8B43-8164-DFCF608D168A}"/>
              </a:ext>
            </a:extLst>
          </p:cNvPr>
          <p:cNvSpPr>
            <a:spLocks noChangeArrowheads="1"/>
          </p:cNvSpPr>
          <p:nvPr/>
        </p:nvSpPr>
        <p:spPr bwMode="auto">
          <a:xfrm>
            <a:off x="11309350" y="8672980"/>
            <a:ext cx="17653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el-GR" sz="12000"/>
              <a:t>→</a:t>
            </a:r>
            <a:r>
              <a:rPr lang="en-US" altLang="el-GR" sz="12000"/>
              <a:t> </a:t>
            </a:r>
          </a:p>
        </p:txBody>
      </p:sp>
    </p:spTree>
    <p:extLst>
      <p:ext uri="{BB962C8B-B14F-4D97-AF65-F5344CB8AC3E}">
        <p14:creationId xmlns:p14="http://schemas.microsoft.com/office/powerpoint/2010/main" val="444587865"/>
      </p:ext>
    </p:extLst>
  </p:cSld>
  <p:clrMapOvr>
    <a:masterClrMapping/>
  </p:clrMapOvr>
  <mc:AlternateContent xmlns:mc="http://schemas.openxmlformats.org/markup-compatibility/2006" xmlns:p14="http://schemas.microsoft.com/office/powerpoint/2010/main">
    <mc:Choice Requires="p14">
      <p:transition spd="slow" p14:dur="2000" advClick="0" advTm="6489"/>
    </mc:Choice>
    <mc:Fallback xmlns="">
      <p:transition spd="slow" advClick="0" advTm="648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394"/>
                                        </p:tgtEl>
                                        <p:attrNameLst>
                                          <p:attrName>ppt_y</p:attrName>
                                        </p:attrNameLst>
                                      </p:cBhvr>
                                      <p:tavLst>
                                        <p:tav tm="0">
                                          <p:val>
                                            <p:strVal val="#ppt_y"/>
                                          </p:val>
                                        </p:tav>
                                        <p:tav tm="100000">
                                          <p:val>
                                            <p:strVal val="#ppt_y"/>
                                          </p:val>
                                        </p:tav>
                                      </p:tavLst>
                                    </p:anim>
                                    <p:anim calcmode="lin" valueType="num">
                                      <p:cBhvr>
                                        <p:cTn id="9" dur="500" fill="hold"/>
                                        <p:tgtEl>
                                          <p:spTgt spid="593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3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394"/>
                                        </p:tgtEl>
                                      </p:cBhvr>
                                    </p:animEffect>
                                  </p:childTnLst>
                                </p:cTn>
                              </p:par>
                            </p:childTnLst>
                          </p:cTn>
                        </p:par>
                        <p:par>
                          <p:cTn id="12" fill="hold" nodeType="afterGroup">
                            <p:stCondLst>
                              <p:cond delay="1800"/>
                            </p:stCondLst>
                            <p:childTnLst>
                              <p:par>
                                <p:cTn id="13" presetID="42" presetClass="entr" presetSubtype="0" fill="hold" grpId="0" nodeType="after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fade">
                                      <p:cBhvr>
                                        <p:cTn id="15" dur="1000"/>
                                        <p:tgtEl>
                                          <p:spTgt spid="59396"/>
                                        </p:tgtEl>
                                      </p:cBhvr>
                                    </p:animEffect>
                                    <p:anim calcmode="lin" valueType="num">
                                      <p:cBhvr>
                                        <p:cTn id="16" dur="1000" fill="hold"/>
                                        <p:tgtEl>
                                          <p:spTgt spid="59396"/>
                                        </p:tgtEl>
                                        <p:attrNameLst>
                                          <p:attrName>ppt_x</p:attrName>
                                        </p:attrNameLst>
                                      </p:cBhvr>
                                      <p:tavLst>
                                        <p:tav tm="0">
                                          <p:val>
                                            <p:strVal val="#ppt_x"/>
                                          </p:val>
                                        </p:tav>
                                        <p:tav tm="100000">
                                          <p:val>
                                            <p:strVal val="#ppt_x"/>
                                          </p:val>
                                        </p:tav>
                                      </p:tavLst>
                                    </p:anim>
                                    <p:anim calcmode="lin" valueType="num">
                                      <p:cBhvr>
                                        <p:cTn id="17" dur="1000" fill="hold"/>
                                        <p:tgtEl>
                                          <p:spTgt spid="5939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9397"/>
                                        </p:tgtEl>
                                        <p:attrNameLst>
                                          <p:attrName>style.visibility</p:attrName>
                                        </p:attrNameLst>
                                      </p:cBhvr>
                                      <p:to>
                                        <p:strVal val="visible"/>
                                      </p:to>
                                    </p:set>
                                    <p:animEffect transition="in" filter="fade">
                                      <p:cBhvr>
                                        <p:cTn id="20" dur="1000"/>
                                        <p:tgtEl>
                                          <p:spTgt spid="59397"/>
                                        </p:tgtEl>
                                      </p:cBhvr>
                                    </p:animEffect>
                                    <p:anim calcmode="lin" valueType="num">
                                      <p:cBhvr>
                                        <p:cTn id="21" dur="1000" fill="hold"/>
                                        <p:tgtEl>
                                          <p:spTgt spid="59397"/>
                                        </p:tgtEl>
                                        <p:attrNameLst>
                                          <p:attrName>ppt_x</p:attrName>
                                        </p:attrNameLst>
                                      </p:cBhvr>
                                      <p:tavLst>
                                        <p:tav tm="0">
                                          <p:val>
                                            <p:strVal val="#ppt_x"/>
                                          </p:val>
                                        </p:tav>
                                        <p:tav tm="100000">
                                          <p:val>
                                            <p:strVal val="#ppt_x"/>
                                          </p:val>
                                        </p:tav>
                                      </p:tavLst>
                                    </p:anim>
                                    <p:anim calcmode="lin" valueType="num">
                                      <p:cBhvr>
                                        <p:cTn id="22" dur="1000" fill="hold"/>
                                        <p:tgtEl>
                                          <p:spTgt spid="5939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800"/>
                            </p:stCondLst>
                            <p:childTnLst>
                              <p:par>
                                <p:cTn id="24" presetID="42" presetClass="entr" presetSubtype="0" fill="hold" grpId="0" nodeType="afterEffect">
                                  <p:stCondLst>
                                    <p:cond delay="0"/>
                                  </p:stCondLst>
                                  <p:childTnLst>
                                    <p:set>
                                      <p:cBhvr>
                                        <p:cTn id="25" dur="1" fill="hold">
                                          <p:stCondLst>
                                            <p:cond delay="0"/>
                                          </p:stCondLst>
                                        </p:cTn>
                                        <p:tgtEl>
                                          <p:spTgt spid="59398"/>
                                        </p:tgtEl>
                                        <p:attrNameLst>
                                          <p:attrName>style.visibility</p:attrName>
                                        </p:attrNameLst>
                                      </p:cBhvr>
                                      <p:to>
                                        <p:strVal val="visible"/>
                                      </p:to>
                                    </p:set>
                                    <p:animEffect transition="in" filter="fade">
                                      <p:cBhvr>
                                        <p:cTn id="26" dur="1000"/>
                                        <p:tgtEl>
                                          <p:spTgt spid="59398"/>
                                        </p:tgtEl>
                                      </p:cBhvr>
                                    </p:animEffect>
                                    <p:anim calcmode="lin" valueType="num">
                                      <p:cBhvr>
                                        <p:cTn id="27" dur="1000" fill="hold"/>
                                        <p:tgtEl>
                                          <p:spTgt spid="59398"/>
                                        </p:tgtEl>
                                        <p:attrNameLst>
                                          <p:attrName>ppt_x</p:attrName>
                                        </p:attrNameLst>
                                      </p:cBhvr>
                                      <p:tavLst>
                                        <p:tav tm="0">
                                          <p:val>
                                            <p:strVal val="#ppt_x"/>
                                          </p:val>
                                        </p:tav>
                                        <p:tav tm="100000">
                                          <p:val>
                                            <p:strVal val="#ppt_x"/>
                                          </p:val>
                                        </p:tav>
                                      </p:tavLst>
                                    </p:anim>
                                    <p:anim calcmode="lin" valueType="num">
                                      <p:cBhvr>
                                        <p:cTn id="28" dur="1000" fill="hold"/>
                                        <p:tgtEl>
                                          <p:spTgt spid="5939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399"/>
                                        </p:tgtEl>
                                        <p:attrNameLst>
                                          <p:attrName>style.visibility</p:attrName>
                                        </p:attrNameLst>
                                      </p:cBhvr>
                                      <p:to>
                                        <p:strVal val="visible"/>
                                      </p:to>
                                    </p:set>
                                    <p:animEffect transition="in" filter="fade">
                                      <p:cBhvr>
                                        <p:cTn id="31" dur="1000"/>
                                        <p:tgtEl>
                                          <p:spTgt spid="59399"/>
                                        </p:tgtEl>
                                      </p:cBhvr>
                                    </p:animEffect>
                                    <p:anim calcmode="lin" valueType="num">
                                      <p:cBhvr>
                                        <p:cTn id="32" dur="1000" fill="hold"/>
                                        <p:tgtEl>
                                          <p:spTgt spid="59399"/>
                                        </p:tgtEl>
                                        <p:attrNameLst>
                                          <p:attrName>ppt_x</p:attrName>
                                        </p:attrNameLst>
                                      </p:cBhvr>
                                      <p:tavLst>
                                        <p:tav tm="0">
                                          <p:val>
                                            <p:strVal val="#ppt_x"/>
                                          </p:val>
                                        </p:tav>
                                        <p:tav tm="100000">
                                          <p:val>
                                            <p:strVal val="#ppt_x"/>
                                          </p:val>
                                        </p:tav>
                                      </p:tavLst>
                                    </p:anim>
                                    <p:anim calcmode="lin" valueType="num">
                                      <p:cBhvr>
                                        <p:cTn id="33" dur="1000" fill="hold"/>
                                        <p:tgtEl>
                                          <p:spTgt spid="5939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800"/>
                            </p:stCondLst>
                            <p:childTnLst>
                              <p:par>
                                <p:cTn id="35" presetID="29" presetClass="entr" presetSubtype="0" fill="hold" grpId="0" nodeType="afterEffect">
                                  <p:stCondLst>
                                    <p:cond delay="0"/>
                                  </p:stCondLst>
                                  <p:childTnLst>
                                    <p:set>
                                      <p:cBhvr>
                                        <p:cTn id="36" dur="1" fill="hold">
                                          <p:stCondLst>
                                            <p:cond delay="0"/>
                                          </p:stCondLst>
                                        </p:cTn>
                                        <p:tgtEl>
                                          <p:spTgt spid="59400"/>
                                        </p:tgtEl>
                                        <p:attrNameLst>
                                          <p:attrName>style.visibility</p:attrName>
                                        </p:attrNameLst>
                                      </p:cBhvr>
                                      <p:to>
                                        <p:strVal val="visible"/>
                                      </p:to>
                                    </p:set>
                                    <p:anim calcmode="lin" valueType="num">
                                      <p:cBhvr>
                                        <p:cTn id="37" dur="1000" fill="hold"/>
                                        <p:tgtEl>
                                          <p:spTgt spid="59400"/>
                                        </p:tgtEl>
                                        <p:attrNameLst>
                                          <p:attrName>ppt_x</p:attrName>
                                        </p:attrNameLst>
                                      </p:cBhvr>
                                      <p:tavLst>
                                        <p:tav tm="0">
                                          <p:val>
                                            <p:strVal val="#ppt_x-.2"/>
                                          </p:val>
                                        </p:tav>
                                        <p:tav tm="100000">
                                          <p:val>
                                            <p:strVal val="#ppt_x"/>
                                          </p:val>
                                        </p:tav>
                                      </p:tavLst>
                                    </p:anim>
                                    <p:anim calcmode="lin" valueType="num">
                                      <p:cBhvr>
                                        <p:cTn id="38" dur="1000" fill="hold"/>
                                        <p:tgtEl>
                                          <p:spTgt spid="5940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6" grpId="0"/>
      <p:bldP spid="59398" grpId="0"/>
      <p:bldP spid="5940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FFFC790-48AF-6345-A522-E2E639F4417A}"/>
              </a:ext>
            </a:extLst>
          </p:cNvPr>
          <p:cNvSpPr>
            <a:spLocks noGrp="1" noRot="1" noChangeArrowheads="1"/>
          </p:cNvSpPr>
          <p:nvPr>
            <p:ph type="title"/>
          </p:nvPr>
        </p:nvSpPr>
        <p:spPr>
          <a:xfrm>
            <a:off x="4127501" y="0"/>
            <a:ext cx="16138526" cy="1384300"/>
          </a:xfrm>
        </p:spPr>
        <p:txBody>
          <a:bodyPr/>
          <a:lstStyle/>
          <a:p>
            <a:r>
              <a:rPr lang="en-US" altLang="el-GR" sz="8000"/>
              <a:t>Außenpolitik der 20-er Jahre</a:t>
            </a:r>
          </a:p>
        </p:txBody>
      </p:sp>
      <p:sp>
        <p:nvSpPr>
          <p:cNvPr id="61443" name="Rectangle 3">
            <a:extLst>
              <a:ext uri="{FF2B5EF4-FFF2-40B4-BE49-F238E27FC236}">
                <a16:creationId xmlns:a16="http://schemas.microsoft.com/office/drawing/2014/main" id="{13F7432B-5CFF-D94A-BD91-CABCF445E4C8}"/>
              </a:ext>
            </a:extLst>
          </p:cNvPr>
          <p:cNvSpPr>
            <a:spLocks noGrp="1" noChangeArrowheads="1"/>
          </p:cNvSpPr>
          <p:nvPr>
            <p:ph type="body" idx="1"/>
          </p:nvPr>
        </p:nvSpPr>
        <p:spPr>
          <a:xfrm>
            <a:off x="3048000" y="1241427"/>
            <a:ext cx="18288000" cy="12474574"/>
          </a:xfrm>
        </p:spPr>
        <p:txBody>
          <a:bodyPr/>
          <a:lstStyle/>
          <a:p>
            <a:pPr>
              <a:lnSpc>
                <a:spcPct val="90000"/>
              </a:lnSpc>
            </a:pPr>
            <a:r>
              <a:rPr lang="en-US" altLang="el-GR" sz="5600"/>
              <a:t>1921 – Londoner Zahlungsplan von 47 Jahren → Reparationen von 132 Milliarden Goldmark;</a:t>
            </a:r>
          </a:p>
          <a:p>
            <a:pPr>
              <a:lnSpc>
                <a:spcPct val="90000"/>
              </a:lnSpc>
            </a:pPr>
            <a:r>
              <a:rPr lang="en-US" altLang="el-GR" sz="5600"/>
              <a:t>16. Mai 192 – Rapallovertrag mit der Sowjetunion (Reparationsverzicht);</a:t>
            </a:r>
          </a:p>
          <a:p>
            <a:pPr>
              <a:lnSpc>
                <a:spcPct val="90000"/>
              </a:lnSpc>
            </a:pPr>
            <a:r>
              <a:rPr lang="en-US" altLang="el-GR" sz="5600"/>
              <a:t>24. Juni 1922 – Rechtsradikale ermorden den Außenminister Walther Rathenau;</a:t>
            </a:r>
          </a:p>
          <a:p>
            <a:pPr>
              <a:lnSpc>
                <a:spcPct val="90000"/>
              </a:lnSpc>
            </a:pPr>
            <a:r>
              <a:rPr lang="en-US" altLang="el-GR" sz="5600"/>
              <a:t>Ruhrbesetzung durch Frankreich;</a:t>
            </a:r>
          </a:p>
          <a:p>
            <a:pPr>
              <a:lnSpc>
                <a:spcPct val="90000"/>
              </a:lnSpc>
            </a:pPr>
            <a:r>
              <a:rPr lang="en-US" altLang="el-GR" sz="5600"/>
              <a:t>1924 – Dawesplan (Wirtschaftskontrolle, Auslandkredite) → </a:t>
            </a:r>
            <a:r>
              <a:rPr lang="en-US" altLang="el-GR" sz="5600">
                <a:solidFill>
                  <a:srgbClr val="FFFF00"/>
                </a:solidFill>
              </a:rPr>
              <a:t>Goldene Zwanziger</a:t>
            </a:r>
            <a:r>
              <a:rPr lang="en-US" altLang="el-GR" sz="5600"/>
              <a:t>;</a:t>
            </a:r>
          </a:p>
          <a:p>
            <a:pPr>
              <a:lnSpc>
                <a:spcPct val="90000"/>
              </a:lnSpc>
            </a:pPr>
            <a:r>
              <a:rPr lang="en-US" altLang="el-GR" sz="5600"/>
              <a:t>16. Oktober 1925 – Vertrag von Locarno mit Frankreich und Belgien (Garantie der westgrenzen und Versöhnung mit den Westmächten);</a:t>
            </a:r>
          </a:p>
          <a:p>
            <a:pPr>
              <a:lnSpc>
                <a:spcPct val="90000"/>
              </a:lnSpc>
            </a:pPr>
            <a:r>
              <a:rPr lang="en-US" altLang="el-GR" sz="5600"/>
              <a:t>1929 – Youngplan (Reparationszahlungen bis 1988, Ende der Wirtschaftskontrolle).</a:t>
            </a:r>
          </a:p>
          <a:p>
            <a:pPr>
              <a:lnSpc>
                <a:spcPct val="90000"/>
              </a:lnSpc>
            </a:pPr>
            <a:endParaRPr lang="en-US" altLang="el-GR" sz="5600"/>
          </a:p>
        </p:txBody>
      </p:sp>
    </p:spTree>
    <p:extLst>
      <p:ext uri="{BB962C8B-B14F-4D97-AF65-F5344CB8AC3E}">
        <p14:creationId xmlns:p14="http://schemas.microsoft.com/office/powerpoint/2010/main" val="2194494920"/>
      </p:ext>
    </p:extLst>
  </p:cSld>
  <p:clrMapOvr>
    <a:masterClrMapping/>
  </p:clrMapOvr>
  <mc:AlternateContent xmlns:mc="http://schemas.openxmlformats.org/markup-compatibility/2006" xmlns:p14="http://schemas.microsoft.com/office/powerpoint/2010/main">
    <mc:Choice Requires="p14">
      <p:transition spd="slow" p14:dur="2000" advClick="0" advTm="22873"/>
    </mc:Choice>
    <mc:Fallback xmlns="">
      <p:transition spd="slow" advClick="0" advTm="2287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61442"/>
                                        </p:tgtEl>
                                        <p:attrNameLst>
                                          <p:attrName>style.textDecorationUnderline</p:attrName>
                                        </p:attrNameLst>
                                      </p:cBhvr>
                                      <p:to>
                                        <p:strVal val="true"/>
                                      </p:to>
                                    </p:set>
                                  </p:childTnLst>
                                </p:cTn>
                              </p:par>
                            </p:childTnLst>
                          </p:cTn>
                        </p:par>
                        <p:par>
                          <p:cTn id="7" fill="hold" nodeType="afterGroup">
                            <p:stCondLst>
                              <p:cond delay="98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61443">
                                            <p:txEl>
                                              <p:pRg st="0" end="0"/>
                                            </p:txEl>
                                          </p:spTgt>
                                        </p:tgtEl>
                                        <p:attrNameLst>
                                          <p:attrName>style.visibility</p:attrName>
                                        </p:attrNameLst>
                                      </p:cBhvr>
                                      <p:to>
                                        <p:strVal val="visible"/>
                                      </p:to>
                                    </p:set>
                                    <p:anim calcmode="discrete" valueType="clr">
                                      <p:cBhvr override="childStyle">
                                        <p:cTn id="10" dur="80"/>
                                        <p:tgtEl>
                                          <p:spTgt spid="61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144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61443">
                                            <p:txEl>
                                              <p:pRg st="0" end="0"/>
                                            </p:txEl>
                                          </p:spTgt>
                                        </p:tgtEl>
                                        <p:attrNameLst>
                                          <p:attrName>fill.type</p:attrName>
                                        </p:attrNameLst>
                                      </p:cBhvr>
                                      <p:to>
                                        <p:strVal val="solid"/>
                                      </p:to>
                                    </p:set>
                                  </p:childTnLst>
                                </p:cTn>
                              </p:par>
                            </p:childTnLst>
                          </p:cTn>
                        </p:par>
                        <p:par>
                          <p:cTn id="13" fill="hold" nodeType="afterGroup">
                            <p:stCondLst>
                              <p:cond delay="398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61443">
                                            <p:txEl>
                                              <p:pRg st="1" end="1"/>
                                            </p:txEl>
                                          </p:spTgt>
                                        </p:tgtEl>
                                        <p:attrNameLst>
                                          <p:attrName>style.visibility</p:attrName>
                                        </p:attrNameLst>
                                      </p:cBhvr>
                                      <p:to>
                                        <p:strVal val="visible"/>
                                      </p:to>
                                    </p:set>
                                    <p:anim calcmode="discrete" valueType="clr">
                                      <p:cBhvr override="childStyle">
                                        <p:cTn id="16" dur="80"/>
                                        <p:tgtEl>
                                          <p:spTgt spid="614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1443">
                                            <p:txEl>
                                              <p:pRg st="1" end="1"/>
                                            </p:txEl>
                                          </p:spTgt>
                                        </p:tgtEl>
                                        <p:attrNameLst>
                                          <p:attrName>fillcolor</p:attrName>
                                        </p:attrNameLst>
                                      </p:cBhvr>
                                      <p:tavLst>
                                        <p:tav tm="0">
                                          <p:val>
                                            <p:clrVal>
                                              <a:schemeClr val="accent2"/>
                                            </p:clrVal>
                                          </p:val>
                                        </p:tav>
                                        <p:tav tm="50000">
                                          <p:val>
                                            <p:clrVal>
                                              <a:schemeClr val="hlink"/>
                                            </p:clrVal>
                                          </p:val>
                                        </p:tav>
                                      </p:tavLst>
                                    </p:anim>
                                    <p:set>
                                      <p:cBhvr>
                                        <p:cTn id="18" dur="80"/>
                                        <p:tgtEl>
                                          <p:spTgt spid="61443">
                                            <p:txEl>
                                              <p:pRg st="1" end="1"/>
                                            </p:txEl>
                                          </p:spTgt>
                                        </p:tgtEl>
                                        <p:attrNameLst>
                                          <p:attrName>fill.type</p:attrName>
                                        </p:attrNameLst>
                                      </p:cBhvr>
                                      <p:to>
                                        <p:strVal val="solid"/>
                                      </p:to>
                                    </p:set>
                                  </p:childTnLst>
                                </p:cTn>
                              </p:par>
                            </p:childTnLst>
                          </p:cTn>
                        </p:par>
                        <p:par>
                          <p:cTn id="19" fill="hold" nodeType="afterGroup">
                            <p:stCondLst>
                              <p:cond delay="654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61443">
                                            <p:txEl>
                                              <p:pRg st="2" end="2"/>
                                            </p:txEl>
                                          </p:spTgt>
                                        </p:tgtEl>
                                        <p:attrNameLst>
                                          <p:attrName>style.visibility</p:attrName>
                                        </p:attrNameLst>
                                      </p:cBhvr>
                                      <p:to>
                                        <p:strVal val="visible"/>
                                      </p:to>
                                    </p:set>
                                    <p:anim calcmode="discrete" valueType="clr">
                                      <p:cBhvr override="childStyle">
                                        <p:cTn id="22" dur="80"/>
                                        <p:tgtEl>
                                          <p:spTgt spid="614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1443">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61443">
                                            <p:txEl>
                                              <p:pRg st="2" end="2"/>
                                            </p:txEl>
                                          </p:spTgt>
                                        </p:tgtEl>
                                        <p:attrNameLst>
                                          <p:attrName>fill.type</p:attrName>
                                        </p:attrNameLst>
                                      </p:cBhvr>
                                      <p:to>
                                        <p:strVal val="solid"/>
                                      </p:to>
                                    </p:set>
                                  </p:childTnLst>
                                </p:cTn>
                              </p:par>
                            </p:childTnLst>
                          </p:cTn>
                        </p:par>
                        <p:par>
                          <p:cTn id="25" fill="hold" nodeType="afterGroup">
                            <p:stCondLst>
                              <p:cond delay="922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61443">
                                            <p:txEl>
                                              <p:pRg st="3" end="3"/>
                                            </p:txEl>
                                          </p:spTgt>
                                        </p:tgtEl>
                                        <p:attrNameLst>
                                          <p:attrName>style.visibility</p:attrName>
                                        </p:attrNameLst>
                                      </p:cBhvr>
                                      <p:to>
                                        <p:strVal val="visible"/>
                                      </p:to>
                                    </p:set>
                                    <p:anim calcmode="discrete" valueType="clr">
                                      <p:cBhvr override="childStyle">
                                        <p:cTn id="28" dur="80"/>
                                        <p:tgtEl>
                                          <p:spTgt spid="6144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44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1443">
                                            <p:txEl>
                                              <p:pRg st="3" end="3"/>
                                            </p:txEl>
                                          </p:spTgt>
                                        </p:tgtEl>
                                        <p:attrNameLst>
                                          <p:attrName>fill.type</p:attrName>
                                        </p:attrNameLst>
                                      </p:cBhvr>
                                      <p:to>
                                        <p:strVal val="solid"/>
                                      </p:to>
                                    </p:set>
                                  </p:childTnLst>
                                </p:cTn>
                              </p:par>
                            </p:childTnLst>
                          </p:cTn>
                        </p:par>
                        <p:par>
                          <p:cTn id="31" fill="hold" nodeType="afterGroup">
                            <p:stCondLst>
                              <p:cond delay="1042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61443">
                                            <p:txEl>
                                              <p:pRg st="4" end="4"/>
                                            </p:txEl>
                                          </p:spTgt>
                                        </p:tgtEl>
                                        <p:attrNameLst>
                                          <p:attrName>style.visibility</p:attrName>
                                        </p:attrNameLst>
                                      </p:cBhvr>
                                      <p:to>
                                        <p:strVal val="visible"/>
                                      </p:to>
                                    </p:set>
                                    <p:anim calcmode="discrete" valueType="clr">
                                      <p:cBhvr override="childStyle">
                                        <p:cTn id="34" dur="80"/>
                                        <p:tgtEl>
                                          <p:spTgt spid="6144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1443">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61443">
                                            <p:txEl>
                                              <p:pRg st="4" end="4"/>
                                            </p:txEl>
                                          </p:spTgt>
                                        </p:tgtEl>
                                        <p:attrNameLst>
                                          <p:attrName>fill.type</p:attrName>
                                        </p:attrNameLst>
                                      </p:cBhvr>
                                      <p:to>
                                        <p:strVal val="solid"/>
                                      </p:to>
                                    </p:set>
                                  </p:childTnLst>
                                </p:cTn>
                              </p:par>
                            </p:childTnLst>
                          </p:cTn>
                        </p:par>
                        <p:par>
                          <p:cTn id="37" fill="hold" nodeType="afterGroup">
                            <p:stCondLst>
                              <p:cond delay="132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61443">
                                            <p:txEl>
                                              <p:pRg st="5" end="5"/>
                                            </p:txEl>
                                          </p:spTgt>
                                        </p:tgtEl>
                                        <p:attrNameLst>
                                          <p:attrName>style.visibility</p:attrName>
                                        </p:attrNameLst>
                                      </p:cBhvr>
                                      <p:to>
                                        <p:strVal val="visible"/>
                                      </p:to>
                                    </p:set>
                                    <p:anim calcmode="discrete" valueType="clr">
                                      <p:cBhvr override="childStyle">
                                        <p:cTn id="40" dur="80"/>
                                        <p:tgtEl>
                                          <p:spTgt spid="6144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61443">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61443">
                                            <p:txEl>
                                              <p:pRg st="5" end="5"/>
                                            </p:txEl>
                                          </p:spTgt>
                                        </p:tgtEl>
                                        <p:attrNameLst>
                                          <p:attrName>fill.type</p:attrName>
                                        </p:attrNameLst>
                                      </p:cBhvr>
                                      <p:to>
                                        <p:strVal val="solid"/>
                                      </p:to>
                                    </p:set>
                                  </p:childTnLst>
                                </p:cTn>
                              </p:par>
                            </p:childTnLst>
                          </p:cTn>
                        </p:par>
                        <p:par>
                          <p:cTn id="43" fill="hold" nodeType="afterGroup">
                            <p:stCondLst>
                              <p:cond delay="1766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61443">
                                            <p:txEl>
                                              <p:pRg st="6" end="6"/>
                                            </p:txEl>
                                          </p:spTgt>
                                        </p:tgtEl>
                                        <p:attrNameLst>
                                          <p:attrName>style.visibility</p:attrName>
                                        </p:attrNameLst>
                                      </p:cBhvr>
                                      <p:to>
                                        <p:strVal val="visible"/>
                                      </p:to>
                                    </p:set>
                                    <p:anim calcmode="discrete" valueType="clr">
                                      <p:cBhvr override="childStyle">
                                        <p:cTn id="46" dur="80"/>
                                        <p:tgtEl>
                                          <p:spTgt spid="6144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1443">
                                            <p:txEl>
                                              <p:pRg st="6" end="6"/>
                                            </p:txEl>
                                          </p:spTgt>
                                        </p:tgtEl>
                                        <p:attrNameLst>
                                          <p:attrName>fillcolor</p:attrName>
                                        </p:attrNameLst>
                                      </p:cBhvr>
                                      <p:tavLst>
                                        <p:tav tm="0">
                                          <p:val>
                                            <p:clrVal>
                                              <a:schemeClr val="accent2"/>
                                            </p:clrVal>
                                          </p:val>
                                        </p:tav>
                                        <p:tav tm="50000">
                                          <p:val>
                                            <p:clrVal>
                                              <a:schemeClr val="hlink"/>
                                            </p:clrVal>
                                          </p:val>
                                        </p:tav>
                                      </p:tavLst>
                                    </p:anim>
                                    <p:set>
                                      <p:cBhvr>
                                        <p:cTn id="48" dur="80"/>
                                        <p:tgtEl>
                                          <p:spTgt spid="6144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5ED939A-2319-7C42-B3C0-A1C83B74553D}"/>
              </a:ext>
            </a:extLst>
          </p:cNvPr>
          <p:cNvSpPr>
            <a:spLocks noGrp="1" noRot="1" noChangeArrowheads="1"/>
          </p:cNvSpPr>
          <p:nvPr>
            <p:ph type="title"/>
          </p:nvPr>
        </p:nvSpPr>
        <p:spPr>
          <a:xfrm>
            <a:off x="3962400" y="0"/>
            <a:ext cx="16459200" cy="2286000"/>
          </a:xfrm>
        </p:spPr>
        <p:txBody>
          <a:bodyPr/>
          <a:lstStyle/>
          <a:p>
            <a:r>
              <a:rPr lang="ru-RU" altLang="el-GR" u="sng"/>
              <a:t>Das Krisenjahr 1923 im Überblick</a:t>
            </a:r>
            <a:endParaRPr lang="en-US" altLang="el-GR" u="sng"/>
          </a:p>
        </p:txBody>
      </p:sp>
      <p:pic>
        <p:nvPicPr>
          <p:cNvPr id="54276" name="Picture 4">
            <a:extLst>
              <a:ext uri="{FF2B5EF4-FFF2-40B4-BE49-F238E27FC236}">
                <a16:creationId xmlns:a16="http://schemas.microsoft.com/office/drawing/2014/main" id="{833759E4-519F-6047-952A-90DD3048959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84627" y="1962150"/>
            <a:ext cx="16567150" cy="1140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1473856"/>
      </p:ext>
    </p:extLst>
  </p:cSld>
  <p:clrMapOvr>
    <a:masterClrMapping/>
  </p:clrMapOvr>
  <mc:AlternateContent xmlns:mc="http://schemas.openxmlformats.org/markup-compatibility/2006" xmlns:p14="http://schemas.microsoft.com/office/powerpoint/2010/main">
    <mc:Choice Requires="p14">
      <p:transition spd="slow" p14:dur="2000" advClick="0" advTm="19447"/>
    </mc:Choice>
    <mc:Fallback xmlns="">
      <p:transition spd="slow" advClick="0" advTm="1944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anim calcmode="lin" valueType="num">
                                      <p:cBhvr>
                                        <p:cTn id="8" dur="2000" fill="hold"/>
                                        <p:tgtEl>
                                          <p:spTgt spid="54274"/>
                                        </p:tgtEl>
                                        <p:attrNameLst>
                                          <p:attrName>ppt_w</p:attrName>
                                        </p:attrNameLst>
                                      </p:cBhvr>
                                      <p:tavLst>
                                        <p:tav tm="0" fmla="#ppt_w*sin(2.5*pi*$)">
                                          <p:val>
                                            <p:fltVal val="0"/>
                                          </p:val>
                                        </p:tav>
                                        <p:tav tm="100000">
                                          <p:val>
                                            <p:fltVal val="1"/>
                                          </p:val>
                                        </p:tav>
                                      </p:tavLst>
                                    </p:anim>
                                    <p:anim calcmode="lin" valueType="num">
                                      <p:cBhvr>
                                        <p:cTn id="9" dur="2000" fill="hold"/>
                                        <p:tgtEl>
                                          <p:spTgt spid="5427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400"/>
                            </p:stCondLst>
                            <p:childTnLst>
                              <p:par>
                                <p:cTn id="11" presetID="42" presetClass="entr" presetSubtype="0" fill="hold" nodeType="after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1000"/>
                                        <p:tgtEl>
                                          <p:spTgt spid="54276"/>
                                        </p:tgtEl>
                                      </p:cBhvr>
                                    </p:animEffect>
                                    <p:anim calcmode="lin" valueType="num">
                                      <p:cBhvr>
                                        <p:cTn id="14" dur="1000" fill="hold"/>
                                        <p:tgtEl>
                                          <p:spTgt spid="54276"/>
                                        </p:tgtEl>
                                        <p:attrNameLst>
                                          <p:attrName>ppt_x</p:attrName>
                                        </p:attrNameLst>
                                      </p:cBhvr>
                                      <p:tavLst>
                                        <p:tav tm="0">
                                          <p:val>
                                            <p:strVal val="#ppt_x"/>
                                          </p:val>
                                        </p:tav>
                                        <p:tav tm="100000">
                                          <p:val>
                                            <p:strVal val="#ppt_x"/>
                                          </p:val>
                                        </p:tav>
                                      </p:tavLst>
                                    </p:anim>
                                    <p:anim calcmode="lin" valueType="num">
                                      <p:cBhvr>
                                        <p:cTn id="15" dur="1000" fill="hold"/>
                                        <p:tgtEl>
                                          <p:spTgt spid="54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26C2608-2096-EC44-A941-0C7A24BBA3B7}"/>
              </a:ext>
            </a:extLst>
          </p:cNvPr>
          <p:cNvSpPr>
            <a:spLocks noGrp="1" noRot="1" noChangeArrowheads="1"/>
          </p:cNvSpPr>
          <p:nvPr>
            <p:ph type="title"/>
          </p:nvPr>
        </p:nvSpPr>
        <p:spPr>
          <a:xfrm>
            <a:off x="4187827" y="-342900"/>
            <a:ext cx="16005174" cy="1816100"/>
          </a:xfrm>
        </p:spPr>
        <p:txBody>
          <a:bodyPr/>
          <a:lstStyle/>
          <a:p>
            <a:r>
              <a:rPr lang="en-US" altLang="el-GR"/>
              <a:t>Weltwirtschaftskrise</a:t>
            </a:r>
          </a:p>
        </p:txBody>
      </p:sp>
      <p:sp>
        <p:nvSpPr>
          <p:cNvPr id="62467" name="Rectangle 3">
            <a:extLst>
              <a:ext uri="{FF2B5EF4-FFF2-40B4-BE49-F238E27FC236}">
                <a16:creationId xmlns:a16="http://schemas.microsoft.com/office/drawing/2014/main" id="{9631BAFB-8430-A141-AD37-25AC93F6E759}"/>
              </a:ext>
            </a:extLst>
          </p:cNvPr>
          <p:cNvSpPr>
            <a:spLocks noGrp="1" noChangeArrowheads="1"/>
          </p:cNvSpPr>
          <p:nvPr>
            <p:ph type="body" idx="1"/>
          </p:nvPr>
        </p:nvSpPr>
        <p:spPr>
          <a:xfrm>
            <a:off x="3406776" y="1384300"/>
            <a:ext cx="17929224" cy="12331700"/>
          </a:xfrm>
        </p:spPr>
        <p:txBody>
          <a:bodyPr/>
          <a:lstStyle/>
          <a:p>
            <a:r>
              <a:rPr lang="en-US" altLang="el-GR" sz="4800"/>
              <a:t>25. Oktober 1929 </a:t>
            </a:r>
            <a:r>
              <a:rPr lang="ru-RU" altLang="el-GR" sz="4800"/>
              <a:t> - «</a:t>
            </a:r>
            <a:r>
              <a:rPr lang="en-US" altLang="el-GR" sz="4800"/>
              <a:t>Schwarze Freitag</a:t>
            </a:r>
            <a:r>
              <a:rPr lang="ru-RU" altLang="el-GR" sz="4800"/>
              <a:t>»</a:t>
            </a:r>
            <a:r>
              <a:rPr lang="en-US" altLang="el-GR" sz="4800"/>
              <a:t> an der New Yorker Börse</a:t>
            </a:r>
          </a:p>
        </p:txBody>
      </p:sp>
      <p:pic>
        <p:nvPicPr>
          <p:cNvPr id="62469" name="Picture 5" descr="Kreislauf während der Weltwirtschaftskrise: Preisverfall führt zu Drosselung der Produktion - Das wiederum zu Massenarbeitslosigkeit, was zum Absinken der Kaufkraft führt mit einem Teufelskreis">
            <a:extLst>
              <a:ext uri="{FF2B5EF4-FFF2-40B4-BE49-F238E27FC236}">
                <a16:creationId xmlns:a16="http://schemas.microsoft.com/office/drawing/2014/main" id="{77CBFA9D-379E-7547-B87C-8E22BF1C3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1" y="2825750"/>
            <a:ext cx="8251826"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75460"/>
      </p:ext>
    </p:extLst>
  </p:cSld>
  <p:clrMapOvr>
    <a:masterClrMapping/>
  </p:clrMapOvr>
  <mc:AlternateContent xmlns:mc="http://schemas.openxmlformats.org/markup-compatibility/2006" xmlns:p14="http://schemas.microsoft.com/office/powerpoint/2010/main">
    <mc:Choice Requires="p14">
      <p:transition spd="slow" p14:dur="2000" advClick="0" advTm="11426"/>
    </mc:Choice>
    <mc:Fallback xmlns="">
      <p:transition spd="slow" advClick="0" advTm="1142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mph" presetSubtype="0" fill="hold" grpId="0" nodeType="afterEffect">
                                  <p:stCondLst>
                                    <p:cond delay="0"/>
                                  </p:stCondLst>
                                  <p:iterate type="lt">
                                    <p:tmPct val="10000"/>
                                  </p:iterate>
                                  <p:childTnLst>
                                    <p:animClr clrSpc="rgb" dir="cw">
                                      <p:cBhvr override="childStyle">
                                        <p:cTn id="6" dur="500" fill="hold"/>
                                        <p:tgtEl>
                                          <p:spTgt spid="62466"/>
                                        </p:tgtEl>
                                        <p:attrNameLst>
                                          <p:attrName>style.color</p:attrName>
                                        </p:attrNameLst>
                                      </p:cBhvr>
                                      <p:to>
                                        <a:srgbClr val="FF0000"/>
                                      </p:to>
                                    </p:animClr>
                                    <p:animClr clrSpc="rgb" dir="cw">
                                      <p:cBhvr>
                                        <p:cTn id="7" dur="500" fill="hold"/>
                                        <p:tgtEl>
                                          <p:spTgt spid="62466"/>
                                        </p:tgtEl>
                                        <p:attrNameLst>
                                          <p:attrName>fillcolor</p:attrName>
                                        </p:attrNameLst>
                                      </p:cBhvr>
                                      <p:to>
                                        <a:srgbClr val="FF0000"/>
                                      </p:to>
                                    </p:animClr>
                                    <p:set>
                                      <p:cBhvr>
                                        <p:cTn id="8" dur="500" fill="hold"/>
                                        <p:tgtEl>
                                          <p:spTgt spid="62466"/>
                                        </p:tgtEl>
                                        <p:attrNameLst>
                                          <p:attrName>fill.type</p:attrName>
                                        </p:attrNameLst>
                                      </p:cBhvr>
                                      <p:to>
                                        <p:strVal val="solid"/>
                                      </p:to>
                                    </p:set>
                                    <p:anim to="1.5" calcmode="lin" valueType="num">
                                      <p:cBhvr override="childStyle">
                                        <p:cTn id="9" dur="500" fill="hold"/>
                                        <p:tgtEl>
                                          <p:spTgt spid="62466"/>
                                        </p:tgtEl>
                                        <p:attrNameLst>
                                          <p:attrName>style.fontSize</p:attrName>
                                        </p:attrNameLst>
                                      </p:cBhvr>
                                    </p:anim>
                                  </p:childTnLst>
                                </p:cTn>
                              </p:par>
                            </p:childTnLst>
                          </p:cTn>
                        </p:par>
                        <p:par>
                          <p:cTn id="10" fill="hold" nodeType="afterGroup">
                            <p:stCondLst>
                              <p:cond delay="145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62467">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2467">
                                            <p:txEl>
                                              <p:pRg st="0" end="0"/>
                                            </p:txEl>
                                          </p:spTgt>
                                        </p:tgtEl>
                                        <p:attrNameLst>
                                          <p:attrName>ppt_w</p:attrName>
                                        </p:attrNameLst>
                                      </p:cBhvr>
                                    </p:anim>
                                    <p:anim by="(#ppt_w*0.50)" calcmode="lin" valueType="num">
                                      <p:cBhvr>
                                        <p:cTn id="14" dur="500" decel="50000" autoRev="1" fill="hold">
                                          <p:stCondLst>
                                            <p:cond delay="0"/>
                                          </p:stCondLst>
                                        </p:cTn>
                                        <p:tgtEl>
                                          <p:spTgt spid="62467">
                                            <p:txEl>
                                              <p:pRg st="0" end="0"/>
                                            </p:txEl>
                                          </p:spTgt>
                                        </p:tgtEl>
                                        <p:attrNameLst>
                                          <p:attrName>ppt_x</p:attrName>
                                        </p:attrNameLst>
                                      </p:cBhvr>
                                    </p:anim>
                                    <p:anim from="(-#ppt_h/2)" to="(#ppt_y)" calcmode="lin" valueType="num">
                                      <p:cBhvr>
                                        <p:cTn id="15" dur="1000" fill="hold">
                                          <p:stCondLst>
                                            <p:cond delay="0"/>
                                          </p:stCondLst>
                                        </p:cTn>
                                        <p:tgtEl>
                                          <p:spTgt spid="62467">
                                            <p:txEl>
                                              <p:pRg st="0" end="0"/>
                                            </p:txEl>
                                          </p:spTgt>
                                        </p:tgtEl>
                                        <p:attrNameLst>
                                          <p:attrName>ppt_y</p:attrName>
                                        </p:attrNameLst>
                                      </p:cBhvr>
                                    </p:anim>
                                    <p:animRot by="21600000">
                                      <p:cBhvr>
                                        <p:cTn id="16" dur="1000" fill="hold">
                                          <p:stCondLst>
                                            <p:cond delay="0"/>
                                          </p:stCondLst>
                                        </p:cTn>
                                        <p:tgtEl>
                                          <p:spTgt spid="62467">
                                            <p:txEl>
                                              <p:pRg st="0" end="0"/>
                                            </p:txEl>
                                          </p:spTgt>
                                        </p:tgtEl>
                                        <p:attrNameLst>
                                          <p:attrName>r</p:attrName>
                                        </p:attrNameLst>
                                      </p:cBhvr>
                                    </p:animRot>
                                  </p:childTnLst>
                                </p:cTn>
                              </p:par>
                            </p:childTnLst>
                          </p:cTn>
                        </p:par>
                        <p:par>
                          <p:cTn id="17" fill="hold" nodeType="afterGroup">
                            <p:stCondLst>
                              <p:cond delay="7450"/>
                            </p:stCondLst>
                            <p:childTnLst>
                              <p:par>
                                <p:cTn id="18" presetID="26" presetClass="entr" presetSubtype="0" fill="hold" nodeType="afterEffect">
                                  <p:stCondLst>
                                    <p:cond delay="0"/>
                                  </p:stCondLst>
                                  <p:childTnLst>
                                    <p:set>
                                      <p:cBhvr>
                                        <p:cTn id="19" dur="1" fill="hold">
                                          <p:stCondLst>
                                            <p:cond delay="0"/>
                                          </p:stCondLst>
                                        </p:cTn>
                                        <p:tgtEl>
                                          <p:spTgt spid="62469"/>
                                        </p:tgtEl>
                                        <p:attrNameLst>
                                          <p:attrName>style.visibility</p:attrName>
                                        </p:attrNameLst>
                                      </p:cBhvr>
                                      <p:to>
                                        <p:strVal val="visible"/>
                                      </p:to>
                                    </p:set>
                                    <p:animEffect transition="in" filter="wipe(down)">
                                      <p:cBhvr>
                                        <p:cTn id="20" dur="580">
                                          <p:stCondLst>
                                            <p:cond delay="0"/>
                                          </p:stCondLst>
                                        </p:cTn>
                                        <p:tgtEl>
                                          <p:spTgt spid="62469"/>
                                        </p:tgtEl>
                                      </p:cBhvr>
                                    </p:animEffect>
                                    <p:anim calcmode="lin" valueType="num">
                                      <p:cBhvr>
                                        <p:cTn id="21" dur="1822" tmFilter="0,0; 0.14,0.36; 0.43,0.73; 0.71,0.91; 1.0,1.0">
                                          <p:stCondLst>
                                            <p:cond delay="0"/>
                                          </p:stCondLst>
                                        </p:cTn>
                                        <p:tgtEl>
                                          <p:spTgt spid="6246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246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246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246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2469"/>
                                        </p:tgtEl>
                                        <p:attrNameLst>
                                          <p:attrName>ppt_y</p:attrName>
                                        </p:attrNameLst>
                                      </p:cBhvr>
                                      <p:tavLst>
                                        <p:tav tm="0" fmla="#ppt_y-sin(pi*$)/81">
                                          <p:val>
                                            <p:fltVal val="0"/>
                                          </p:val>
                                        </p:tav>
                                        <p:tav tm="100000">
                                          <p:val>
                                            <p:fltVal val="1"/>
                                          </p:val>
                                        </p:tav>
                                      </p:tavLst>
                                    </p:anim>
                                    <p:animScale>
                                      <p:cBhvr>
                                        <p:cTn id="26" dur="26">
                                          <p:stCondLst>
                                            <p:cond delay="650"/>
                                          </p:stCondLst>
                                        </p:cTn>
                                        <p:tgtEl>
                                          <p:spTgt spid="62469"/>
                                        </p:tgtEl>
                                      </p:cBhvr>
                                      <p:to x="100000" y="60000"/>
                                    </p:animScale>
                                    <p:animScale>
                                      <p:cBhvr>
                                        <p:cTn id="27" dur="166" decel="50000">
                                          <p:stCondLst>
                                            <p:cond delay="676"/>
                                          </p:stCondLst>
                                        </p:cTn>
                                        <p:tgtEl>
                                          <p:spTgt spid="62469"/>
                                        </p:tgtEl>
                                      </p:cBhvr>
                                      <p:to x="100000" y="100000"/>
                                    </p:animScale>
                                    <p:animScale>
                                      <p:cBhvr>
                                        <p:cTn id="28" dur="26">
                                          <p:stCondLst>
                                            <p:cond delay="1312"/>
                                          </p:stCondLst>
                                        </p:cTn>
                                        <p:tgtEl>
                                          <p:spTgt spid="62469"/>
                                        </p:tgtEl>
                                      </p:cBhvr>
                                      <p:to x="100000" y="80000"/>
                                    </p:animScale>
                                    <p:animScale>
                                      <p:cBhvr>
                                        <p:cTn id="29" dur="166" decel="50000">
                                          <p:stCondLst>
                                            <p:cond delay="1338"/>
                                          </p:stCondLst>
                                        </p:cTn>
                                        <p:tgtEl>
                                          <p:spTgt spid="62469"/>
                                        </p:tgtEl>
                                      </p:cBhvr>
                                      <p:to x="100000" y="100000"/>
                                    </p:animScale>
                                    <p:animScale>
                                      <p:cBhvr>
                                        <p:cTn id="30" dur="26">
                                          <p:stCondLst>
                                            <p:cond delay="1642"/>
                                          </p:stCondLst>
                                        </p:cTn>
                                        <p:tgtEl>
                                          <p:spTgt spid="62469"/>
                                        </p:tgtEl>
                                      </p:cBhvr>
                                      <p:to x="100000" y="90000"/>
                                    </p:animScale>
                                    <p:animScale>
                                      <p:cBhvr>
                                        <p:cTn id="31" dur="166" decel="50000">
                                          <p:stCondLst>
                                            <p:cond delay="1668"/>
                                          </p:stCondLst>
                                        </p:cTn>
                                        <p:tgtEl>
                                          <p:spTgt spid="62469"/>
                                        </p:tgtEl>
                                      </p:cBhvr>
                                      <p:to x="100000" y="100000"/>
                                    </p:animScale>
                                    <p:animScale>
                                      <p:cBhvr>
                                        <p:cTn id="32" dur="26">
                                          <p:stCondLst>
                                            <p:cond delay="1808"/>
                                          </p:stCondLst>
                                        </p:cTn>
                                        <p:tgtEl>
                                          <p:spTgt spid="62469"/>
                                        </p:tgtEl>
                                      </p:cBhvr>
                                      <p:to x="100000" y="95000"/>
                                    </p:animScale>
                                    <p:animScale>
                                      <p:cBhvr>
                                        <p:cTn id="33" dur="166" decel="50000">
                                          <p:stCondLst>
                                            <p:cond delay="1834"/>
                                          </p:stCondLst>
                                        </p:cTn>
                                        <p:tgtEl>
                                          <p:spTgt spid="624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39D1700-0283-714F-97D2-9653E1F48DDC}"/>
              </a:ext>
            </a:extLst>
          </p:cNvPr>
          <p:cNvSpPr>
            <a:spLocks noGrp="1" noRot="1" noChangeArrowheads="1"/>
          </p:cNvSpPr>
          <p:nvPr>
            <p:ph type="title"/>
          </p:nvPr>
        </p:nvSpPr>
        <p:spPr>
          <a:xfrm>
            <a:off x="4270376" y="1"/>
            <a:ext cx="16151224" cy="1530350"/>
          </a:xfrm>
        </p:spPr>
        <p:txBody>
          <a:bodyPr>
            <a:normAutofit fontScale="90000"/>
          </a:bodyPr>
          <a:lstStyle/>
          <a:p>
            <a:r>
              <a:rPr lang="en-US" altLang="el-GR" sz="8000"/>
              <a:t>Untergang der Weimarer Republik</a:t>
            </a:r>
          </a:p>
        </p:txBody>
      </p:sp>
      <p:sp>
        <p:nvSpPr>
          <p:cNvPr id="63491" name="Rectangle 3">
            <a:extLst>
              <a:ext uri="{FF2B5EF4-FFF2-40B4-BE49-F238E27FC236}">
                <a16:creationId xmlns:a16="http://schemas.microsoft.com/office/drawing/2014/main" id="{05F6A469-8182-ED45-ACDA-63A2EE33D6BD}"/>
              </a:ext>
            </a:extLst>
          </p:cNvPr>
          <p:cNvSpPr>
            <a:spLocks noGrp="1" noChangeArrowheads="1"/>
          </p:cNvSpPr>
          <p:nvPr>
            <p:ph type="body" idx="1"/>
          </p:nvPr>
        </p:nvSpPr>
        <p:spPr>
          <a:xfrm>
            <a:off x="3406776" y="1530350"/>
            <a:ext cx="17929224" cy="11953876"/>
          </a:xfrm>
        </p:spPr>
        <p:txBody>
          <a:bodyPr>
            <a:normAutofit fontScale="92500"/>
          </a:bodyPr>
          <a:lstStyle/>
          <a:p>
            <a:r>
              <a:rPr lang="en-US" altLang="el-GR" sz="4800"/>
              <a:t>Regierung von Hindenburg anhand von Notverordnungen;</a:t>
            </a:r>
          </a:p>
          <a:p>
            <a:r>
              <a:rPr lang="en-US" altLang="el-GR" sz="4800"/>
              <a:t>31. Juli 1932 – Reichstagswahlen (die stärkste Partei - NSDAP); </a:t>
            </a:r>
          </a:p>
          <a:p>
            <a:endParaRPr lang="en-US" altLang="el-GR" sz="4800"/>
          </a:p>
          <a:p>
            <a:endParaRPr lang="en-US" altLang="el-GR" sz="5600"/>
          </a:p>
          <a:p>
            <a:endParaRPr lang="en-US" altLang="el-GR" sz="5600"/>
          </a:p>
          <a:p>
            <a:endParaRPr lang="en-US" altLang="el-GR" sz="5600"/>
          </a:p>
          <a:p>
            <a:endParaRPr lang="en-US" altLang="el-GR" sz="5600"/>
          </a:p>
          <a:p>
            <a:endParaRPr lang="en-US" altLang="el-GR" sz="5600"/>
          </a:p>
          <a:p>
            <a:endParaRPr lang="en-US" altLang="el-GR" sz="4800"/>
          </a:p>
          <a:p>
            <a:endParaRPr lang="en-US" altLang="el-GR" sz="4800"/>
          </a:p>
          <a:p>
            <a:endParaRPr lang="en-US" altLang="el-GR" sz="4800"/>
          </a:p>
          <a:p>
            <a:r>
              <a:rPr lang="en-US" altLang="el-GR" sz="4800"/>
              <a:t>30. Januar 1933 – Ernennug Hitlers zum Reichskanzler.</a:t>
            </a:r>
          </a:p>
        </p:txBody>
      </p:sp>
      <p:pic>
        <p:nvPicPr>
          <p:cNvPr id="63492" name="Picture 4" descr="SPD-Wahlplakat „Gegen Papen, Hitler, Thälmann. Liste 2 Sozialdemokraten“">
            <a:extLst>
              <a:ext uri="{FF2B5EF4-FFF2-40B4-BE49-F238E27FC236}">
                <a16:creationId xmlns:a16="http://schemas.microsoft.com/office/drawing/2014/main" id="{76F07CE4-06E9-DF4A-8BA3-B3E1439B5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6" y="4552950"/>
            <a:ext cx="38100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a:extLst>
              <a:ext uri="{FF2B5EF4-FFF2-40B4-BE49-F238E27FC236}">
                <a16:creationId xmlns:a16="http://schemas.microsoft.com/office/drawing/2014/main" id="{6EA92A76-CE8E-F144-BFDA-14A6FA589D77}"/>
              </a:ext>
            </a:extLst>
          </p:cNvPr>
          <p:cNvSpPr>
            <a:spLocks noChangeArrowheads="1"/>
          </p:cNvSpPr>
          <p:nvPr/>
        </p:nvSpPr>
        <p:spPr bwMode="auto">
          <a:xfrm>
            <a:off x="3083012" y="10066606"/>
            <a:ext cx="881363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el-GR" sz="4000" b="1"/>
              <a:t>SPD-Wahlplakat</a:t>
            </a:r>
          </a:p>
          <a:p>
            <a:pPr algn="ctr"/>
            <a:r>
              <a:rPr lang="de-DE" altLang="el-GR" sz="4000" b="1"/>
              <a:t> „Gegen Papen, Hitler, Thälmann.“</a:t>
            </a:r>
            <a:r>
              <a:rPr lang="en-US" altLang="el-GR" sz="3600"/>
              <a:t> </a:t>
            </a:r>
          </a:p>
        </p:txBody>
      </p:sp>
      <p:pic>
        <p:nvPicPr>
          <p:cNvPr id="63494" name="Picture 6" descr="Wahlzettel für die Reichstagswahl von 1928">
            <a:extLst>
              <a:ext uri="{FF2B5EF4-FFF2-40B4-BE49-F238E27FC236}">
                <a16:creationId xmlns:a16="http://schemas.microsoft.com/office/drawing/2014/main" id="{ECBB6A92-9F6B-7E4F-81B8-9CC7D7CD1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9576" y="4121150"/>
            <a:ext cx="3286124" cy="67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le 7">
            <a:extLst>
              <a:ext uri="{FF2B5EF4-FFF2-40B4-BE49-F238E27FC236}">
                <a16:creationId xmlns:a16="http://schemas.microsoft.com/office/drawing/2014/main" id="{10C5C0A6-D4D0-3346-83C3-9D1270C3227C}"/>
              </a:ext>
            </a:extLst>
          </p:cNvPr>
          <p:cNvSpPr>
            <a:spLocks noChangeArrowheads="1"/>
          </p:cNvSpPr>
          <p:nvPr/>
        </p:nvSpPr>
        <p:spPr bwMode="auto">
          <a:xfrm>
            <a:off x="13554077" y="10933183"/>
            <a:ext cx="85555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tLang="el-GR" sz="4000" b="1"/>
              <a:t>Wahlzettel für die Reichstagswahl</a:t>
            </a:r>
            <a:r>
              <a:rPr lang="en-US" altLang="el-GR" sz="3600"/>
              <a:t> </a:t>
            </a:r>
          </a:p>
        </p:txBody>
      </p:sp>
    </p:spTree>
    <p:extLst>
      <p:ext uri="{BB962C8B-B14F-4D97-AF65-F5344CB8AC3E}">
        <p14:creationId xmlns:p14="http://schemas.microsoft.com/office/powerpoint/2010/main" val="2594842123"/>
      </p:ext>
    </p:extLst>
  </p:cSld>
  <p:clrMapOvr>
    <a:masterClrMapping/>
  </p:clrMapOvr>
  <mc:AlternateContent xmlns:mc="http://schemas.openxmlformats.org/markup-compatibility/2006" xmlns:p14="http://schemas.microsoft.com/office/powerpoint/2010/main">
    <mc:Choice Requires="p14">
      <p:transition spd="slow" p14:dur="2000" advClick="0" advTm="9073"/>
    </mc:Choice>
    <mc:Fallback xmlns="">
      <p:transition spd="slow" advClick="0" advTm="907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p:cTn id="13" dur="1000" fill="hold"/>
                                        <p:tgtEl>
                                          <p:spTgt spid="6349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3491">
                                            <p:txEl>
                                              <p:pRg st="0" end="0"/>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p:cTn id="19" dur="1000" fill="hold"/>
                                        <p:tgtEl>
                                          <p:spTgt spid="63491">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34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3491">
                                            <p:txEl>
                                              <p:pRg st="1" end="1"/>
                                            </p:txEl>
                                          </p:spTgt>
                                        </p:tgtEl>
                                      </p:cBhvr>
                                    </p:animEffect>
                                  </p:childTnLst>
                                </p:cTn>
                              </p:par>
                            </p:childTnLst>
                          </p:cTn>
                        </p:par>
                        <p:par>
                          <p:cTn id="22" fill="hold" nodeType="afterGroup">
                            <p:stCondLst>
                              <p:cond delay="3000"/>
                            </p:stCondLst>
                            <p:childTnLst>
                              <p:par>
                                <p:cTn id="23" presetID="49" presetClass="entr" presetSubtype="0" decel="100000" fill="hold" nodeType="afterEffect">
                                  <p:stCondLst>
                                    <p:cond delay="0"/>
                                  </p:stCondLst>
                                  <p:childTnLst>
                                    <p:set>
                                      <p:cBhvr>
                                        <p:cTn id="24" dur="1" fill="hold">
                                          <p:stCondLst>
                                            <p:cond delay="0"/>
                                          </p:stCondLst>
                                        </p:cTn>
                                        <p:tgtEl>
                                          <p:spTgt spid="63492"/>
                                        </p:tgtEl>
                                        <p:attrNameLst>
                                          <p:attrName>style.visibility</p:attrName>
                                        </p:attrNameLst>
                                      </p:cBhvr>
                                      <p:to>
                                        <p:strVal val="visible"/>
                                      </p:to>
                                    </p:set>
                                    <p:anim calcmode="lin" valueType="num">
                                      <p:cBhvr>
                                        <p:cTn id="25" dur="500" fill="hold"/>
                                        <p:tgtEl>
                                          <p:spTgt spid="63492"/>
                                        </p:tgtEl>
                                        <p:attrNameLst>
                                          <p:attrName>ppt_w</p:attrName>
                                        </p:attrNameLst>
                                      </p:cBhvr>
                                      <p:tavLst>
                                        <p:tav tm="0">
                                          <p:val>
                                            <p:fltVal val="0"/>
                                          </p:val>
                                        </p:tav>
                                        <p:tav tm="100000">
                                          <p:val>
                                            <p:strVal val="#ppt_w"/>
                                          </p:val>
                                        </p:tav>
                                      </p:tavLst>
                                    </p:anim>
                                    <p:anim calcmode="lin" valueType="num">
                                      <p:cBhvr>
                                        <p:cTn id="26" dur="500" fill="hold"/>
                                        <p:tgtEl>
                                          <p:spTgt spid="63492"/>
                                        </p:tgtEl>
                                        <p:attrNameLst>
                                          <p:attrName>ppt_h</p:attrName>
                                        </p:attrNameLst>
                                      </p:cBhvr>
                                      <p:tavLst>
                                        <p:tav tm="0">
                                          <p:val>
                                            <p:fltVal val="0"/>
                                          </p:val>
                                        </p:tav>
                                        <p:tav tm="100000">
                                          <p:val>
                                            <p:strVal val="#ppt_h"/>
                                          </p:val>
                                        </p:tav>
                                      </p:tavLst>
                                    </p:anim>
                                    <p:anim calcmode="lin" valueType="num">
                                      <p:cBhvr>
                                        <p:cTn id="27" dur="500" fill="hold"/>
                                        <p:tgtEl>
                                          <p:spTgt spid="63492"/>
                                        </p:tgtEl>
                                        <p:attrNameLst>
                                          <p:attrName>style.rotation</p:attrName>
                                        </p:attrNameLst>
                                      </p:cBhvr>
                                      <p:tavLst>
                                        <p:tav tm="0">
                                          <p:val>
                                            <p:fltVal val="360"/>
                                          </p:val>
                                        </p:tav>
                                        <p:tav tm="100000">
                                          <p:val>
                                            <p:fltVal val="0"/>
                                          </p:val>
                                        </p:tav>
                                      </p:tavLst>
                                    </p:anim>
                                    <p:animEffect transition="in" filter="fade">
                                      <p:cBhvr>
                                        <p:cTn id="28" dur="500"/>
                                        <p:tgtEl>
                                          <p:spTgt spid="63492"/>
                                        </p:tgtEl>
                                      </p:cBhvr>
                                    </p:animEffect>
                                  </p:childTnLst>
                                </p:cTn>
                              </p:par>
                            </p:childTnLst>
                          </p:cTn>
                        </p:par>
                        <p:par>
                          <p:cTn id="29" fill="hold" nodeType="afterGroup">
                            <p:stCondLst>
                              <p:cond delay="3500"/>
                            </p:stCondLst>
                            <p:childTnLst>
                              <p:par>
                                <p:cTn id="30" presetID="50" presetClass="entr" presetSubtype="0" decel="100000" fill="hold" grpId="0" nodeType="afterEffect">
                                  <p:stCondLst>
                                    <p:cond delay="0"/>
                                  </p:stCondLst>
                                  <p:childTnLst>
                                    <p:set>
                                      <p:cBhvr>
                                        <p:cTn id="31" dur="1" fill="hold">
                                          <p:stCondLst>
                                            <p:cond delay="0"/>
                                          </p:stCondLst>
                                        </p:cTn>
                                        <p:tgtEl>
                                          <p:spTgt spid="63493"/>
                                        </p:tgtEl>
                                        <p:attrNameLst>
                                          <p:attrName>style.visibility</p:attrName>
                                        </p:attrNameLst>
                                      </p:cBhvr>
                                      <p:to>
                                        <p:strVal val="visible"/>
                                      </p:to>
                                    </p:set>
                                    <p:anim calcmode="lin" valueType="num">
                                      <p:cBhvr>
                                        <p:cTn id="32" dur="1000" fill="hold"/>
                                        <p:tgtEl>
                                          <p:spTgt spid="63493"/>
                                        </p:tgtEl>
                                        <p:attrNameLst>
                                          <p:attrName>ppt_w</p:attrName>
                                        </p:attrNameLst>
                                      </p:cBhvr>
                                      <p:tavLst>
                                        <p:tav tm="0">
                                          <p:val>
                                            <p:strVal val="#ppt_w+.3"/>
                                          </p:val>
                                        </p:tav>
                                        <p:tav tm="100000">
                                          <p:val>
                                            <p:strVal val="#ppt_w"/>
                                          </p:val>
                                        </p:tav>
                                      </p:tavLst>
                                    </p:anim>
                                    <p:anim calcmode="lin" valueType="num">
                                      <p:cBhvr>
                                        <p:cTn id="33" dur="1000" fill="hold"/>
                                        <p:tgtEl>
                                          <p:spTgt spid="63493"/>
                                        </p:tgtEl>
                                        <p:attrNameLst>
                                          <p:attrName>ppt_h</p:attrName>
                                        </p:attrNameLst>
                                      </p:cBhvr>
                                      <p:tavLst>
                                        <p:tav tm="0">
                                          <p:val>
                                            <p:strVal val="#ppt_h"/>
                                          </p:val>
                                        </p:tav>
                                        <p:tav tm="100000">
                                          <p:val>
                                            <p:strVal val="#ppt_h"/>
                                          </p:val>
                                        </p:tav>
                                      </p:tavLst>
                                    </p:anim>
                                    <p:animEffect transition="in" filter="fade">
                                      <p:cBhvr>
                                        <p:cTn id="34" dur="1000"/>
                                        <p:tgtEl>
                                          <p:spTgt spid="63493"/>
                                        </p:tgtEl>
                                      </p:cBhvr>
                                    </p:animEffect>
                                  </p:childTnLst>
                                </p:cTn>
                              </p:par>
                            </p:childTnLst>
                          </p:cTn>
                        </p:par>
                        <p:par>
                          <p:cTn id="35" fill="hold" nodeType="afterGroup">
                            <p:stCondLst>
                              <p:cond delay="4500"/>
                            </p:stCondLst>
                            <p:childTnLst>
                              <p:par>
                                <p:cTn id="36" presetID="49" presetClass="entr" presetSubtype="0" decel="100000" fill="hold" nodeType="afterEffect">
                                  <p:stCondLst>
                                    <p:cond delay="0"/>
                                  </p:stCondLst>
                                  <p:childTnLst>
                                    <p:set>
                                      <p:cBhvr>
                                        <p:cTn id="37" dur="1" fill="hold">
                                          <p:stCondLst>
                                            <p:cond delay="0"/>
                                          </p:stCondLst>
                                        </p:cTn>
                                        <p:tgtEl>
                                          <p:spTgt spid="63494"/>
                                        </p:tgtEl>
                                        <p:attrNameLst>
                                          <p:attrName>style.visibility</p:attrName>
                                        </p:attrNameLst>
                                      </p:cBhvr>
                                      <p:to>
                                        <p:strVal val="visible"/>
                                      </p:to>
                                    </p:set>
                                    <p:anim calcmode="lin" valueType="num">
                                      <p:cBhvr>
                                        <p:cTn id="38" dur="500" fill="hold"/>
                                        <p:tgtEl>
                                          <p:spTgt spid="63494"/>
                                        </p:tgtEl>
                                        <p:attrNameLst>
                                          <p:attrName>ppt_w</p:attrName>
                                        </p:attrNameLst>
                                      </p:cBhvr>
                                      <p:tavLst>
                                        <p:tav tm="0">
                                          <p:val>
                                            <p:fltVal val="0"/>
                                          </p:val>
                                        </p:tav>
                                        <p:tav tm="100000">
                                          <p:val>
                                            <p:strVal val="#ppt_w"/>
                                          </p:val>
                                        </p:tav>
                                      </p:tavLst>
                                    </p:anim>
                                    <p:anim calcmode="lin" valueType="num">
                                      <p:cBhvr>
                                        <p:cTn id="39" dur="500" fill="hold"/>
                                        <p:tgtEl>
                                          <p:spTgt spid="63494"/>
                                        </p:tgtEl>
                                        <p:attrNameLst>
                                          <p:attrName>ppt_h</p:attrName>
                                        </p:attrNameLst>
                                      </p:cBhvr>
                                      <p:tavLst>
                                        <p:tav tm="0">
                                          <p:val>
                                            <p:fltVal val="0"/>
                                          </p:val>
                                        </p:tav>
                                        <p:tav tm="100000">
                                          <p:val>
                                            <p:strVal val="#ppt_h"/>
                                          </p:val>
                                        </p:tav>
                                      </p:tavLst>
                                    </p:anim>
                                    <p:anim calcmode="lin" valueType="num">
                                      <p:cBhvr>
                                        <p:cTn id="40" dur="500" fill="hold"/>
                                        <p:tgtEl>
                                          <p:spTgt spid="63494"/>
                                        </p:tgtEl>
                                        <p:attrNameLst>
                                          <p:attrName>style.rotation</p:attrName>
                                        </p:attrNameLst>
                                      </p:cBhvr>
                                      <p:tavLst>
                                        <p:tav tm="0">
                                          <p:val>
                                            <p:fltVal val="360"/>
                                          </p:val>
                                        </p:tav>
                                        <p:tav tm="100000">
                                          <p:val>
                                            <p:fltVal val="0"/>
                                          </p:val>
                                        </p:tav>
                                      </p:tavLst>
                                    </p:anim>
                                    <p:animEffect transition="in" filter="fade">
                                      <p:cBhvr>
                                        <p:cTn id="41" dur="500"/>
                                        <p:tgtEl>
                                          <p:spTgt spid="63494"/>
                                        </p:tgtEl>
                                      </p:cBhvr>
                                    </p:animEffect>
                                  </p:childTnLst>
                                </p:cTn>
                              </p:par>
                            </p:childTnLst>
                          </p:cTn>
                        </p:par>
                        <p:par>
                          <p:cTn id="42" fill="hold" nodeType="afterGroup">
                            <p:stCondLst>
                              <p:cond delay="5000"/>
                            </p:stCondLst>
                            <p:childTnLst>
                              <p:par>
                                <p:cTn id="43" presetID="50" presetClass="entr" presetSubtype="0" decel="100000" fill="hold" grpId="0" nodeType="afterEffect">
                                  <p:stCondLst>
                                    <p:cond delay="0"/>
                                  </p:stCondLst>
                                  <p:childTnLst>
                                    <p:set>
                                      <p:cBhvr>
                                        <p:cTn id="44" dur="1" fill="hold">
                                          <p:stCondLst>
                                            <p:cond delay="0"/>
                                          </p:stCondLst>
                                        </p:cTn>
                                        <p:tgtEl>
                                          <p:spTgt spid="63495"/>
                                        </p:tgtEl>
                                        <p:attrNameLst>
                                          <p:attrName>style.visibility</p:attrName>
                                        </p:attrNameLst>
                                      </p:cBhvr>
                                      <p:to>
                                        <p:strVal val="visible"/>
                                      </p:to>
                                    </p:set>
                                    <p:anim calcmode="lin" valueType="num">
                                      <p:cBhvr>
                                        <p:cTn id="45" dur="1000" fill="hold"/>
                                        <p:tgtEl>
                                          <p:spTgt spid="63495"/>
                                        </p:tgtEl>
                                        <p:attrNameLst>
                                          <p:attrName>ppt_w</p:attrName>
                                        </p:attrNameLst>
                                      </p:cBhvr>
                                      <p:tavLst>
                                        <p:tav tm="0">
                                          <p:val>
                                            <p:strVal val="#ppt_w+.3"/>
                                          </p:val>
                                        </p:tav>
                                        <p:tav tm="100000">
                                          <p:val>
                                            <p:strVal val="#ppt_w"/>
                                          </p:val>
                                        </p:tav>
                                      </p:tavLst>
                                    </p:anim>
                                    <p:anim calcmode="lin" valueType="num">
                                      <p:cBhvr>
                                        <p:cTn id="46" dur="1000" fill="hold"/>
                                        <p:tgtEl>
                                          <p:spTgt spid="63495"/>
                                        </p:tgtEl>
                                        <p:attrNameLst>
                                          <p:attrName>ppt_h</p:attrName>
                                        </p:attrNameLst>
                                      </p:cBhvr>
                                      <p:tavLst>
                                        <p:tav tm="0">
                                          <p:val>
                                            <p:strVal val="#ppt_h"/>
                                          </p:val>
                                        </p:tav>
                                        <p:tav tm="100000">
                                          <p:val>
                                            <p:strVal val="#ppt_h"/>
                                          </p:val>
                                        </p:tav>
                                      </p:tavLst>
                                    </p:anim>
                                    <p:animEffect transition="in" filter="fade">
                                      <p:cBhvr>
                                        <p:cTn id="47" dur="1000"/>
                                        <p:tgtEl>
                                          <p:spTgt spid="63495"/>
                                        </p:tgtEl>
                                      </p:cBhvr>
                                    </p:animEffect>
                                  </p:childTnLst>
                                </p:cTn>
                              </p:par>
                            </p:childTnLst>
                          </p:cTn>
                        </p:par>
                        <p:par>
                          <p:cTn id="48" fill="hold" nodeType="afterGroup">
                            <p:stCondLst>
                              <p:cond delay="6000"/>
                            </p:stCondLst>
                            <p:childTnLst>
                              <p:par>
                                <p:cTn id="49" presetID="50" presetClass="entr" presetSubtype="0" decel="100000" fill="hold" nodeType="afterEffect">
                                  <p:stCondLst>
                                    <p:cond delay="0"/>
                                  </p:stCondLst>
                                  <p:childTnLst>
                                    <p:set>
                                      <p:cBhvr>
                                        <p:cTn id="50" dur="1" fill="hold">
                                          <p:stCondLst>
                                            <p:cond delay="0"/>
                                          </p:stCondLst>
                                        </p:cTn>
                                        <p:tgtEl>
                                          <p:spTgt spid="63491">
                                            <p:txEl>
                                              <p:pRg st="11" end="11"/>
                                            </p:txEl>
                                          </p:spTgt>
                                        </p:tgtEl>
                                        <p:attrNameLst>
                                          <p:attrName>style.visibility</p:attrName>
                                        </p:attrNameLst>
                                      </p:cBhvr>
                                      <p:to>
                                        <p:strVal val="visible"/>
                                      </p:to>
                                    </p:set>
                                    <p:anim calcmode="lin" valueType="num">
                                      <p:cBhvr>
                                        <p:cTn id="51" dur="2000" fill="hold"/>
                                        <p:tgtEl>
                                          <p:spTgt spid="63491">
                                            <p:txEl>
                                              <p:pRg st="11" end="11"/>
                                            </p:txEl>
                                          </p:spTgt>
                                        </p:tgtEl>
                                        <p:attrNameLst>
                                          <p:attrName>ppt_w</p:attrName>
                                        </p:attrNameLst>
                                      </p:cBhvr>
                                      <p:tavLst>
                                        <p:tav tm="0">
                                          <p:val>
                                            <p:strVal val="#ppt_w+.3"/>
                                          </p:val>
                                        </p:tav>
                                        <p:tav tm="100000">
                                          <p:val>
                                            <p:strVal val="#ppt_w"/>
                                          </p:val>
                                        </p:tav>
                                      </p:tavLst>
                                    </p:anim>
                                    <p:anim calcmode="lin" valueType="num">
                                      <p:cBhvr>
                                        <p:cTn id="52" dur="2000" fill="hold"/>
                                        <p:tgtEl>
                                          <p:spTgt spid="63491">
                                            <p:txEl>
                                              <p:pRg st="11" end="11"/>
                                            </p:txEl>
                                          </p:spTgt>
                                        </p:tgtEl>
                                        <p:attrNameLst>
                                          <p:attrName>ppt_h</p:attrName>
                                        </p:attrNameLst>
                                      </p:cBhvr>
                                      <p:tavLst>
                                        <p:tav tm="0">
                                          <p:val>
                                            <p:strVal val="#ppt_h"/>
                                          </p:val>
                                        </p:tav>
                                        <p:tav tm="100000">
                                          <p:val>
                                            <p:strVal val="#ppt_h"/>
                                          </p:val>
                                        </p:tav>
                                      </p:tavLst>
                                    </p:anim>
                                    <p:animEffect transition="in" filter="fade">
                                      <p:cBhvr>
                                        <p:cTn id="53" dur="2000"/>
                                        <p:tgtEl>
                                          <p:spTgt spid="634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3" grpId="0"/>
      <p:bldP spid="6349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a:extLst>
              <a:ext uri="{FF2B5EF4-FFF2-40B4-BE49-F238E27FC236}">
                <a16:creationId xmlns:a16="http://schemas.microsoft.com/office/drawing/2014/main" id="{9835F0F4-2553-8B45-9B31-50210AF01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1"/>
            <a:ext cx="15709900" cy="1367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86494"/>
      </p:ext>
    </p:extLst>
  </p:cSld>
  <p:clrMapOvr>
    <a:masterClrMapping/>
  </p:clrMapOvr>
  <mc:AlternateContent xmlns:mc="http://schemas.openxmlformats.org/markup-compatibility/2006" xmlns:p14="http://schemas.microsoft.com/office/powerpoint/2010/main">
    <mc:Choice Requires="p14">
      <p:transition spd="slow" p14:dur="2000" advClick="0" advTm="7991"/>
    </mc:Choice>
    <mc:Fallback xmlns="">
      <p:transition spd="slow" advClick="0" advTm="799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2000"/>
                                        <p:tgtEl>
                                          <p:spTgt spid="70660"/>
                                        </p:tgtEl>
                                      </p:cBhvr>
                                    </p:animEffect>
                                    <p:anim calcmode="lin" valueType="num">
                                      <p:cBhvr>
                                        <p:cTn id="8" dur="2000" fill="hold"/>
                                        <p:tgtEl>
                                          <p:spTgt spid="70660"/>
                                        </p:tgtEl>
                                        <p:attrNameLst>
                                          <p:attrName>style.rotation</p:attrName>
                                        </p:attrNameLst>
                                      </p:cBhvr>
                                      <p:tavLst>
                                        <p:tav tm="0">
                                          <p:val>
                                            <p:fltVal val="720"/>
                                          </p:val>
                                        </p:tav>
                                        <p:tav tm="100000">
                                          <p:val>
                                            <p:fltVal val="0"/>
                                          </p:val>
                                        </p:tav>
                                      </p:tavLst>
                                    </p:anim>
                                    <p:anim calcmode="lin" valueType="num">
                                      <p:cBhvr>
                                        <p:cTn id="9" dur="2000" fill="hold"/>
                                        <p:tgtEl>
                                          <p:spTgt spid="70660"/>
                                        </p:tgtEl>
                                        <p:attrNameLst>
                                          <p:attrName>ppt_h</p:attrName>
                                        </p:attrNameLst>
                                      </p:cBhvr>
                                      <p:tavLst>
                                        <p:tav tm="0">
                                          <p:val>
                                            <p:fltVal val="0"/>
                                          </p:val>
                                        </p:tav>
                                        <p:tav tm="100000">
                                          <p:val>
                                            <p:strVal val="#ppt_h"/>
                                          </p:val>
                                        </p:tav>
                                      </p:tavLst>
                                    </p:anim>
                                    <p:anim calcmode="lin" valueType="num">
                                      <p:cBhvr>
                                        <p:cTn id="10" dur="2000" fill="hold"/>
                                        <p:tgtEl>
                                          <p:spTgt spid="706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2.1|1.8"/>
</p:tagLst>
</file>

<file path=ppt/tags/tag2.xml><?xml version="1.0" encoding="utf-8"?>
<p:tagLst xmlns:a="http://schemas.openxmlformats.org/drawingml/2006/main" xmlns:r="http://schemas.openxmlformats.org/officeDocument/2006/relationships" xmlns:p="http://schemas.openxmlformats.org/presentationml/2006/main">
  <p:tag name="TIMING" val="|2.2|1.6|1.3|1.4|1.3|1.6"/>
</p:tagLst>
</file>

<file path=ppt/tags/tag3.xml><?xml version="1.0" encoding="utf-8"?>
<p:tagLst xmlns:a="http://schemas.openxmlformats.org/drawingml/2006/main" xmlns:r="http://schemas.openxmlformats.org/officeDocument/2006/relationships" xmlns:p="http://schemas.openxmlformats.org/presentationml/2006/main">
  <p:tag name="TIMING" val="|2.8"/>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ags/tag5.xml><?xml version="1.0" encoding="utf-8"?>
<p:tagLst xmlns:a="http://schemas.openxmlformats.org/drawingml/2006/main" xmlns:r="http://schemas.openxmlformats.org/officeDocument/2006/relationships" xmlns:p="http://schemas.openxmlformats.org/presentationml/2006/main">
  <p:tag name="TIMING" val="|1.5|0.9|1.1|1|1.2|1.2|1.2|1.3|1.2|1.3|2.6"/>
</p:tagLst>
</file>

<file path=ppt/tags/tag6.xml><?xml version="1.0" encoding="utf-8"?>
<p:tagLst xmlns:a="http://schemas.openxmlformats.org/drawingml/2006/main" xmlns:r="http://schemas.openxmlformats.org/officeDocument/2006/relationships" xmlns:p="http://schemas.openxmlformats.org/presentationml/2006/main">
  <p:tag name="TIMING" val="|3.2|1.9|2.5|1.6|1.3|1.8"/>
</p:tagLst>
</file>

<file path=ppt/tags/tag7.xml><?xml version="1.0" encoding="utf-8"?>
<p:tagLst xmlns:a="http://schemas.openxmlformats.org/drawingml/2006/main" xmlns:r="http://schemas.openxmlformats.org/officeDocument/2006/relationships" xmlns:p="http://schemas.openxmlformats.org/presentationml/2006/main">
  <p:tag name="TIMING" val="|1.4|1.6|1.3|1.6"/>
</p:tagLst>
</file>

<file path=ppt/tags/tag8.xml><?xml version="1.0" encoding="utf-8"?>
<p:tagLst xmlns:a="http://schemas.openxmlformats.org/drawingml/2006/main" xmlns:r="http://schemas.openxmlformats.org/officeDocument/2006/relationships" xmlns:p="http://schemas.openxmlformats.org/presentationml/2006/main">
  <p:tag name="TIMING" val="|1.1|1.3|1.3|1.5|1.4|1.5|1.3|1.3"/>
</p:tagLst>
</file>

<file path=ppt/tags/tag9.xml><?xml version="1.0" encoding="utf-8"?>
<p:tagLst xmlns:a="http://schemas.openxmlformats.org/drawingml/2006/main" xmlns:r="http://schemas.openxmlformats.org/officeDocument/2006/relationships" xmlns:p="http://schemas.openxmlformats.org/presentationml/2006/main">
  <p:tag name="TIMING" val="|1.3|1.4|1.6|1.4|1.6|2.1"/>
</p:tagLst>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Atlas">
  <a:themeElements>
    <a:clrScheme name="Atlas">
      <a:dk1>
        <a:srgbClr val="000000"/>
      </a:dk1>
      <a:lt1>
        <a:srgbClr val="FFFFFF"/>
      </a:lt1>
      <a:dk2>
        <a:srgbClr val="A7A7A7"/>
      </a:dk2>
      <a:lt2>
        <a:srgbClr val="535353"/>
      </a:lt2>
      <a:accent1>
        <a:srgbClr val="F81B02"/>
      </a:accent1>
      <a:accent2>
        <a:srgbClr val="FC7715"/>
      </a:accent2>
      <a:accent3>
        <a:srgbClr val="AFBF41"/>
      </a:accent3>
      <a:accent4>
        <a:srgbClr val="50C49F"/>
      </a:accent4>
      <a:accent5>
        <a:srgbClr val="3B95C4"/>
      </a:accent5>
      <a:accent6>
        <a:srgbClr val="B560D4"/>
      </a:accent6>
      <a:hlink>
        <a:srgbClr val="0000FF"/>
      </a:hlink>
      <a:folHlink>
        <a:srgbClr val="FF00FF"/>
      </a:folHlink>
    </a:clrScheme>
    <a:fontScheme name="Atlas">
      <a:majorFont>
        <a:latin typeface="Helvetica Neue"/>
        <a:ea typeface="Helvetica Neue"/>
        <a:cs typeface="Helvetica Neue"/>
      </a:majorFont>
      <a:minorFont>
        <a:latin typeface="Helvetica"/>
        <a:ea typeface="Helvetica"/>
        <a:cs typeface="Helvetica"/>
      </a:minorFont>
    </a:fontScheme>
    <a:fmtScheme name="Atl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EC1A02"/>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EC1A02"/>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{DEE8BD9A-ACAC-4F45-9466-0D04ABA6929E}tf10001069</Template>
  <TotalTime>344</TotalTime>
  <Words>3774</Words>
  <Application>Microsoft Macintosh PowerPoint</Application>
  <PresentationFormat>Προσαρμογή</PresentationFormat>
  <Paragraphs>552</Paragraphs>
  <Slides>101</Slides>
  <Notes>36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101</vt:i4>
      </vt:variant>
    </vt:vector>
  </HeadingPairs>
  <TitlesOfParts>
    <vt:vector size="112" baseType="lpstr">
      <vt:lpstr>Arial</vt:lpstr>
      <vt:lpstr>Calibri</vt:lpstr>
      <vt:lpstr>Century Gothic</vt:lpstr>
      <vt:lpstr>Gill Sans MT</vt:lpstr>
      <vt:lpstr>Helvetica</vt:lpstr>
      <vt:lpstr>Helvetica Neue</vt:lpstr>
      <vt:lpstr>Proxima Nova Extrabold</vt:lpstr>
      <vt:lpstr>Proxima Nova Semibold</vt:lpstr>
      <vt:lpstr>Wingdings</vt:lpstr>
      <vt:lpstr>Wingdings 3</vt:lpstr>
      <vt:lpstr>Θρόισμα</vt:lpstr>
      <vt:lpstr>Landeskunde D(EUTSCHLAND) ACH/LLI</vt:lpstr>
      <vt:lpstr>Παρουσίαση του PowerPoint</vt:lpstr>
      <vt:lpstr>DACH </vt:lpstr>
      <vt:lpstr> </vt:lpstr>
      <vt:lpstr>Παρουσίαση του PowerPoint</vt:lpstr>
      <vt:lpstr>Germanen</vt:lpstr>
      <vt:lpstr>Mythen 1</vt:lpstr>
      <vt:lpstr>Mythen 2</vt:lpstr>
      <vt:lpstr>Kennzeichen der Germanen </vt:lpstr>
      <vt:lpstr>Geschichte der Germanen 1</vt:lpstr>
      <vt:lpstr>Geschichte der Germanen 2</vt:lpstr>
      <vt:lpstr>Geschichte der Germanen 3</vt:lpstr>
      <vt:lpstr>Παρουσίαση του PowerPoint</vt:lpstr>
      <vt:lpstr>Geschichte der Germanen 4</vt:lpstr>
      <vt:lpstr>Geschichte der Germanen 5</vt:lpstr>
      <vt:lpstr>Geschichte der Germanen 5</vt:lpstr>
      <vt:lpstr>Varusschlacht</vt:lpstr>
      <vt:lpstr>Arminius oder Hermann</vt:lpstr>
      <vt:lpstr>Geschichte der Germanen 6</vt:lpstr>
      <vt:lpstr>Geschichte der Germanen 7</vt:lpstr>
      <vt:lpstr>Geschichte der Germanen 8</vt:lpstr>
      <vt:lpstr>Germanen: Stammesge sellschaft 1</vt:lpstr>
      <vt:lpstr>Germanen: Stammes gesellschaft 2</vt:lpstr>
      <vt:lpstr>Germanen: Stammesgesellschaft 3</vt:lpstr>
      <vt:lpstr>Germanen: Stammesgesellschaft 3</vt:lpstr>
      <vt:lpstr>Klima und Umwelt 1</vt:lpstr>
      <vt:lpstr>Klima und Umwelt 2</vt:lpstr>
      <vt:lpstr>Landschaft und Siedlungsstruktur 1</vt:lpstr>
      <vt:lpstr>Landschaft und Siedlungsstruktur 2</vt:lpstr>
      <vt:lpstr>Landwirtschaft 1</vt:lpstr>
      <vt:lpstr>Landwirtschaft 2</vt:lpstr>
      <vt:lpstr>Landwirtschaft 3</vt:lpstr>
      <vt:lpstr>Das Wirtschaftssystem der Germanen</vt:lpstr>
      <vt:lpstr>Literatur </vt:lpstr>
      <vt:lpstr>Παρουσίαση του PowerPoint</vt:lpstr>
      <vt:lpstr>Παρουσίαση του PowerPoint</vt:lpstr>
      <vt:lpstr>Chlodwig 1 und die Merowinger</vt:lpstr>
      <vt:lpstr>Karl der Grosse (lat. Carolus Magnus, franz. und engl. Charlemagne, Karl I.)</vt:lpstr>
      <vt:lpstr>Sein Erfolg</vt:lpstr>
      <vt:lpstr>Folgen seiner Krönung</vt:lpstr>
      <vt:lpstr>Neuerungen</vt:lpstr>
      <vt:lpstr>Sein Ende</vt:lpstr>
      <vt:lpstr>Folgen</vt:lpstr>
      <vt:lpstr>Heiliges Römisches Reich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Deutsches Kaiserreich 1872-1918</vt:lpstr>
      <vt:lpstr>Παρουσίαση του PowerPoint</vt:lpstr>
      <vt:lpstr>Παρουσίαση του PowerPoint</vt:lpstr>
      <vt:lpstr>Otto von Bismarck 1815-1898</vt:lpstr>
      <vt:lpstr>Drei wichtige Kriege</vt:lpstr>
      <vt:lpstr>Παρουσίαση του PowerPoint</vt:lpstr>
      <vt:lpstr>Die Reichsverfassung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Das Ende des ersten Weltkrieges Das Ende des deutschen Kaiserreichs</vt:lpstr>
      <vt:lpstr>Παρουσίαση του PowerPoint</vt:lpstr>
      <vt:lpstr>Deutsches Reich Weimarer Republik 1919–1933 </vt:lpstr>
      <vt:lpstr>Weimarer Republik -</vt:lpstr>
      <vt:lpstr>Weimarer Republik </vt:lpstr>
      <vt:lpstr>Παρουσίαση του PowerPoint</vt:lpstr>
      <vt:lpstr>Entstehung der Weimarer Republik</vt:lpstr>
      <vt:lpstr>Novemberrevolution</vt:lpstr>
      <vt:lpstr>28. Juni 1919 - Versailler Vertrag</vt:lpstr>
      <vt:lpstr>Nach der Revolution</vt:lpstr>
      <vt:lpstr>Spartakusaufstand in Berlin</vt:lpstr>
      <vt:lpstr>Parlamentarische Arbeit</vt:lpstr>
      <vt:lpstr>Weimarer Verfassung vom 11. August 1919</vt:lpstr>
      <vt:lpstr>Regierungssystem </vt:lpstr>
      <vt:lpstr>Der Reichspräsident </vt:lpstr>
      <vt:lpstr>Präsidenten der Weimarer Republik</vt:lpstr>
      <vt:lpstr>Die Reichsregierung </vt:lpstr>
      <vt:lpstr>Die Reichskanzler in der Weimarer Republik</vt:lpstr>
      <vt:lpstr>Der Reichstag </vt:lpstr>
      <vt:lpstr>Der Reichsrat </vt:lpstr>
      <vt:lpstr>Wahlrecht</vt:lpstr>
      <vt:lpstr>Krisenjahre</vt:lpstr>
      <vt:lpstr>Hitler und Weimarer Republik</vt:lpstr>
      <vt:lpstr>Inflation 1923/24 </vt:lpstr>
      <vt:lpstr>Währungsreform  November 1923 </vt:lpstr>
      <vt:lpstr>Außenpolitik der 20-er Jahre</vt:lpstr>
      <vt:lpstr>Das Krisenjahr 1923 im Überblick</vt:lpstr>
      <vt:lpstr>Weltwirtschaftskrise</vt:lpstr>
      <vt:lpstr>Untergang der Weimarer Republik</vt:lpstr>
      <vt:lpstr>Παρουσίαση του PowerPoint</vt:lpstr>
      <vt:lpstr>Παρουσίαση του PowerPoint</vt:lpstr>
      <vt:lpstr>Vielen Dank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Landeskunde D(EUTSCHLAND) ACH/LLI</dc:title>
  <dc:subject/>
  <dc:creator>Microsoft Office User</dc:creator>
  <cp:keywords/>
  <dc:description/>
  <cp:lastModifiedBy>Stefanos Vlachopoulos</cp:lastModifiedBy>
  <cp:revision>1</cp:revision>
  <dcterms:created xsi:type="dcterms:W3CDTF">2020-09-23T13:59:23Z</dcterms:created>
  <dcterms:modified xsi:type="dcterms:W3CDTF">2020-10-12T15:00:24Z</dcterms:modified>
  <cp:category/>
</cp:coreProperties>
</file>