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3" autoAdjust="0"/>
    <p:restoredTop sz="94660"/>
  </p:normalViewPr>
  <p:slideViewPr>
    <p:cSldViewPr snapToGrid="0">
      <p:cViewPr varScale="1">
        <p:scale>
          <a:sx n="96" d="100"/>
          <a:sy n="96" d="100"/>
        </p:scale>
        <p:origin x="508"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365760" y="5218032"/>
            <a:ext cx="11460480" cy="786384"/>
          </a:xfrm>
        </p:spPr>
        <p:txBody>
          <a:bodyPr vert="horz" lIns="91440" tIns="45720" rIns="91440" bIns="45720" rtlCol="0" anchor="b">
            <a:normAutofit/>
          </a:bodyPr>
          <a:lstStyle>
            <a:lvl1pPr>
              <a:defRPr lang="en-US" sz="40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365760" y="5972629"/>
            <a:ext cx="11460480" cy="480373"/>
          </a:xfrm>
        </p:spPr>
        <p:txBody>
          <a:bodyPr vert="horz" lIns="91440" tIns="45720" rIns="91440" bIns="45720" rtlCol="0">
            <a:normAutofit/>
          </a:bodyPr>
          <a:lstStyle>
            <a:lvl1pPr marL="0" indent="0">
              <a:buNone/>
              <a:defRPr lang="en-US"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0" y="0"/>
            <a:ext cx="12191999" cy="4986425"/>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7" name="Date Placeholder 6">
            <a:extLst>
              <a:ext uri="{FF2B5EF4-FFF2-40B4-BE49-F238E27FC236}">
                <a16:creationId xmlns:a16="http://schemas.microsoft.com/office/drawing/2014/main" id="{1AA6C9C7-A264-237A-7F3C-46E6A7A9646D}"/>
              </a:ext>
            </a:extLst>
          </p:cNvPr>
          <p:cNvSpPr>
            <a:spLocks noGrp="1"/>
          </p:cNvSpPr>
          <p:nvPr>
            <p:ph type="dt" sz="half" idx="14"/>
          </p:nvPr>
        </p:nvSpPr>
        <p:spPr/>
        <p:txBody>
          <a:bodyPr/>
          <a:lstStyle/>
          <a:p>
            <a:fld id="{567B50E4-2343-4B20-80BE-1605C97DFB16}" type="datetime1">
              <a:rPr lang="en-US" smtClean="0"/>
              <a:t>1/8/2026</a:t>
            </a:fld>
            <a:endParaRPr lang="en-US"/>
          </a:p>
        </p:txBody>
      </p:sp>
      <p:sp>
        <p:nvSpPr>
          <p:cNvPr id="8" name="Footer Placeholder 7">
            <a:extLst>
              <a:ext uri="{FF2B5EF4-FFF2-40B4-BE49-F238E27FC236}">
                <a16:creationId xmlns:a16="http://schemas.microsoft.com/office/drawing/2014/main" id="{1B5B8C48-05E9-5280-3F6A-22F8BCBB477E}"/>
              </a:ext>
            </a:extLst>
          </p:cNvPr>
          <p:cNvSpPr>
            <a:spLocks noGrp="1"/>
          </p:cNvSpPr>
          <p:nvPr>
            <p:ph type="ftr" sz="quarter" idx="15"/>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47BC820F-C031-6832-5CA0-B972903E0D5F}"/>
              </a:ext>
            </a:extLst>
          </p:cNvPr>
          <p:cNvSpPr>
            <a:spLocks noGrp="1"/>
          </p:cNvSpPr>
          <p:nvPr>
            <p:ph type="sldNum" sz="quarter" idx="16"/>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93935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6858000" y="1161288"/>
            <a:ext cx="4663440" cy="1554480"/>
          </a:xfrm>
        </p:spPr>
        <p:txBody>
          <a:bodyPr anchor="b">
            <a:normAutofit/>
          </a:bodyPr>
          <a:lstStyle>
            <a:lvl1pPr>
              <a:defRPr sz="4000"/>
            </a:lvl1pPr>
          </a:lstStyle>
          <a:p>
            <a:r>
              <a:rPr lang="en-US" dirty="0"/>
              <a:t>Click to edit Master title style</a:t>
            </a:r>
          </a:p>
        </p:txBody>
      </p:sp>
      <p:sp>
        <p:nvSpPr>
          <p:cNvPr id="8" name="Picture Placeholder 7">
            <a:extLst>
              <a:ext uri="{FF2B5EF4-FFF2-40B4-BE49-F238E27FC236}">
                <a16:creationId xmlns:a16="http://schemas.microsoft.com/office/drawing/2014/main" id="{9AC20259-235D-F9C3-3788-C1457976F5AC}"/>
              </a:ext>
            </a:extLst>
          </p:cNvPr>
          <p:cNvSpPr>
            <a:spLocks noGrp="1"/>
          </p:cNvSpPr>
          <p:nvPr>
            <p:ph type="pic" sz="quarter" idx="14" hasCustomPrompt="1"/>
          </p:nvPr>
        </p:nvSpPr>
        <p:spPr>
          <a:xfrm>
            <a:off x="0" y="0"/>
            <a:ext cx="6099048"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858000" y="2825496"/>
            <a:ext cx="4663440" cy="3337560"/>
          </a:xfrm>
        </p:spPr>
        <p:txBody>
          <a:bodyPr>
            <a:normAutofit/>
          </a:bodyPr>
          <a:lstStyle>
            <a:lvl1pPr marL="457200" indent="-457200">
              <a:buFont typeface="+mj-lt"/>
              <a:buAutoNum type="arabicPeriod"/>
              <a:defRPr sz="2000"/>
            </a:lvl1pPr>
            <a:lvl2pPr marL="571500" indent="-342900">
              <a:buFont typeface="+mj-lt"/>
              <a:buAutoNum type="arabicPeriod"/>
              <a:defRPr sz="1800"/>
            </a:lvl2pPr>
            <a:lvl3pPr marL="800100" indent="-342900">
              <a:buFont typeface="+mj-lt"/>
              <a:buAutoNum type="arabicPeriod"/>
              <a:defRPr sz="1600"/>
            </a:lvl3pPr>
            <a:lvl4pPr marL="1028700" indent="-342900">
              <a:buFont typeface="+mj-lt"/>
              <a:buAutoNum type="arabicPeriod"/>
              <a:defRPr sz="1400"/>
            </a:lvl4pPr>
            <a:lvl5pPr>
              <a:buFont typeface="+mj-lt"/>
              <a:buAutoNum type="arabicPeriod"/>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a:xfrm>
            <a:off x="6857999" y="6453002"/>
            <a:ext cx="1996689" cy="365125"/>
          </a:xfrm>
        </p:spPr>
        <p:txBody>
          <a:bodyPr/>
          <a:lstStyle/>
          <a:p>
            <a:fld id="{CE6CA204-B091-40ED-8158-331EE628B522}" type="datetime1">
              <a:rPr lang="en-US" smtClean="0"/>
              <a:t>1/8/2026</a:t>
            </a:fld>
            <a:endParaRPr lang="en-US" dirty="0"/>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51264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28347" y="2385975"/>
            <a:ext cx="4325112" cy="2454796"/>
          </a:xfrm>
        </p:spPr>
        <p:txBody>
          <a:bodyPr>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386584"/>
            <a:ext cx="4325112" cy="2459736"/>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23692F09-9D88-4105-92F6-7298804EAA90}" type="datetime1">
              <a:rPr lang="en-US" smtClean="0"/>
              <a:t>1/8/2026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06261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28347" y="2258568"/>
            <a:ext cx="3813048" cy="3557016"/>
          </a:xfrm>
        </p:spPr>
        <p:txBody>
          <a:bodyPr>
            <a:normAutofit/>
          </a:bodyPr>
          <a:lstStyle>
            <a:lvl1pPr>
              <a:defRPr sz="36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519738" y="2254250"/>
            <a:ext cx="4956175" cy="355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3744F96-061D-4D71-97A2-2371A43FDE7C}" type="datetime1">
              <a:rPr lang="en-US" smtClean="0"/>
              <a:t>1/8/2026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0699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8" y="1537853"/>
            <a:ext cx="4145582" cy="4638825"/>
          </a:xfrm>
        </p:spPr>
        <p:txBody>
          <a:bodyPr>
            <a:normAutofit/>
          </a:bodyPr>
          <a:lstStyle>
            <a:lvl1pPr>
              <a:defRPr sz="36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519738" y="1538288"/>
            <a:ext cx="5681662" cy="48180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C5FE133-02A7-439F-9131-2680F754099D}" type="datetime1">
              <a:rPr lang="en-US" smtClean="0"/>
              <a:t>1/8/2026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090578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7" y="877456"/>
            <a:ext cx="4142232" cy="4940661"/>
          </a:xfrm>
        </p:spPr>
        <p:txBody>
          <a:bodyPr>
            <a:normAutofit/>
          </a:bodyPr>
          <a:lstStyle>
            <a:lvl1pPr>
              <a:defRPr sz="36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522913" y="877456"/>
            <a:ext cx="6159500" cy="53908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D91BF7DD-C7D0-4333-B18D-CCAF5427F9DD}" type="datetime1">
              <a:rPr lang="en-US" smtClean="0"/>
              <a:t>1/8/2026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545812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372533" y="548639"/>
            <a:ext cx="3494314" cy="5719639"/>
          </a:xfrm>
        </p:spPr>
        <p:txBody>
          <a:bodyPr>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504268" y="549274"/>
            <a:ext cx="7315200" cy="58064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0415979-091A-4302-A385-56FC1CE52E32}" type="datetime1">
              <a:rPr lang="en-US" smtClean="0"/>
              <a:t>1/8/2026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35342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38937" y="548640"/>
            <a:ext cx="6093225" cy="1143000"/>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1"/>
            <a:ext cx="4793885"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38937" y="1828800"/>
            <a:ext cx="6071616"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E742B5C-5438-96A4-4A2A-AE939906F8A4}"/>
              </a:ext>
            </a:extLst>
          </p:cNvPr>
          <p:cNvSpPr>
            <a:spLocks noGrp="1"/>
          </p:cNvSpPr>
          <p:nvPr>
            <p:ph type="dt" sz="half" idx="15"/>
          </p:nvPr>
        </p:nvSpPr>
        <p:spPr>
          <a:xfrm>
            <a:off x="5538937" y="6453002"/>
            <a:ext cx="3337584" cy="365125"/>
          </a:xfrm>
        </p:spPr>
        <p:txBody>
          <a:bodyPr/>
          <a:lstStyle/>
          <a:p>
            <a:fld id="{7836D543-476D-434F-B209-1A114B2E3F04}" type="datetime1">
              <a:rPr lang="en-US" smtClean="0"/>
              <a:t>1/8/2026</a:t>
            </a:fld>
            <a:endParaRPr lang="en-US"/>
          </a:p>
        </p:txBody>
      </p:sp>
      <p:sp>
        <p:nvSpPr>
          <p:cNvPr id="9" name="Footer Placeholder 8">
            <a:extLst>
              <a:ext uri="{FF2B5EF4-FFF2-40B4-BE49-F238E27FC236}">
                <a16:creationId xmlns:a16="http://schemas.microsoft.com/office/drawing/2014/main" id="{C65BFCB1-FAA8-D03A-3B62-DCB2CF1CA112}"/>
              </a:ext>
            </a:extLst>
          </p:cNvPr>
          <p:cNvSpPr>
            <a:spLocks noGrp="1"/>
          </p:cNvSpPr>
          <p:nvPr>
            <p:ph type="ftr" sz="quarter" idx="16"/>
          </p:nvPr>
        </p:nvSpPr>
        <p:spPr/>
        <p:txBody>
          <a:bodyPr/>
          <a:lstStyle/>
          <a:p>
            <a:r>
              <a:rPr lang="en-US"/>
              <a:t>Sample Footer Text</a:t>
            </a:r>
          </a:p>
        </p:txBody>
      </p:sp>
      <p:sp>
        <p:nvSpPr>
          <p:cNvPr id="10" name="Slide Number Placeholder 9">
            <a:extLst>
              <a:ext uri="{FF2B5EF4-FFF2-40B4-BE49-F238E27FC236}">
                <a16:creationId xmlns:a16="http://schemas.microsoft.com/office/drawing/2014/main" id="{0A608994-46CD-AAE0-DCC4-A59D26254D84}"/>
              </a:ext>
            </a:extLst>
          </p:cNvPr>
          <p:cNvSpPr>
            <a:spLocks noGrp="1"/>
          </p:cNvSpPr>
          <p:nvPr>
            <p:ph type="sldNum" sz="quarter" idx="17"/>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51535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774"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7400544" y="0"/>
            <a:ext cx="4791456"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9" name="Date Placeholder 8">
            <a:extLst>
              <a:ext uri="{FF2B5EF4-FFF2-40B4-BE49-F238E27FC236}">
                <a16:creationId xmlns:a16="http://schemas.microsoft.com/office/drawing/2014/main" id="{81177663-FC76-DF36-EEB7-5BE4C6C82F3A}"/>
              </a:ext>
            </a:extLst>
          </p:cNvPr>
          <p:cNvSpPr>
            <a:spLocks noGrp="1"/>
          </p:cNvSpPr>
          <p:nvPr>
            <p:ph type="dt" sz="half" idx="15"/>
          </p:nvPr>
        </p:nvSpPr>
        <p:spPr/>
        <p:txBody>
          <a:bodyPr/>
          <a:lstStyle/>
          <a:p>
            <a:fld id="{83DD0F20-7689-42E6-8664-6AA00B79F132}" type="datetime1">
              <a:rPr lang="en-US" smtClean="0"/>
              <a:t>1/8/2026</a:t>
            </a:fld>
            <a:endParaRPr lang="en-US"/>
          </a:p>
        </p:txBody>
      </p:sp>
      <p:sp>
        <p:nvSpPr>
          <p:cNvPr id="10" name="Footer Placeholder 9">
            <a:extLst>
              <a:ext uri="{FF2B5EF4-FFF2-40B4-BE49-F238E27FC236}">
                <a16:creationId xmlns:a16="http://schemas.microsoft.com/office/drawing/2014/main" id="{4515DEC4-C967-ABFB-73CF-0A90335332A4}"/>
              </a:ext>
            </a:extLst>
          </p:cNvPr>
          <p:cNvSpPr>
            <a:spLocks noGrp="1"/>
          </p:cNvSpPr>
          <p:nvPr>
            <p:ph type="ftr" sz="quarter" idx="16"/>
          </p:nvPr>
        </p:nvSpPr>
        <p:spPr>
          <a:xfrm>
            <a:off x="3950591" y="6453002"/>
            <a:ext cx="2805405" cy="365125"/>
          </a:xfrm>
        </p:spPr>
        <p:txBody>
          <a:bodyPr/>
          <a:lstStyle/>
          <a:p>
            <a:r>
              <a:rPr lang="en-US"/>
              <a:t>Sample Footer Text</a:t>
            </a:r>
          </a:p>
        </p:txBody>
      </p:sp>
      <p:sp>
        <p:nvSpPr>
          <p:cNvPr id="12" name="Slide Number Placeholder 11">
            <a:extLst>
              <a:ext uri="{FF2B5EF4-FFF2-40B4-BE49-F238E27FC236}">
                <a16:creationId xmlns:a16="http://schemas.microsoft.com/office/drawing/2014/main" id="{A5A5085F-BE80-B110-AA1F-9DD0919E27D7}"/>
              </a:ext>
            </a:extLst>
          </p:cNvPr>
          <p:cNvSpPr>
            <a:spLocks noGrp="1"/>
          </p:cNvSpPr>
          <p:nvPr>
            <p:ph type="sldNum" sz="quarter" idx="17"/>
          </p:nvPr>
        </p:nvSpPr>
        <p:spPr>
          <a:xfrm>
            <a:off x="6706232" y="6453002"/>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808027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745736" y="320040"/>
            <a:ext cx="6858000" cy="932688"/>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1"/>
            <a:ext cx="402336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745736"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F0BFB53A-8FDF-F131-DCF2-D7BECE95381F}"/>
              </a:ext>
            </a:extLst>
          </p:cNvPr>
          <p:cNvSpPr>
            <a:spLocks noGrp="1"/>
          </p:cNvSpPr>
          <p:nvPr>
            <p:ph type="dt" sz="half" idx="15"/>
          </p:nvPr>
        </p:nvSpPr>
        <p:spPr>
          <a:xfrm>
            <a:off x="4745736" y="6453002"/>
            <a:ext cx="3494314" cy="365125"/>
          </a:xfrm>
        </p:spPr>
        <p:txBody>
          <a:bodyPr/>
          <a:lstStyle/>
          <a:p>
            <a:fld id="{30F2F577-5BDA-4749-9F3F-0D340DC0D6A8}" type="datetime1">
              <a:rPr lang="en-US" smtClean="0"/>
              <a:t>1/8/2026</a:t>
            </a:fld>
            <a:endParaRPr lang="en-US"/>
          </a:p>
        </p:txBody>
      </p:sp>
      <p:sp>
        <p:nvSpPr>
          <p:cNvPr id="4" name="Footer Placeholder 3">
            <a:extLst>
              <a:ext uri="{FF2B5EF4-FFF2-40B4-BE49-F238E27FC236}">
                <a16:creationId xmlns:a16="http://schemas.microsoft.com/office/drawing/2014/main" id="{5446E4B5-B423-4137-0255-D68BAC85BE95}"/>
              </a:ext>
            </a:extLst>
          </p:cNvPr>
          <p:cNvSpPr>
            <a:spLocks noGrp="1"/>
          </p:cNvSpPr>
          <p:nvPr>
            <p:ph type="ftr" sz="quarter" idx="16"/>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79FEC5A8-0DCB-9EEB-83E2-0411804C543D}"/>
              </a:ext>
            </a:extLst>
          </p:cNvPr>
          <p:cNvSpPr>
            <a:spLocks noGrp="1"/>
          </p:cNvSpPr>
          <p:nvPr>
            <p:ph type="sldNum" sz="quarter" idx="17"/>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069754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647"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8091732" y="0"/>
            <a:ext cx="4100267"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9F3CAD5B-18BB-E21E-3A4C-7BAACB8519A4}"/>
              </a:ext>
            </a:extLst>
          </p:cNvPr>
          <p:cNvSpPr>
            <a:spLocks noGrp="1"/>
          </p:cNvSpPr>
          <p:nvPr>
            <p:ph type="dt" sz="half" idx="15"/>
          </p:nvPr>
        </p:nvSpPr>
        <p:spPr/>
        <p:txBody>
          <a:bodyPr/>
          <a:lstStyle/>
          <a:p>
            <a:fld id="{AC9378AD-A6D7-4162-BB5C-47C49B2E145B}" type="datetime1">
              <a:rPr lang="en-US" smtClean="0"/>
              <a:t>1/8/2026</a:t>
            </a:fld>
            <a:endParaRPr lang="en-US"/>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4285799" y="6453002"/>
            <a:ext cx="2805405" cy="365125"/>
          </a:xfrm>
        </p:spPr>
        <p:txBody>
          <a:bodyPr/>
          <a:lstStyle/>
          <a:p>
            <a:r>
              <a:rPr lang="en-US"/>
              <a:t>Sample Footer Text</a:t>
            </a:r>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7041440" y="6453002"/>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89939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C02DE44A-7CD8-4860-9BDC-2BE4C911F6D0}" type="datetime1">
              <a:rPr lang="en-US" smtClean="0"/>
              <a:t>1/8/2026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883561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253808" y="584339"/>
            <a:ext cx="4361688" cy="1527048"/>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0"/>
            <a:ext cx="6611509"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253745" y="2212975"/>
            <a:ext cx="4362450"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7253745" y="6453002"/>
            <a:ext cx="1622776" cy="365125"/>
          </a:xfrm>
        </p:spPr>
        <p:txBody>
          <a:bodyPr/>
          <a:lstStyle>
            <a:lvl1pPr>
              <a:defRPr>
                <a:solidFill>
                  <a:schemeClr val="tx1"/>
                </a:solidFill>
                <a:effectLst/>
              </a:defRPr>
            </a:lvl1pPr>
          </a:lstStyle>
          <a:p>
            <a:fld id="{C67B65D3-547A-48A8-9F1F-13ED0B55ACC6}" type="datetime1">
              <a:rPr lang="en-US" smtClean="0"/>
              <a:t>1/8/2026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575543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83413"/>
            <a:ext cx="4361688"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775" y="2212975"/>
            <a:ext cx="4360863"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453002"/>
            <a:ext cx="2031073" cy="365125"/>
          </a:xfrm>
        </p:spPr>
        <p:txBody>
          <a:bodyPr/>
          <a:lstStyle/>
          <a:p>
            <a:fld id="{76A7CFE7-E645-4439-AA6B-DA8CF856D63E}" type="datetime1">
              <a:rPr lang="en-US" smtClean="0"/>
              <a:t>1/8/2026</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5745480" y="0"/>
            <a:ext cx="644652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2168233" y="6453002"/>
            <a:ext cx="2805405" cy="365125"/>
          </a:xfrm>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4923874" y="6453002"/>
            <a:ext cx="429207" cy="365125"/>
          </a:xfrm>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4318781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094553" y="320040"/>
            <a:ext cx="4522936" cy="932688"/>
          </a:xfrm>
        </p:spPr>
        <p:txBody>
          <a:bodyPr anchor="b"/>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0"/>
            <a:ext cx="649224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04888" y="1380744"/>
            <a:ext cx="4512601"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7104491" y="6453002"/>
            <a:ext cx="1772029" cy="365125"/>
          </a:xfrm>
        </p:spPr>
        <p:txBody>
          <a:bodyPr/>
          <a:lstStyle>
            <a:lvl1pPr>
              <a:defRPr>
                <a:solidFill>
                  <a:schemeClr val="tx1"/>
                </a:solidFill>
                <a:effectLst/>
              </a:defRPr>
            </a:lvl1pPr>
          </a:lstStyle>
          <a:p>
            <a:fld id="{E8B2C0DB-994F-48B0-91F4-5F06C3B86E32}" type="datetime1">
              <a:rPr lang="en-US" smtClean="0"/>
              <a:t>1/8/2026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589146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320040"/>
            <a:ext cx="4572000" cy="932688"/>
          </a:xfrm>
        </p:spPr>
        <p:txBody>
          <a:bodyPr anchor="b"/>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774" y="1380744"/>
            <a:ext cx="4572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453002"/>
            <a:ext cx="2031073" cy="365125"/>
          </a:xfrm>
        </p:spPr>
        <p:txBody>
          <a:bodyPr/>
          <a:lstStyle/>
          <a:p>
            <a:fld id="{D3F6A089-BE3E-4BB0-98EE-FDF712FF3613}" type="datetime1">
              <a:rPr lang="en-US" smtClean="0"/>
              <a:t>1/8/2026</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5917720" y="0"/>
            <a:ext cx="6274279"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2168233" y="6453002"/>
            <a:ext cx="2805405" cy="365125"/>
          </a:xfrm>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4923874" y="6453002"/>
            <a:ext cx="429207" cy="365125"/>
          </a:xfrm>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7286038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212663" y="583413"/>
            <a:ext cx="3401568" cy="1527048"/>
          </a:xfrm>
        </p:spPr>
        <p:txBody>
          <a:bodyPr anchor="b">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0"/>
            <a:ext cx="7584144"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8212790" y="2212975"/>
            <a:ext cx="3401568"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305F20-8340-4F06-2EA5-4D05FFED4587}"/>
              </a:ext>
            </a:extLst>
          </p:cNvPr>
          <p:cNvSpPr>
            <a:spLocks noGrp="1"/>
          </p:cNvSpPr>
          <p:nvPr>
            <p:ph type="dt" sz="half" idx="15"/>
          </p:nvPr>
        </p:nvSpPr>
        <p:spPr>
          <a:xfrm>
            <a:off x="8212663" y="6453002"/>
            <a:ext cx="922372" cy="365125"/>
          </a:xfrm>
        </p:spPr>
        <p:txBody>
          <a:bodyPr/>
          <a:lstStyle/>
          <a:p>
            <a:fld id="{AC101298-AE91-4071-9C72-5A98117ABE14}" type="datetime1">
              <a:rPr lang="en-US" smtClean="0"/>
              <a:t>1/8/2026</a:t>
            </a:fld>
            <a:endParaRPr lang="en-US"/>
          </a:p>
        </p:txBody>
      </p:sp>
      <p:sp>
        <p:nvSpPr>
          <p:cNvPr id="9" name="Footer Placeholder 8">
            <a:extLst>
              <a:ext uri="{FF2B5EF4-FFF2-40B4-BE49-F238E27FC236}">
                <a16:creationId xmlns:a16="http://schemas.microsoft.com/office/drawing/2014/main" id="{B09198F5-FF38-389C-E060-120AC6301809}"/>
              </a:ext>
            </a:extLst>
          </p:cNvPr>
          <p:cNvSpPr>
            <a:spLocks noGrp="1"/>
          </p:cNvSpPr>
          <p:nvPr>
            <p:ph type="ftr" sz="quarter" idx="16"/>
          </p:nvPr>
        </p:nvSpPr>
        <p:spPr>
          <a:xfrm>
            <a:off x="9135035" y="6453002"/>
            <a:ext cx="2546891" cy="365125"/>
          </a:xfrm>
        </p:spPr>
        <p:txBody>
          <a:bodyPr/>
          <a:lstStyle/>
          <a:p>
            <a:r>
              <a:rPr lang="en-US"/>
              <a:t>Sample Footer Text</a:t>
            </a:r>
          </a:p>
        </p:txBody>
      </p:sp>
      <p:sp>
        <p:nvSpPr>
          <p:cNvPr id="10" name="Slide Number Placeholder 9">
            <a:extLst>
              <a:ext uri="{FF2B5EF4-FFF2-40B4-BE49-F238E27FC236}">
                <a16:creationId xmlns:a16="http://schemas.microsoft.com/office/drawing/2014/main" id="{4963CA08-6B63-DC1E-8CB3-C323C9040122}"/>
              </a:ext>
            </a:extLst>
          </p:cNvPr>
          <p:cNvSpPr>
            <a:spLocks noGrp="1"/>
          </p:cNvSpPr>
          <p:nvPr>
            <p:ph type="sldNum" sz="quarter" idx="17"/>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807579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83413"/>
            <a:ext cx="3401568" cy="1527048"/>
          </a:xfrm>
        </p:spPr>
        <p:txBody>
          <a:bodyPr anchor="b">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775" y="2212975"/>
            <a:ext cx="3401568"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453002"/>
            <a:ext cx="1067625" cy="365125"/>
          </a:xfrm>
        </p:spPr>
        <p:txBody>
          <a:bodyPr/>
          <a:lstStyle/>
          <a:p>
            <a:fld id="{EABE4333-790C-44CD-B503-F52418ED809A}" type="datetime1">
              <a:rPr lang="en-US" smtClean="0"/>
              <a:t>1/8/2026</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4761780" y="0"/>
            <a:ext cx="7430219"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1204785" y="6453002"/>
            <a:ext cx="2805405" cy="365125"/>
          </a:xfrm>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3960426" y="6453002"/>
            <a:ext cx="429207" cy="365125"/>
          </a:xfrm>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695205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43102" y="1078992"/>
            <a:ext cx="3273552" cy="1942773"/>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0"/>
            <a:ext cx="7781365"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440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8343102" y="6453002"/>
            <a:ext cx="1003659" cy="365125"/>
          </a:xfrm>
        </p:spPr>
        <p:txBody>
          <a:bodyPr/>
          <a:lstStyle>
            <a:lvl1pPr>
              <a:defRPr>
                <a:solidFill>
                  <a:schemeClr val="tx1"/>
                </a:solidFill>
                <a:effectLst/>
              </a:defRPr>
            </a:lvl1pPr>
          </a:lstStyle>
          <a:p>
            <a:fld id="{D2397CCD-8E49-4379-8DCB-9F17CAEDFC10}" type="datetime1">
              <a:rPr lang="en-US" smtClean="0"/>
              <a:t>1/8/2026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9346761" y="6453002"/>
            <a:ext cx="2335165" cy="365125"/>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322111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012268"/>
            <a:ext cx="3739896" cy="1390330"/>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0"/>
            <a:ext cx="12192000" cy="4635132"/>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A6146F6-C62B-441B-BAD2-D550454B4D53}" type="datetime1">
              <a:rPr lang="en-US" smtClean="0"/>
              <a:t>1/8/2026</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349240" y="5012267"/>
            <a:ext cx="6400800" cy="1390330"/>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688238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0"/>
            <a:ext cx="12192000" cy="377827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0383A68-D563-4FD5-B11F-54F8D5F1E37F}" type="datetime1">
              <a:rPr lang="en-US" smtClean="0"/>
              <a:t>1/8/2026</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408446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3079730"/>
            <a:ext cx="12192000" cy="377827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59778"/>
            <a:ext cx="3494314" cy="365125"/>
          </a:xfrm>
        </p:spPr>
        <p:txBody>
          <a:bodyPr/>
          <a:lstStyle/>
          <a:p>
            <a:fld id="{3148FABB-02FF-476F-AB37-BDD0E354E780}" type="datetime1">
              <a:rPr lang="en-US" smtClean="0"/>
              <a:t>1/8/2026</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59778"/>
            <a:ext cx="2805405" cy="365125"/>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59778"/>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67691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168896" y="1129554"/>
            <a:ext cx="4361688" cy="3475236"/>
          </a:xfrm>
        </p:spPr>
        <p:txBody>
          <a:bodyPr vert="horz" lIns="91440" tIns="45720" rIns="91440" bIns="45720" rtlCol="0" anchor="b">
            <a:normAutofit/>
          </a:bodyPr>
          <a:lstStyle>
            <a:lvl1pPr>
              <a:defRPr lang="en-US" sz="54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168897" y="4731335"/>
            <a:ext cx="4206240" cy="1184585"/>
          </a:xfrm>
        </p:spPr>
        <p:txBody>
          <a:bodyPr vert="horz" lIns="91440" tIns="45720" rIns="91440" bIns="45720" rtlCol="0">
            <a:normAutofit/>
          </a:bodyPr>
          <a:lstStyle>
            <a:lvl1pPr marL="0" indent="0">
              <a:buNone/>
              <a:defRPr lang="en-US" sz="2000"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0" y="0"/>
            <a:ext cx="658495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7168895" y="6453002"/>
            <a:ext cx="1707625" cy="365125"/>
          </a:xfrm>
        </p:spPr>
        <p:txBody>
          <a:bodyPr/>
          <a:lstStyle>
            <a:lvl1pPr>
              <a:defRPr>
                <a:solidFill>
                  <a:schemeClr val="tx1"/>
                </a:solidFill>
                <a:effectLst/>
              </a:defRPr>
            </a:lvl1pPr>
          </a:lstStyle>
          <a:p>
            <a:fld id="{E38EAEAF-D16E-446F-97F9-D23FB245CB45}" type="datetime1">
              <a:rPr lang="en-US" smtClean="0"/>
              <a:t>1/8/2026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351271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6" y="603504"/>
            <a:ext cx="10972802" cy="970463"/>
          </a:xfrm>
        </p:spPr>
        <p:txBody>
          <a:bodyPr anchor="ct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612645" y="1828800"/>
            <a:ext cx="6172200" cy="4425696"/>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327395" y="1828800"/>
            <a:ext cx="4251960" cy="4428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CA428D3-736A-4038-886C-8BF662AA2745}" type="datetime1">
              <a:rPr lang="en-US" smtClean="0"/>
              <a:t>1/8/2026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127270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39"/>
            <a:ext cx="4672584" cy="1453896"/>
          </a:xfrm>
        </p:spPr>
        <p:txBody>
          <a:bodyPr>
            <a:normAutofit/>
          </a:bodyPr>
          <a:lstStyle>
            <a:lvl1pPr>
              <a:defRPr sz="36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612648" y="2290890"/>
            <a:ext cx="4672584" cy="4041648"/>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1ED1DDEB-9B85-4E99-8A3D-ABE66C6280C3}" type="datetime1">
              <a:rPr lang="en-US" smtClean="0"/>
              <a:t>1/8/2026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178180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4678" y="550217"/>
            <a:ext cx="3657603" cy="1453896"/>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731521" y="2295144"/>
            <a:ext cx="3490176" cy="4041648"/>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016500" y="549275"/>
            <a:ext cx="6561138" cy="57594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7A65DCA-443F-4667-9ED1-418507CE45A8}" type="datetime1">
              <a:rPr lang="en-US" smtClean="0"/>
              <a:t>1/8/2026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774558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Big Numb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694944" y="4718304"/>
            <a:ext cx="5897880" cy="1353312"/>
          </a:xfrm>
        </p:spPr>
        <p:txBody>
          <a:bodyPr vert="horz" lIns="91440" tIns="45720" rIns="91440" bIns="45720" rtlCol="0" anchor="t">
            <a:normAutofit/>
          </a:bodyPr>
          <a:lstStyle>
            <a:lvl1pPr>
              <a:lnSpc>
                <a:spcPct val="120000"/>
              </a:lnSpc>
              <a:defRPr lang="en-US" sz="2800" b="0" dirty="0">
                <a:solidFill>
                  <a:schemeClr val="accent1">
                    <a:lumMod val="75000"/>
                  </a:schemeClr>
                </a:solidFill>
                <a:latin typeface="+mn-lt"/>
              </a:defRPr>
            </a:lvl1pPr>
          </a:lstStyle>
          <a:p>
            <a:pPr lvl="0"/>
            <a:r>
              <a:rPr lang="en-US" dirty="0"/>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539496" y="603503"/>
            <a:ext cx="10826496" cy="4334256"/>
          </a:xfrm>
        </p:spPr>
        <p:txBody>
          <a:bodyPr vert="horz" lIns="91440" tIns="45720" rIns="91440" bIns="45720" rtlCol="0" anchor="b">
            <a:normAutofit/>
          </a:bodyPr>
          <a:lstStyle>
            <a:lvl1pPr marL="0" indent="0">
              <a:lnSpc>
                <a:spcPct val="90000"/>
              </a:lnSpc>
              <a:spcBef>
                <a:spcPts val="0"/>
              </a:spcBef>
              <a:buNone/>
              <a:defRPr lang="en-US" sz="23200" b="1" dirty="0">
                <a:solidFill>
                  <a:schemeClr val="accent1">
                    <a:lumMod val="75000"/>
                  </a:schemeClr>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p>
            <a:fld id="{8CA1557D-4816-44D0-B6EE-6CAC6E30B54D}" type="datetime1">
              <a:rPr lang="en-US" smtClean="0"/>
              <a:t>1/8/2026</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823977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2377440" y="4809744"/>
            <a:ext cx="7525512" cy="1545336"/>
          </a:xfrm>
        </p:spPr>
        <p:txBody>
          <a:bodyPr>
            <a:normAutofit/>
          </a:bodyPr>
          <a:lstStyle>
            <a:lvl1pPr algn="ctr">
              <a:lnSpc>
                <a:spcPct val="110000"/>
              </a:lnSpc>
              <a:defRPr sz="2800" b="0">
                <a:solidFill>
                  <a:schemeClr val="accent1">
                    <a:lumMod val="75000"/>
                  </a:schemeClr>
                </a:solidFill>
                <a:latin typeface="+mn-lt"/>
              </a:defRPr>
            </a:lvl1pPr>
          </a:lstStyle>
          <a:p>
            <a:r>
              <a:rPr lang="en-US" dirty="0"/>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822960" y="640079"/>
            <a:ext cx="10543032" cy="4206240"/>
          </a:xfrm>
        </p:spPr>
        <p:txBody>
          <a:bodyPr anchor="b">
            <a:normAutofit/>
          </a:bodyPr>
          <a:lstStyle>
            <a:lvl1pPr marL="0" indent="0" algn="ctr">
              <a:lnSpc>
                <a:spcPct val="90000"/>
              </a:lnSpc>
              <a:buNone/>
              <a:defRPr sz="23200" b="1">
                <a:solidFill>
                  <a:schemeClr val="accent1">
                    <a:lumMod val="75000"/>
                  </a:schemeClr>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p>
            <a:fld id="{651F872E-5ED2-46B0-83A4-0C1AF0E0D91C}" type="datetime1">
              <a:rPr lang="en-US" smtClean="0"/>
              <a:t>1/8/2026</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266811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3">
    <p:bg>
      <p:bgRef idx="1001">
        <a:schemeClr val="bg2"/>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4B1ECB8-9E10-D2F3-E361-7D268551E2E2}"/>
              </a:ext>
            </a:extLst>
          </p:cNvPr>
          <p:cNvSpPr/>
          <p:nvPr/>
        </p:nvSpPr>
        <p:spPr>
          <a:xfrm>
            <a:off x="0" y="0"/>
            <a:ext cx="12192000"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2377440" y="4809744"/>
            <a:ext cx="7525512" cy="1545336"/>
          </a:xfrm>
        </p:spPr>
        <p:txBody>
          <a:bodyPr>
            <a:normAutofit/>
          </a:bodyPr>
          <a:lstStyle>
            <a:lvl1pPr algn="ctr">
              <a:lnSpc>
                <a:spcPct val="110000"/>
              </a:lnSpc>
              <a:defRPr sz="2800" b="0">
                <a:solidFill>
                  <a:schemeClr val="tx1"/>
                </a:solidFill>
                <a:latin typeface="+mn-lt"/>
              </a:defRPr>
            </a:lvl1pPr>
          </a:lstStyle>
          <a:p>
            <a:r>
              <a:rPr lang="en-US" dirty="0"/>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822960" y="640079"/>
            <a:ext cx="10543032" cy="4206240"/>
          </a:xfrm>
        </p:spPr>
        <p:txBody>
          <a:bodyPr anchor="b">
            <a:normAutofit/>
          </a:bodyPr>
          <a:lstStyle>
            <a:lvl1pPr marL="0" indent="0" algn="ctr">
              <a:lnSpc>
                <a:spcPct val="90000"/>
              </a:lnSpc>
              <a:buNone/>
              <a:defRPr sz="23200" b="1">
                <a:solidFill>
                  <a:schemeClr val="tx1"/>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p>
            <a:fld id="{C6218575-0C6E-47B4-936E-32183810D7BF}" type="datetime1">
              <a:rPr lang="en-US" smtClean="0"/>
              <a:t>1/8/2026</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58371803"/>
      </p:ext>
    </p:extLst>
  </p:cSld>
  <p:clrMapOvr>
    <a:overrideClrMapping bg1="dk1" tx1="lt1" bg2="dk2" tx2="lt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91C29FB5-1C86-423F-AEAA-2683840666C3}" type="datetime1">
              <a:rPr lang="en-US" smtClean="0"/>
              <a:t>1/8/2026</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30936"/>
            <a:ext cx="8266176" cy="5605272"/>
          </a:xfrm>
        </p:spPr>
        <p:txBody>
          <a:bodyPr anchor="ctr">
            <a:normAutofit/>
          </a:bodyPr>
          <a:lstStyle>
            <a:lvl1pPr marL="0" indent="0">
              <a:lnSpc>
                <a:spcPct val="100000"/>
              </a:lnSpc>
              <a:buNone/>
              <a:defRPr sz="5400" b="1"/>
            </a:lvl1pPr>
            <a:lvl2pPr marL="228600" indent="0">
              <a:lnSpc>
                <a:spcPct val="100000"/>
              </a:lnSpc>
              <a:buNone/>
              <a:defRPr sz="4800" b="1"/>
            </a:lvl2pPr>
            <a:lvl3pPr marL="457200" indent="0">
              <a:lnSpc>
                <a:spcPct val="100000"/>
              </a:lnSpc>
              <a:buNone/>
              <a:defRPr sz="4400" b="1"/>
            </a:lvl3pPr>
            <a:lvl4pPr marL="685800" indent="0">
              <a:lnSpc>
                <a:spcPct val="100000"/>
              </a:lnSpc>
              <a:buNone/>
              <a:defRPr sz="4000" b="1"/>
            </a:lvl4pPr>
            <a:lvl5pPr marL="914400" indent="0">
              <a:lnSpc>
                <a:spcPct val="100000"/>
              </a:lnSpc>
              <a:buNone/>
              <a:defRPr sz="36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867176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111CCB4E-88AF-46AC-B7C5-30308F179659}" type="datetime1">
              <a:rPr lang="en-US" smtClean="0"/>
              <a:t>1/8/2026</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1929384"/>
            <a:ext cx="8266176" cy="4142232"/>
          </a:xfrm>
        </p:spPr>
        <p:txBody>
          <a:bodyPr anchor="b">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3185358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5BA915B6-CC2A-4462-A7E5-B3080DF8F97D}" type="datetime1">
              <a:rPr lang="en-US" smtClean="0"/>
              <a:t>1/8/2026</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548640"/>
            <a:ext cx="8266176" cy="5605272"/>
          </a:xfrm>
        </p:spPr>
        <p:txBody>
          <a:bodyPr anchor="t">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2478383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1677008" y="5431536"/>
            <a:ext cx="9021471" cy="466344"/>
          </a:xfrm>
        </p:spPr>
        <p:txBody>
          <a:bodyPr anchor="ctr">
            <a:normAutofit/>
          </a:bodyPr>
          <a:lstStyle>
            <a:lvl1pPr>
              <a:lnSpc>
                <a:spcPct val="120000"/>
              </a:lnSpc>
              <a:defRPr sz="2200">
                <a:solidFill>
                  <a:schemeClr val="accent1">
                    <a:lumMod val="75000"/>
                  </a:schemeClr>
                </a:solidFill>
                <a:latin typeface="+mn-lt"/>
              </a:defRPr>
            </a:lvl1pPr>
          </a:lstStyle>
          <a:p>
            <a:r>
              <a:rPr lang="en-US" dirty="0"/>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1499616" y="1188720"/>
            <a:ext cx="9198864" cy="3657600"/>
          </a:xfrm>
        </p:spPr>
        <p:txBody>
          <a:bodyPr anchor="ctr">
            <a:normAutofit/>
          </a:bodyPr>
          <a:lstStyle>
            <a:lvl1pPr marL="164592" indent="-164592">
              <a:lnSpc>
                <a:spcPct val="100000"/>
              </a:lnSpc>
              <a:spcBef>
                <a:spcPts val="0"/>
              </a:spcBef>
              <a:buNone/>
              <a:defRPr sz="4000">
                <a:latin typeface="+mj-lt"/>
              </a:defRPr>
            </a:lvl1pPr>
          </a:lstStyle>
          <a:p>
            <a:pPr lvl="0"/>
            <a:r>
              <a:rPr lang="en-US" dirty="0"/>
              <a:t>Click to edit Quote</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lstStyle/>
          <a:p>
            <a:fld id="{506188F7-A494-4EEB-A53D-2B97B1D4CD3C}" type="datetime1">
              <a:rPr lang="en-US" smtClean="0"/>
              <a:t>1/8/2026</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27109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365760" y="411480"/>
            <a:ext cx="4654296" cy="3739896"/>
          </a:xfrm>
        </p:spPr>
        <p:txBody>
          <a:bodyPr vert="horz" lIns="91440" tIns="45720" rIns="91440" bIns="45720" rtlCol="0" anchor="t">
            <a:normAutofit/>
          </a:bodyPr>
          <a:lstStyle>
            <a:lvl1pPr>
              <a:defRPr lang="en-US" sz="52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365760" y="4873752"/>
            <a:ext cx="4206240" cy="1380744"/>
          </a:xfrm>
        </p:spPr>
        <p:txBody>
          <a:bodyPr vert="horz" lIns="91440" tIns="45720" rIns="91440" bIns="45720" rtlCol="0" anchor="b">
            <a:normAutofit/>
          </a:bodyPr>
          <a:lstStyle>
            <a:lvl1pPr marL="0" indent="0">
              <a:buNone/>
              <a:defRPr lang="en-US"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5596128" y="0"/>
            <a:ext cx="6595872"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7" name="Date Placeholder 6">
            <a:extLst>
              <a:ext uri="{FF2B5EF4-FFF2-40B4-BE49-F238E27FC236}">
                <a16:creationId xmlns:a16="http://schemas.microsoft.com/office/drawing/2014/main" id="{F991F941-2D53-CC10-7947-62237A245FE0}"/>
              </a:ext>
            </a:extLst>
          </p:cNvPr>
          <p:cNvSpPr>
            <a:spLocks noGrp="1"/>
          </p:cNvSpPr>
          <p:nvPr>
            <p:ph type="dt" sz="half" idx="14"/>
          </p:nvPr>
        </p:nvSpPr>
        <p:spPr>
          <a:xfrm>
            <a:off x="137160" y="6453002"/>
            <a:ext cx="1951777" cy="365125"/>
          </a:xfrm>
        </p:spPr>
        <p:txBody>
          <a:bodyPr/>
          <a:lstStyle/>
          <a:p>
            <a:fld id="{782E7A21-5BA8-4C4C-9705-3A1EA342AD8A}" type="datetime1">
              <a:rPr lang="en-US" smtClean="0"/>
              <a:t>1/8/2026</a:t>
            </a:fld>
            <a:endParaRPr lang="en-US"/>
          </a:p>
        </p:txBody>
      </p:sp>
      <p:sp>
        <p:nvSpPr>
          <p:cNvPr id="8" name="Footer Placeholder 7">
            <a:extLst>
              <a:ext uri="{FF2B5EF4-FFF2-40B4-BE49-F238E27FC236}">
                <a16:creationId xmlns:a16="http://schemas.microsoft.com/office/drawing/2014/main" id="{9A6E6A4C-6C55-068A-43AA-78DB4D1D643B}"/>
              </a:ext>
            </a:extLst>
          </p:cNvPr>
          <p:cNvSpPr>
            <a:spLocks noGrp="1"/>
          </p:cNvSpPr>
          <p:nvPr>
            <p:ph type="ftr" sz="quarter" idx="15"/>
          </p:nvPr>
        </p:nvSpPr>
        <p:spPr>
          <a:xfrm>
            <a:off x="2088937" y="6453002"/>
            <a:ext cx="2805405" cy="365125"/>
          </a:xfrm>
        </p:spPr>
        <p:txBody>
          <a:bodyPr/>
          <a:lstStyle/>
          <a:p>
            <a:r>
              <a:rPr lang="en-US"/>
              <a:t>Sample Footer Text</a:t>
            </a:r>
          </a:p>
        </p:txBody>
      </p:sp>
      <p:sp>
        <p:nvSpPr>
          <p:cNvPr id="9" name="Slide Number Placeholder 8">
            <a:extLst>
              <a:ext uri="{FF2B5EF4-FFF2-40B4-BE49-F238E27FC236}">
                <a16:creationId xmlns:a16="http://schemas.microsoft.com/office/drawing/2014/main" id="{C1A2CCFF-14A7-08A8-4465-732CD8928728}"/>
              </a:ext>
            </a:extLst>
          </p:cNvPr>
          <p:cNvSpPr>
            <a:spLocks noGrp="1"/>
          </p:cNvSpPr>
          <p:nvPr>
            <p:ph type="sldNum" sz="quarter" idx="16"/>
          </p:nvPr>
        </p:nvSpPr>
        <p:spPr>
          <a:xfrm>
            <a:off x="4844578" y="6453002"/>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4038620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Quote 2">
    <p:bg>
      <p:bgRef idx="1001">
        <a:schemeClr val="bg2"/>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6DECC02-1725-49EE-C93B-A4C2C4049458}"/>
              </a:ext>
            </a:extLst>
          </p:cNvPr>
          <p:cNvSpPr/>
          <p:nvPr/>
        </p:nvSpPr>
        <p:spPr>
          <a:xfrm>
            <a:off x="0" y="1"/>
            <a:ext cx="12192000"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1677009" y="5349240"/>
            <a:ext cx="9043416" cy="466344"/>
          </a:xfrm>
        </p:spPr>
        <p:txBody>
          <a:bodyPr anchor="ctr">
            <a:normAutofit/>
          </a:bodyPr>
          <a:lstStyle>
            <a:lvl1pPr>
              <a:lnSpc>
                <a:spcPct val="120000"/>
              </a:lnSpc>
              <a:defRPr sz="2200">
                <a:solidFill>
                  <a:schemeClr val="tx1"/>
                </a:solidFill>
                <a:latin typeface="+mn-lt"/>
              </a:defRPr>
            </a:lvl1pPr>
          </a:lstStyle>
          <a:p>
            <a:r>
              <a:rPr lang="en-US" dirty="0"/>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1499616" y="1344168"/>
            <a:ext cx="9198864" cy="3291840"/>
          </a:xfrm>
        </p:spPr>
        <p:txBody>
          <a:bodyPr anchor="ctr">
            <a:normAutofit/>
          </a:bodyPr>
          <a:lstStyle>
            <a:lvl1pPr marL="164592" indent="-164592">
              <a:lnSpc>
                <a:spcPct val="100000"/>
              </a:lnSpc>
              <a:spcBef>
                <a:spcPts val="0"/>
              </a:spcBef>
              <a:buNone/>
              <a:defRPr sz="4000">
                <a:latin typeface="+mj-lt"/>
              </a:defRPr>
            </a:lvl1pPr>
          </a:lstStyle>
          <a:p>
            <a:pPr lvl="0"/>
            <a:r>
              <a:rPr lang="en-US" dirty="0"/>
              <a:t>Click to edit Quote</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lstStyle/>
          <a:p>
            <a:fld id="{9F406BC0-1562-42E5-89A2-925CA193C8A6}" type="datetime1">
              <a:rPr lang="en-US" smtClean="0"/>
              <a:t>1/8/2026</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41682143"/>
      </p:ext>
    </p:extLst>
  </p:cSld>
  <p:clrMapOvr>
    <a:overrideClrMapping bg1="dk1" tx1="lt1" bg2="dk2" tx2="lt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790041" y="5669280"/>
            <a:ext cx="8805672" cy="466344"/>
          </a:xfrm>
        </p:spPr>
        <p:txBody>
          <a:bodyPr anchor="ctr">
            <a:normAutofit/>
          </a:bodyPr>
          <a:lstStyle>
            <a:lvl1pPr>
              <a:lnSpc>
                <a:spcPct val="120000"/>
              </a:lnSpc>
              <a:defRPr sz="2200">
                <a:solidFill>
                  <a:schemeClr val="accent1">
                    <a:lumMod val="75000"/>
                  </a:schemeClr>
                </a:solidFill>
                <a:latin typeface="+mn-lt"/>
              </a:defRPr>
            </a:lvl1pPr>
          </a:lstStyle>
          <a:p>
            <a:r>
              <a:rPr lang="en-US" dirty="0"/>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612648" y="1097280"/>
            <a:ext cx="8961120" cy="3474720"/>
          </a:xfrm>
        </p:spPr>
        <p:txBody>
          <a:bodyPr anchor="ctr">
            <a:normAutofit/>
          </a:bodyPr>
          <a:lstStyle>
            <a:lvl1pPr marL="164592" indent="-164592">
              <a:lnSpc>
                <a:spcPct val="100000"/>
              </a:lnSpc>
              <a:spcBef>
                <a:spcPts val="0"/>
              </a:spcBef>
              <a:buNone/>
              <a:defRPr sz="4200">
                <a:latin typeface="+mj-lt"/>
              </a:defRPr>
            </a:lvl1pPr>
          </a:lstStyle>
          <a:p>
            <a:pPr lvl="0"/>
            <a:r>
              <a:rPr lang="en-US" dirty="0"/>
              <a:t>Click to edit Quote</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lstStyle/>
          <a:p>
            <a:fld id="{507F376A-778D-45CF-8340-DB03B2DA6A3E}" type="datetime1">
              <a:rPr lang="en-US" smtClean="0"/>
              <a:t>1/8/2026</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7495410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84DC103C-4E45-07FA-2734-5BAE2624DC48}"/>
              </a:ext>
            </a:extLst>
          </p:cNvPr>
          <p:cNvSpPr>
            <a:spLocks noGrp="1"/>
          </p:cNvSpPr>
          <p:nvPr>
            <p:ph type="body" sz="quarter" idx="13"/>
          </p:nvPr>
        </p:nvSpPr>
        <p:spPr>
          <a:xfrm>
            <a:off x="612775"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288F1ED9-CE64-0191-F909-FDC002A7456F}"/>
              </a:ext>
            </a:extLst>
          </p:cNvPr>
          <p:cNvSpPr>
            <a:spLocks noGrp="1"/>
          </p:cNvSpPr>
          <p:nvPr>
            <p:ph type="body" sz="quarter" idx="14"/>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B9DFF5A-622E-43FE-9EE9-BAAB78AB2046}" type="datetime1">
              <a:rPr lang="en-US" smtClean="0"/>
              <a:t>1/8/2026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9227918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F86E5640-DE07-46FE-2EFB-FCD8C5238DC9}"/>
              </a:ext>
            </a:extLst>
          </p:cNvPr>
          <p:cNvSpPr>
            <a:spLocks noGrp="1"/>
          </p:cNvSpPr>
          <p:nvPr>
            <p:ph type="body" sz="quarter" idx="13"/>
          </p:nvPr>
        </p:nvSpPr>
        <p:spPr>
          <a:xfrm>
            <a:off x="609600" y="2387600"/>
            <a:ext cx="5157788" cy="3763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20D5795C-6228-AA6F-1CF7-AD7010686BC6}"/>
              </a:ext>
            </a:extLst>
          </p:cNvPr>
          <p:cNvSpPr>
            <a:spLocks noGrp="1"/>
          </p:cNvSpPr>
          <p:nvPr>
            <p:ph type="body" sz="quarter" idx="14"/>
          </p:nvPr>
        </p:nvSpPr>
        <p:spPr>
          <a:xfrm>
            <a:off x="6172200" y="2387600"/>
            <a:ext cx="5183188" cy="3763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F55C09E-FF30-4AA0-A227-171955622259}" type="datetime1">
              <a:rPr lang="en-US" smtClean="0"/>
              <a:t>1/8/2026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0906638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97B279FF-407B-4B41-9E69-DE66ED04A328}" type="datetime1">
              <a:rPr lang="en-US" smtClean="0"/>
              <a:t>1/8/2026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49148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803E812-757D-4139-AF81-227C72D4B544}" type="datetime1">
              <a:rPr lang="en-US" smtClean="0"/>
              <a:t>1/8/2026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6380349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612648" y="553616"/>
            <a:ext cx="3595634" cy="1757505"/>
          </a:xfrm>
        </p:spPr>
        <p:txBody>
          <a:bodyPr anchor="t">
            <a:normAutofit/>
          </a:bodyPr>
          <a:lstStyle>
            <a:lvl1pPr>
              <a:defRPr sz="28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612648" y="2311121"/>
            <a:ext cx="3595634" cy="3993263"/>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5"/>
            <a:ext cx="6440258" cy="5755109"/>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07D6A7E1-C424-43A5-938A-12DEC0A1D59D}" type="datetime1">
              <a:rPr lang="en-US" smtClean="0"/>
              <a:t>1/8/2026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6703008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612648" y="557784"/>
            <a:ext cx="3595634" cy="2212313"/>
          </a:xfrm>
        </p:spPr>
        <p:txBody>
          <a:bodyPr anchor="t">
            <a:normAutofit/>
          </a:bodyPr>
          <a:lstStyle>
            <a:lvl1pPr>
              <a:defRPr sz="28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12648"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hasCustomPrompt="1"/>
          </p:nvPr>
        </p:nvSpPr>
        <p:spPr>
          <a:xfrm>
            <a:off x="5063319" y="557784"/>
            <a:ext cx="6519080" cy="5779007"/>
          </a:xfrm>
          <a:blipFill dpi="0" rotWithShape="1">
            <a:blip r:embed="rId2">
              <a:alphaModFix amt="60000"/>
            </a:blip>
            <a:srcRect/>
            <a:stretch>
              <a:fillRect/>
            </a:stretch>
          </a:blipFill>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807C4FC2-B89B-4919-A96B-662A3584681C}" type="datetime1">
              <a:rPr lang="en-US" smtClean="0"/>
              <a:t>1/8/2026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1616889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6" y="1847088"/>
            <a:ext cx="10888473" cy="1133856"/>
          </a:xfrm>
        </p:spPr>
        <p:txBody>
          <a:bodyPr anchor="b">
            <a:normAutofit/>
          </a:bodyPr>
          <a:lstStyle>
            <a:lvl1pPr>
              <a:defRPr sz="60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612775" y="3594099"/>
            <a:ext cx="10890374" cy="2743200"/>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C24BE51-D660-433D-AABA-154BE028E64E}" type="datetime1">
              <a:rPr lang="en-US" smtClean="0"/>
              <a:t>1/8/2026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4806386"/>
      </p:ext>
    </p:extLst>
  </p:cSld>
  <p:clrMapOvr>
    <a:overrideClrMapping bg1="dk1" tx1="lt1" bg2="dk2" tx2="lt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7" y="1627318"/>
            <a:ext cx="8430767" cy="1842020"/>
          </a:xfrm>
        </p:spPr>
        <p:txBody>
          <a:bodyPr anchor="b">
            <a:normAutofit/>
          </a:bodyPr>
          <a:lstStyle>
            <a:lvl1pPr>
              <a:defRPr sz="6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612775" y="3622674"/>
            <a:ext cx="8430639" cy="1279615"/>
          </a:xfrm>
        </p:spPr>
        <p:txBody>
          <a:bodyPr>
            <a:normAutofit/>
          </a:bodyPr>
          <a:lstStyle>
            <a:lvl1pPr marL="0" indent="0">
              <a:buNone/>
              <a:defRPr sz="2400"/>
            </a:lvl1pPr>
            <a:lvl2pPr marL="228600" indent="0">
              <a:buNone/>
              <a:defRPr sz="2000"/>
            </a:lvl2pPr>
            <a:lvl3pPr marL="457200" indent="0">
              <a:buNone/>
              <a:defRPr sz="1800"/>
            </a:lvl3pPr>
            <a:lvl4pPr marL="685800" indent="0">
              <a:buNone/>
              <a:defRPr sz="16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DB61F76E-6064-4431-B5C4-29A511725BCF}" type="datetime1">
              <a:rPr lang="en-US" smtClean="0"/>
              <a:t>1/8/2026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0190350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521208" y="548642"/>
            <a:ext cx="7478991" cy="3635797"/>
          </a:xfrm>
        </p:spPr>
        <p:txBody>
          <a:bodyPr vert="horz" lIns="91440" tIns="45720" rIns="91440" bIns="45720" rtlCol="0" anchor="t">
            <a:normAutofit/>
          </a:bodyPr>
          <a:lstStyle>
            <a:lvl1pPr>
              <a:defRPr lang="en-US" sz="70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521208" y="4473553"/>
            <a:ext cx="6655522" cy="1545336"/>
          </a:xfrm>
        </p:spPr>
        <p:txBody>
          <a:bodyPr vert="horz" lIns="91440" tIns="45720" rIns="91440" bIns="45720" rtlCol="0" anchor="b">
            <a:normAutofit/>
          </a:bodyPr>
          <a:lstStyle>
            <a:lvl1pPr marL="0" indent="0">
              <a:buNone/>
              <a:defRPr lang="en-US" sz="2200" dirty="0"/>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1CBE73BE-5F1F-40EF-8F67-E3F24D65884D}" type="datetime1">
              <a:rPr lang="en-US" smtClean="0"/>
              <a:t>1/8/2026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375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8008" y="854239"/>
            <a:ext cx="7876287" cy="3592629"/>
          </a:xfrm>
        </p:spPr>
        <p:txBody>
          <a:bodyPr vert="horz" lIns="91440" tIns="45720" rIns="91440" bIns="45720" rtlCol="0" anchor="b">
            <a:normAutofit/>
          </a:bodyPr>
          <a:lstStyle>
            <a:lvl1pPr>
              <a:defRPr lang="en-US" sz="72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58368" y="4617138"/>
            <a:ext cx="7375466" cy="1014984"/>
          </a:xfrm>
        </p:spPr>
        <p:txBody>
          <a:bodyPr vert="horz" lIns="91440" tIns="45720" rIns="91440" bIns="45720" rtlCol="0">
            <a:normAutofit/>
          </a:bodyPr>
          <a:lstStyle>
            <a:lvl1pPr marL="0" indent="0">
              <a:buNone/>
              <a:defRPr lang="en-US" dirty="0"/>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3C868EF1-668D-4AD0-8652-1F3B3622EDC2}" type="datetime1">
              <a:rPr lang="en-US" smtClean="0"/>
              <a:t>1/8/2026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5983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981200" y="1318302"/>
            <a:ext cx="8229600" cy="2621154"/>
          </a:xfrm>
        </p:spPr>
        <p:txBody>
          <a:bodyPr anchor="b">
            <a:normAutofit/>
          </a:bodyP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4039647"/>
            <a:ext cx="7588155" cy="1414091"/>
          </a:xfrm>
        </p:spPr>
        <p:txBody>
          <a:bodyPr>
            <a:normAutofit/>
          </a:bodyPr>
          <a:lstStyle>
            <a:lvl1pPr marL="0" indent="0" algn="ctr">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1E95609F-9B5B-4E29-8DB1-457A85E01A27}" type="datetime1">
              <a:rPr lang="en-US" smtClean="0"/>
              <a:t>1/8/2026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61601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74320" y="1801368"/>
            <a:ext cx="7772400" cy="4572000"/>
          </a:xfrm>
        </p:spPr>
        <p:txBody>
          <a:bodyPr vert="horz" lIns="91440" tIns="45720" rIns="91440" bIns="45720" rtlCol="0" anchor="b">
            <a:normAutofit/>
          </a:bodyPr>
          <a:lstStyle>
            <a:lvl1pPr>
              <a:defRPr lang="en-US" sz="7400" dirty="0"/>
            </a:lvl1pPr>
          </a:lstStyle>
          <a:p>
            <a:pPr lvl="0"/>
            <a:r>
              <a:rPr lang="en-US" dirty="0"/>
              <a:t>Click to edit Master 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16A0DE37-B9D6-425C-B79B-6C6DFFBD0DA2}" type="datetime1">
              <a:rPr lang="en-US" smtClean="0"/>
              <a:t>1/8/2026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0860303"/>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612647" y="664108"/>
            <a:ext cx="8467558" cy="1554480"/>
          </a:xfrm>
        </p:spPr>
        <p:txBody>
          <a:bodyPr anchor="b">
            <a:normAutofit/>
          </a:bodyPr>
          <a:lstStyle>
            <a:lvl1pPr>
              <a:defRPr sz="4400"/>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12647" y="2333860"/>
            <a:ext cx="8467558" cy="3689909"/>
          </a:xfrm>
        </p:spPr>
        <p:txBody>
          <a:bodyPr>
            <a:normAutofit/>
          </a:bodyPr>
          <a:lstStyle>
            <a:lvl1pPr marL="457200" indent="-457200">
              <a:buFont typeface="+mj-lt"/>
              <a:buAutoNum type="arabicPeriod"/>
              <a:defRPr sz="2400"/>
            </a:lvl1pPr>
            <a:lvl2pPr marL="685800" indent="-457200">
              <a:buFont typeface="+mj-lt"/>
              <a:buAutoNum type="arabicPeriod"/>
              <a:defRPr sz="2000"/>
            </a:lvl2pPr>
            <a:lvl3pPr marL="800100" indent="-342900">
              <a:buFont typeface="+mj-lt"/>
              <a:buAutoNum type="arabicPeriod"/>
              <a:defRPr sz="1800"/>
            </a:lvl3pPr>
            <a:lvl4pPr marL="1028700" indent="-342900">
              <a:buFont typeface="+mj-lt"/>
              <a:buAutoNum type="arabicPeriod"/>
              <a:defRPr sz="1600"/>
            </a:lvl4pPr>
            <a:lvl5pPr marL="1257300" indent="-342900">
              <a:buFont typeface="+mj-lt"/>
              <a:buAutoNum type="arabicPeriod"/>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1045B0EE-4023-4E3C-8875-10AA631453CF}" type="datetime1">
              <a:rPr lang="en-US" smtClean="0"/>
              <a:t>1/8/2026</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2319824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5EE9E671-1C83-40F7-9D33-FE8AAC7F721F}" type="datetime1">
              <a:rPr lang="en-US" smtClean="0"/>
              <a:t>1/8/2026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r>
              <a:rPr lang="en-US"/>
              <a:t>Sample Footer Text</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409346814"/>
      </p:ext>
    </p:extLst>
  </p:cSld>
  <p:clrMap bg1="lt1" tx1="dk1" bg2="lt2" tx2="dk2" accent1="accent1" accent2="accent2" accent3="accent3" accent4="accent4" accent5="accent5" accent6="accent6" hlink="hlink" folHlink="folHlink"/>
  <p:sldLayoutIdLst>
    <p:sldLayoutId id="2147483749" r:id="rId1"/>
    <p:sldLayoutId id="2147483748" r:id="rId2"/>
    <p:sldLayoutId id="2147483750"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 id="2147483717" r:id="rId19"/>
    <p:sldLayoutId id="2147483718" r:id="rId20"/>
    <p:sldLayoutId id="2147483719" r:id="rId21"/>
    <p:sldLayoutId id="2147483720" r:id="rId22"/>
    <p:sldLayoutId id="2147483721" r:id="rId23"/>
    <p:sldLayoutId id="2147483722" r:id="rId24"/>
    <p:sldLayoutId id="2147483723" r:id="rId25"/>
    <p:sldLayoutId id="2147483724" r:id="rId26"/>
    <p:sldLayoutId id="2147483725" r:id="rId27"/>
    <p:sldLayoutId id="2147483726" r:id="rId28"/>
    <p:sldLayoutId id="2147483727" r:id="rId29"/>
    <p:sldLayoutId id="2147483728" r:id="rId30"/>
    <p:sldLayoutId id="2147483729" r:id="rId31"/>
    <p:sldLayoutId id="2147483730" r:id="rId32"/>
    <p:sldLayoutId id="2147483731" r:id="rId33"/>
    <p:sldLayoutId id="2147483732" r:id="rId34"/>
    <p:sldLayoutId id="2147483733" r:id="rId35"/>
    <p:sldLayoutId id="2147483734" r:id="rId36"/>
    <p:sldLayoutId id="2147483735" r:id="rId37"/>
    <p:sldLayoutId id="2147483736" r:id="rId38"/>
    <p:sldLayoutId id="2147483737" r:id="rId39"/>
    <p:sldLayoutId id="2147483738" r:id="rId40"/>
    <p:sldLayoutId id="2147483739" r:id="rId41"/>
    <p:sldLayoutId id="2147483740" r:id="rId42"/>
    <p:sldLayoutId id="2147483741" r:id="rId43"/>
    <p:sldLayoutId id="2147483742" r:id="rId44"/>
    <p:sldLayoutId id="2147483743" r:id="rId45"/>
    <p:sldLayoutId id="2147483744" r:id="rId46"/>
    <p:sldLayoutId id="2147483745" r:id="rId47"/>
    <p:sldLayoutId id="2147483746" r:id="rId48"/>
    <p:sldLayoutId id="2147483747" r:id="rId49"/>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C7035-7167-08C0-23D8-0507F4ED8C6B}"/>
              </a:ext>
            </a:extLst>
          </p:cNvPr>
          <p:cNvSpPr>
            <a:spLocks noGrp="1"/>
          </p:cNvSpPr>
          <p:nvPr>
            <p:ph type="ctrTitle"/>
          </p:nvPr>
        </p:nvSpPr>
        <p:spPr>
          <a:xfrm>
            <a:off x="365760" y="5218032"/>
            <a:ext cx="11460480" cy="786384"/>
          </a:xfrm>
        </p:spPr>
        <p:txBody>
          <a:bodyPr anchor="b">
            <a:normAutofit/>
          </a:bodyPr>
          <a:lstStyle/>
          <a:p>
            <a:r>
              <a:rPr lang="el-GR" dirty="0"/>
              <a:t>ΑΣΚΗΣΕΙΣ </a:t>
            </a:r>
            <a:endParaRPr lang="en-US" dirty="0"/>
          </a:p>
        </p:txBody>
      </p:sp>
      <p:sp>
        <p:nvSpPr>
          <p:cNvPr id="3" name="Subtitle 2">
            <a:extLst>
              <a:ext uri="{FF2B5EF4-FFF2-40B4-BE49-F238E27FC236}">
                <a16:creationId xmlns:a16="http://schemas.microsoft.com/office/drawing/2014/main" id="{612509DB-1AD2-B946-4AAE-1DB53F515675}"/>
              </a:ext>
            </a:extLst>
          </p:cNvPr>
          <p:cNvSpPr>
            <a:spLocks noGrp="1"/>
          </p:cNvSpPr>
          <p:nvPr>
            <p:ph type="subTitle" idx="1"/>
          </p:nvPr>
        </p:nvSpPr>
        <p:spPr>
          <a:xfrm>
            <a:off x="365760" y="5972629"/>
            <a:ext cx="11460480" cy="480373"/>
          </a:xfrm>
        </p:spPr>
        <p:txBody>
          <a:bodyPr>
            <a:normAutofit/>
          </a:bodyPr>
          <a:lstStyle/>
          <a:p>
            <a:r>
              <a:rPr lang="en-US"/>
              <a:t>Add a brief explanation of the presentation’s purpose</a:t>
            </a:r>
          </a:p>
        </p:txBody>
      </p:sp>
      <p:sp>
        <p:nvSpPr>
          <p:cNvPr id="8" name="Picture Placeholder 3">
            <a:extLst>
              <a:ext uri="{FF2B5EF4-FFF2-40B4-BE49-F238E27FC236}">
                <a16:creationId xmlns:a16="http://schemas.microsoft.com/office/drawing/2014/main" id="{EB4E244D-5F21-D3A7-261B-014981EC5265}"/>
              </a:ext>
            </a:extLst>
          </p:cNvPr>
          <p:cNvSpPr>
            <a:spLocks noGrp="1"/>
          </p:cNvSpPr>
          <p:nvPr>
            <p:ph type="pic" sz="quarter" idx="13"/>
          </p:nvPr>
        </p:nvSpPr>
        <p:spPr>
          <a:xfrm>
            <a:off x="0" y="0"/>
            <a:ext cx="12191999" cy="4986425"/>
          </a:xfrm>
        </p:spPr>
        <p:txBody>
          <a:bodyPr/>
          <a:lstStyle/>
          <a:p>
            <a:endParaRPr lang="en-US"/>
          </a:p>
        </p:txBody>
      </p:sp>
    </p:spTree>
    <p:extLst>
      <p:ext uri="{BB962C8B-B14F-4D97-AF65-F5344CB8AC3E}">
        <p14:creationId xmlns:p14="http://schemas.microsoft.com/office/powerpoint/2010/main" val="604878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4C708-BCFF-276E-8FD0-D9FF129438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9D5F4E-F057-BFA7-6D07-3367081FC99E}"/>
              </a:ext>
            </a:extLst>
          </p:cNvPr>
          <p:cNvSpPr>
            <a:spLocks noGrp="1"/>
          </p:cNvSpPr>
          <p:nvPr>
            <p:ph type="title"/>
          </p:nvPr>
        </p:nvSpPr>
        <p:spPr/>
        <p:txBody>
          <a:bodyPr/>
          <a:lstStyle/>
          <a:p>
            <a:r>
              <a:rPr lang="fr-FR" dirty="0"/>
              <a:t>Case 3</a:t>
            </a:r>
            <a:endParaRPr lang="en-US" dirty="0"/>
          </a:p>
        </p:txBody>
      </p:sp>
      <p:sp>
        <p:nvSpPr>
          <p:cNvPr id="3" name="Content Placeholder 2">
            <a:extLst>
              <a:ext uri="{FF2B5EF4-FFF2-40B4-BE49-F238E27FC236}">
                <a16:creationId xmlns:a16="http://schemas.microsoft.com/office/drawing/2014/main" id="{7A46B2C7-BFD5-E735-11F9-A1AF28531918}"/>
              </a:ext>
            </a:extLst>
          </p:cNvPr>
          <p:cNvSpPr>
            <a:spLocks noGrp="1"/>
          </p:cNvSpPr>
          <p:nvPr>
            <p:ph idx="1"/>
          </p:nvPr>
        </p:nvSpPr>
        <p:spPr/>
        <p:txBody>
          <a:bodyPr/>
          <a:lstStyle/>
          <a:p>
            <a:r>
              <a:rPr lang="el-GR" dirty="0"/>
              <a:t>Μια ερευνητική ομάδα δεν διαθέτει κάποιο εργαλείο για τη μέτρηση του ψηφιακού εθισμού. Πρώτα πραγματοποιεί ομάδες εστίασης (focus groups) για να διερευνήσει το ζήτημα και στη συνέχεια δημιουργεί ένα ερωτηματολόγιο βασισμένο σε όσα είπαν οι συμμετέχοντες.</a:t>
            </a:r>
          </a:p>
          <a:p>
            <a:pPr lvl="1"/>
            <a:r>
              <a:rPr lang="el-GR" b="1" dirty="0"/>
              <a:t>Ποιος σχεδιασμός είναι αυτός;</a:t>
            </a:r>
            <a:endParaRPr lang="el-GR" dirty="0"/>
          </a:p>
          <a:p>
            <a:r>
              <a:rPr lang="en-US" dirty="0"/>
              <a:t>A team has no existing tools to measure digital addiction. They first conduct focus groups to explore the issue and later design a questionnaire based on what participants say. </a:t>
            </a:r>
          </a:p>
          <a:p>
            <a:pPr lvl="1"/>
            <a:r>
              <a:rPr lang="en-US" dirty="0"/>
              <a:t>Which design is this?</a:t>
            </a:r>
          </a:p>
        </p:txBody>
      </p:sp>
    </p:spTree>
    <p:extLst>
      <p:ext uri="{BB962C8B-B14F-4D97-AF65-F5344CB8AC3E}">
        <p14:creationId xmlns:p14="http://schemas.microsoft.com/office/powerpoint/2010/main" val="1525135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AAAD0-B57D-381B-0419-1419F517F5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9AE8F5-3F94-1442-1B39-A060A1DA0D35}"/>
              </a:ext>
            </a:extLst>
          </p:cNvPr>
          <p:cNvSpPr>
            <a:spLocks noGrp="1"/>
          </p:cNvSpPr>
          <p:nvPr>
            <p:ph type="title"/>
          </p:nvPr>
        </p:nvSpPr>
        <p:spPr/>
        <p:txBody>
          <a:bodyPr/>
          <a:lstStyle/>
          <a:p>
            <a:r>
              <a:rPr lang="fr-FR" dirty="0"/>
              <a:t>Case 4</a:t>
            </a:r>
            <a:endParaRPr lang="en-US" dirty="0"/>
          </a:p>
        </p:txBody>
      </p:sp>
      <p:sp>
        <p:nvSpPr>
          <p:cNvPr id="3" name="Content Placeholder 2">
            <a:extLst>
              <a:ext uri="{FF2B5EF4-FFF2-40B4-BE49-F238E27FC236}">
                <a16:creationId xmlns:a16="http://schemas.microsoft.com/office/drawing/2014/main" id="{E52561FF-3F34-F2C5-9578-73634DFDA27F}"/>
              </a:ext>
            </a:extLst>
          </p:cNvPr>
          <p:cNvSpPr>
            <a:spLocks noGrp="1"/>
          </p:cNvSpPr>
          <p:nvPr>
            <p:ph idx="1"/>
          </p:nvPr>
        </p:nvSpPr>
        <p:spPr/>
        <p:txBody>
          <a:bodyPr/>
          <a:lstStyle/>
          <a:p>
            <a:r>
              <a:rPr lang="el-GR" dirty="0"/>
              <a:t>Σε μια μελέτη αξιολόγησης ενός νέου προγράμματος μαθηματικών, οι ερευνητές αναλύουν κυρίως τις βαθμολογίες των μαθητών στις εξετάσεις. Παράλληλα, συλλέγουν </a:t>
            </a:r>
            <a:r>
              <a:rPr lang="el-GR" b="1" dirty="0"/>
              <a:t>ένα μικρό συμπληρωματικό σύνολο</a:t>
            </a:r>
            <a:r>
              <a:rPr lang="el-GR" dirty="0"/>
              <a:t> δεδομένων παρατήρησης για να κατανοήσουν πώς αντιδρούν οι μαθητές κατά τη διάρκεια των μαθημάτων.</a:t>
            </a:r>
          </a:p>
          <a:p>
            <a:pPr lvl="1"/>
            <a:r>
              <a:rPr lang="el-GR" b="1" dirty="0"/>
              <a:t>Ποιος σχεδιασμός είναι αυτός;</a:t>
            </a:r>
            <a:endParaRPr lang="el-GR" dirty="0"/>
          </a:p>
          <a:p>
            <a:r>
              <a:rPr lang="en-US" dirty="0"/>
              <a:t>In a study evaluating a new math curriculum, the researchers mainly analyze test scores. At the same time, they collect a </a:t>
            </a:r>
            <a:r>
              <a:rPr lang="en-US" b="1" dirty="0"/>
              <a:t>small amount</a:t>
            </a:r>
            <a:r>
              <a:rPr lang="en-US" dirty="0"/>
              <a:t> of observational data to understand how students react during lessons. </a:t>
            </a:r>
          </a:p>
          <a:p>
            <a:pPr lvl="1"/>
            <a:r>
              <a:rPr lang="en-US" dirty="0"/>
              <a:t>Which design is this?</a:t>
            </a:r>
          </a:p>
        </p:txBody>
      </p:sp>
    </p:spTree>
    <p:extLst>
      <p:ext uri="{BB962C8B-B14F-4D97-AF65-F5344CB8AC3E}">
        <p14:creationId xmlns:p14="http://schemas.microsoft.com/office/powerpoint/2010/main" val="3293082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AD985-C3C4-0957-5424-233359AC61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C9D270-6104-1168-43B5-5A76347BE203}"/>
              </a:ext>
            </a:extLst>
          </p:cNvPr>
          <p:cNvSpPr>
            <a:spLocks noGrp="1"/>
          </p:cNvSpPr>
          <p:nvPr>
            <p:ph type="title"/>
          </p:nvPr>
        </p:nvSpPr>
        <p:spPr/>
        <p:txBody>
          <a:bodyPr/>
          <a:lstStyle/>
          <a:p>
            <a:r>
              <a:rPr lang="fr-FR" dirty="0"/>
              <a:t>Case 5</a:t>
            </a:r>
            <a:endParaRPr lang="en-US" dirty="0"/>
          </a:p>
        </p:txBody>
      </p:sp>
      <p:sp>
        <p:nvSpPr>
          <p:cNvPr id="3" name="Content Placeholder 2">
            <a:extLst>
              <a:ext uri="{FF2B5EF4-FFF2-40B4-BE49-F238E27FC236}">
                <a16:creationId xmlns:a16="http://schemas.microsoft.com/office/drawing/2014/main" id="{01401478-8800-4008-8949-A43A9A1F21E8}"/>
              </a:ext>
            </a:extLst>
          </p:cNvPr>
          <p:cNvSpPr>
            <a:spLocks noGrp="1"/>
          </p:cNvSpPr>
          <p:nvPr>
            <p:ph idx="1"/>
          </p:nvPr>
        </p:nvSpPr>
        <p:spPr/>
        <p:txBody>
          <a:bodyPr/>
          <a:lstStyle/>
          <a:p>
            <a:r>
              <a:rPr lang="el-GR" dirty="0"/>
              <a:t>Οι ερευνητές εξετάζουν την ανισότητα των φύλων στους τομείς STEM χρησιμοποιώντας ερωτηματολόγια και συνεντεύξεις. Στόχος τους δεν είναι μόνο να μελετήσουν το φαινόμενο, αλλά και να επηρεάσουν πολιτικές που υποστηρίζουν τις μειονότητες.</a:t>
            </a:r>
          </a:p>
          <a:p>
            <a:pPr lvl="1"/>
            <a:r>
              <a:rPr lang="el-GR" b="1" dirty="0"/>
              <a:t>Ποιος σχεδιασμός είναι αυτός;</a:t>
            </a:r>
            <a:endParaRPr lang="el-GR" dirty="0"/>
          </a:p>
          <a:p>
            <a:r>
              <a:rPr lang="en-US" dirty="0"/>
              <a:t>Researchers explore gender inequality in STEM fields using surveys and interviews. Their purpose is not only to study the issue but also to </a:t>
            </a:r>
            <a:r>
              <a:rPr lang="en-US" b="1" dirty="0"/>
              <a:t>influence policies</a:t>
            </a:r>
            <a:r>
              <a:rPr lang="en-US" dirty="0"/>
              <a:t> supporting minorities. </a:t>
            </a:r>
          </a:p>
          <a:p>
            <a:pPr lvl="1"/>
            <a:r>
              <a:rPr lang="en-US" dirty="0"/>
              <a:t>Which design is this?</a:t>
            </a:r>
          </a:p>
        </p:txBody>
      </p:sp>
    </p:spTree>
    <p:extLst>
      <p:ext uri="{BB962C8B-B14F-4D97-AF65-F5344CB8AC3E}">
        <p14:creationId xmlns:p14="http://schemas.microsoft.com/office/powerpoint/2010/main" val="3607399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B2B95-191D-41AA-A511-75D666BA15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DE1044-1F46-EB3C-FF33-64F2823AD7CC}"/>
              </a:ext>
            </a:extLst>
          </p:cNvPr>
          <p:cNvSpPr>
            <a:spLocks noGrp="1"/>
          </p:cNvSpPr>
          <p:nvPr>
            <p:ph type="title"/>
          </p:nvPr>
        </p:nvSpPr>
        <p:spPr/>
        <p:txBody>
          <a:bodyPr/>
          <a:lstStyle/>
          <a:p>
            <a:r>
              <a:rPr lang="fr-FR" dirty="0"/>
              <a:t>Case 6</a:t>
            </a:r>
            <a:endParaRPr lang="en-US" dirty="0"/>
          </a:p>
        </p:txBody>
      </p:sp>
      <p:sp>
        <p:nvSpPr>
          <p:cNvPr id="3" name="Content Placeholder 2">
            <a:extLst>
              <a:ext uri="{FF2B5EF4-FFF2-40B4-BE49-F238E27FC236}">
                <a16:creationId xmlns:a16="http://schemas.microsoft.com/office/drawing/2014/main" id="{51E98134-9059-4ABF-5CDC-7C9E7DAE0058}"/>
              </a:ext>
            </a:extLst>
          </p:cNvPr>
          <p:cNvSpPr>
            <a:spLocks noGrp="1"/>
          </p:cNvSpPr>
          <p:nvPr>
            <p:ph idx="1"/>
          </p:nvPr>
        </p:nvSpPr>
        <p:spPr/>
        <p:txBody>
          <a:bodyPr>
            <a:normAutofit/>
          </a:bodyPr>
          <a:lstStyle/>
          <a:p>
            <a:r>
              <a:rPr lang="el-GR" dirty="0"/>
              <a:t>Ένα ερευνητικό έργο πέντε ετών διερευνά το άγχος που σχετίζεται με την κλιματική αλλαγή.</a:t>
            </a:r>
          </a:p>
          <a:p>
            <a:pPr marL="685800" lvl="3" indent="0">
              <a:buNone/>
            </a:pPr>
            <a:r>
              <a:rPr lang="el-GR" dirty="0"/>
              <a:t>1ο έτος: έρευνα (survey)</a:t>
            </a:r>
          </a:p>
          <a:p>
            <a:pPr marL="685800" lvl="3" indent="0">
              <a:buNone/>
            </a:pPr>
            <a:r>
              <a:rPr lang="el-GR" dirty="0"/>
              <a:t>2ο έτος: συνεντεύξεις</a:t>
            </a:r>
          </a:p>
          <a:p>
            <a:pPr marL="685800" lvl="3" indent="0">
              <a:buNone/>
            </a:pPr>
            <a:r>
              <a:rPr lang="el-GR" dirty="0"/>
              <a:t>3ο έτος: παρέμβαση σε σχολεία</a:t>
            </a:r>
          </a:p>
          <a:p>
            <a:pPr marL="685800" lvl="3" indent="0">
              <a:buNone/>
            </a:pPr>
            <a:r>
              <a:rPr lang="el-GR" dirty="0"/>
              <a:t>4ο έτος: αξιολόγηση</a:t>
            </a:r>
          </a:p>
          <a:p>
            <a:pPr marL="685800" lvl="3" indent="0">
              <a:buNone/>
            </a:pPr>
            <a:r>
              <a:rPr lang="el-GR" dirty="0"/>
              <a:t>5ο έτος: επανασχεδιασμός και παρακολούθηση</a:t>
            </a:r>
          </a:p>
          <a:p>
            <a:pPr lvl="1"/>
            <a:r>
              <a:rPr lang="el-GR" b="1" dirty="0"/>
              <a:t>Ποιος σχεδιασμός είναι αυτός;</a:t>
            </a:r>
            <a:endParaRPr lang="el-GR" dirty="0"/>
          </a:p>
          <a:p>
            <a:r>
              <a:rPr lang="en-US" dirty="0"/>
              <a:t>A five-year project investigates climate anxiety.</a:t>
            </a:r>
          </a:p>
          <a:p>
            <a:pPr lvl="1"/>
            <a:r>
              <a:rPr lang="en-US" dirty="0"/>
              <a:t>Year 1: </a:t>
            </a:r>
            <a:r>
              <a:rPr lang="en-US" dirty="0" err="1"/>
              <a:t>survey,Year</a:t>
            </a:r>
            <a:r>
              <a:rPr lang="en-US" dirty="0"/>
              <a:t> 2: </a:t>
            </a:r>
            <a:r>
              <a:rPr lang="en-US" dirty="0" err="1"/>
              <a:t>interviews,Year</a:t>
            </a:r>
            <a:r>
              <a:rPr lang="en-US" dirty="0"/>
              <a:t> 3: school </a:t>
            </a:r>
            <a:r>
              <a:rPr lang="en-US" dirty="0" err="1"/>
              <a:t>intervention,Year</a:t>
            </a:r>
            <a:r>
              <a:rPr lang="en-US" dirty="0"/>
              <a:t> 4: </a:t>
            </a:r>
            <a:r>
              <a:rPr lang="en-US" dirty="0" err="1"/>
              <a:t>evaluation,Year</a:t>
            </a:r>
            <a:r>
              <a:rPr lang="en-US" dirty="0"/>
              <a:t> 5: follow-up and redesign.</a:t>
            </a:r>
          </a:p>
          <a:p>
            <a:r>
              <a:rPr lang="en-US" dirty="0"/>
              <a:t>Which design is this?</a:t>
            </a:r>
          </a:p>
        </p:txBody>
      </p:sp>
    </p:spTree>
    <p:extLst>
      <p:ext uri="{BB962C8B-B14F-4D97-AF65-F5344CB8AC3E}">
        <p14:creationId xmlns:p14="http://schemas.microsoft.com/office/powerpoint/2010/main" val="1902524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BB0A8-157D-D439-F168-302B19098BCA}"/>
              </a:ext>
            </a:extLst>
          </p:cNvPr>
          <p:cNvSpPr>
            <a:spLocks noGrp="1"/>
          </p:cNvSpPr>
          <p:nvPr>
            <p:ph type="title"/>
          </p:nvPr>
        </p:nvSpPr>
        <p:spPr/>
        <p:txBody>
          <a:bodyPr/>
          <a:lstStyle/>
          <a:p>
            <a:r>
              <a:rPr lang="el-GR" dirty="0"/>
              <a:t>Άσκηση 1</a:t>
            </a:r>
            <a:r>
              <a:rPr lang="en-US" dirty="0"/>
              <a:t>- Exercise 1</a:t>
            </a:r>
          </a:p>
        </p:txBody>
      </p:sp>
      <p:sp>
        <p:nvSpPr>
          <p:cNvPr id="3" name="Content Placeholder 2">
            <a:extLst>
              <a:ext uri="{FF2B5EF4-FFF2-40B4-BE49-F238E27FC236}">
                <a16:creationId xmlns:a16="http://schemas.microsoft.com/office/drawing/2014/main" id="{E3F90C08-F346-BCDE-6EE8-F84D8847D283}"/>
              </a:ext>
            </a:extLst>
          </p:cNvPr>
          <p:cNvSpPr>
            <a:spLocks noGrp="1"/>
          </p:cNvSpPr>
          <p:nvPr>
            <p:ph idx="1"/>
          </p:nvPr>
        </p:nvSpPr>
        <p:spPr/>
        <p:txBody>
          <a:bodyPr>
            <a:normAutofit/>
          </a:bodyPr>
          <a:lstStyle/>
          <a:p>
            <a:r>
              <a:rPr lang="el-GR" dirty="0"/>
              <a:t>Διαβάστε προσεχτικά τις παρακάτω διαφάνειες και απαντήστε στα παρακάτω ερωτήματα</a:t>
            </a:r>
          </a:p>
          <a:p>
            <a:pPr lvl="1"/>
            <a:r>
              <a:rPr lang="el-GR" dirty="0"/>
              <a:t> ποια μεθοδολογία χρησιμοποίησαν οι ερευνητές</a:t>
            </a:r>
          </a:p>
          <a:p>
            <a:pPr lvl="1"/>
            <a:r>
              <a:rPr lang="el-GR" dirty="0"/>
              <a:t> ποιος ήταν ο στόχος της έρευνας</a:t>
            </a:r>
          </a:p>
          <a:p>
            <a:pPr lvl="1"/>
            <a:r>
              <a:rPr lang="el-GR" dirty="0"/>
              <a:t> πόσοι ήταν οι συμμετέχοντες</a:t>
            </a:r>
          </a:p>
          <a:p>
            <a:pPr lvl="1"/>
            <a:r>
              <a:rPr lang="el-GR" dirty="0"/>
              <a:t> τι συμπέραναν; </a:t>
            </a:r>
          </a:p>
          <a:p>
            <a:r>
              <a:rPr lang="en-US" dirty="0"/>
              <a:t>Read the following slides carefully and answer the following questions:</a:t>
            </a:r>
          </a:p>
          <a:p>
            <a:pPr lvl="1"/>
            <a:r>
              <a:rPr lang="en-US" dirty="0"/>
              <a:t>What methodology did the researchers use?</a:t>
            </a:r>
          </a:p>
          <a:p>
            <a:pPr lvl="1"/>
            <a:r>
              <a:rPr lang="en-US" dirty="0"/>
              <a:t>What was the aim of the research?</a:t>
            </a:r>
          </a:p>
          <a:p>
            <a:pPr lvl="1"/>
            <a:r>
              <a:rPr lang="en-US" dirty="0"/>
              <a:t>How many participants were there?</a:t>
            </a:r>
          </a:p>
          <a:p>
            <a:pPr lvl="1"/>
            <a:r>
              <a:rPr lang="en-US" dirty="0"/>
              <a:t>What did they conclude?</a:t>
            </a:r>
          </a:p>
          <a:p>
            <a:endParaRPr lang="en-US" dirty="0"/>
          </a:p>
        </p:txBody>
      </p:sp>
    </p:spTree>
    <p:extLst>
      <p:ext uri="{BB962C8B-B14F-4D97-AF65-F5344CB8AC3E}">
        <p14:creationId xmlns:p14="http://schemas.microsoft.com/office/powerpoint/2010/main" val="99935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5ED27-1B00-26E0-9099-6FC794C33C6A}"/>
              </a:ext>
            </a:extLst>
          </p:cNvPr>
          <p:cNvSpPr>
            <a:spLocks noGrp="1"/>
          </p:cNvSpPr>
          <p:nvPr>
            <p:ph type="title"/>
          </p:nvPr>
        </p:nvSpPr>
        <p:spPr/>
        <p:txBody>
          <a:bodyPr/>
          <a:lstStyle/>
          <a:p>
            <a:r>
              <a:rPr lang="el-GR" dirty="0"/>
              <a:t>Περιγραφή</a:t>
            </a:r>
            <a:endParaRPr lang="en-US" dirty="0"/>
          </a:p>
        </p:txBody>
      </p:sp>
      <p:sp>
        <p:nvSpPr>
          <p:cNvPr id="3" name="Content Placeholder 2">
            <a:extLst>
              <a:ext uri="{FF2B5EF4-FFF2-40B4-BE49-F238E27FC236}">
                <a16:creationId xmlns:a16="http://schemas.microsoft.com/office/drawing/2014/main" id="{2CD0A7B0-387B-BB0C-5CDB-0AD9ADB046C8}"/>
              </a:ext>
            </a:extLst>
          </p:cNvPr>
          <p:cNvSpPr>
            <a:spLocks noGrp="1"/>
          </p:cNvSpPr>
          <p:nvPr>
            <p:ph idx="1"/>
          </p:nvPr>
        </p:nvSpPr>
        <p:spPr/>
        <p:txBody>
          <a:bodyPr>
            <a:normAutofit fontScale="92500" lnSpcReduction="10000"/>
          </a:bodyPr>
          <a:lstStyle/>
          <a:p>
            <a:r>
              <a:rPr lang="en-US" dirty="0">
                <a:latin typeface="Arial" panose="020B0604020202020204" pitchFamily="34" charset="0"/>
                <a:cs typeface="Arial" panose="020B0604020202020204" pitchFamily="34" charset="0"/>
              </a:rPr>
              <a:t>Although a growing number of studies have focused on problematic smartphone use and smartphone addiction, few of these studies have used both quantitative and qualitative methods or employed a cross-cultural design. A limited number of studies have compared Eastern and Western groups. This study explores the causes of problematic smartphone use among Chinese and British undergraduate students. A sample of n =778 undergraduate students participated in this study (475 Chinese students and 303 British students) Students' scores on a self-report measure of problematic smartphone use were compared across countries and genders. Qualitative data were analyzed using the framework approach. Chinese undergraduate students reported significantly higher levels of PSU than British undergraduate students, with a medium to large effect size. Females scored significantly higher than males in both groups. Chinese students reported that the abrupt transition from a tightly controlled high school life to a freer university life affected their level of smartphone use. This study suggests the importance of taking cultural and educational background into account when conducting studies on problematic smartphone use</a:t>
            </a:r>
          </a:p>
          <a:p>
            <a:endParaRPr lang="en-US" dirty="0"/>
          </a:p>
        </p:txBody>
      </p:sp>
    </p:spTree>
    <p:extLst>
      <p:ext uri="{BB962C8B-B14F-4D97-AF65-F5344CB8AC3E}">
        <p14:creationId xmlns:p14="http://schemas.microsoft.com/office/powerpoint/2010/main" val="1910847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60D7A-94B0-231D-7688-83F52DBEB0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319DD7-762C-6145-2EDC-097C13094B69}"/>
              </a:ext>
            </a:extLst>
          </p:cNvPr>
          <p:cNvSpPr>
            <a:spLocks noGrp="1"/>
          </p:cNvSpPr>
          <p:nvPr>
            <p:ph type="title"/>
          </p:nvPr>
        </p:nvSpPr>
        <p:spPr/>
        <p:txBody>
          <a:bodyPr/>
          <a:lstStyle/>
          <a:p>
            <a:r>
              <a:rPr lang="fr-FR" dirty="0"/>
              <a:t>Description</a:t>
            </a:r>
            <a:endParaRPr lang="en-US" dirty="0"/>
          </a:p>
        </p:txBody>
      </p:sp>
      <p:sp>
        <p:nvSpPr>
          <p:cNvPr id="3" name="Content Placeholder 2">
            <a:extLst>
              <a:ext uri="{FF2B5EF4-FFF2-40B4-BE49-F238E27FC236}">
                <a16:creationId xmlns:a16="http://schemas.microsoft.com/office/drawing/2014/main" id="{848A771E-9999-85CC-4CF2-07F328388242}"/>
              </a:ext>
            </a:extLst>
          </p:cNvPr>
          <p:cNvSpPr>
            <a:spLocks noGrp="1"/>
          </p:cNvSpPr>
          <p:nvPr>
            <p:ph idx="1"/>
          </p:nvPr>
        </p:nvSpPr>
        <p:spPr/>
        <p:txBody>
          <a:bodyPr>
            <a:normAutofit fontScale="92500" lnSpcReduction="10000"/>
          </a:bodyPr>
          <a:lstStyle/>
          <a:p>
            <a:r>
              <a:rPr lang="en-US" dirty="0">
                <a:latin typeface="Arial" panose="020B0604020202020204" pitchFamily="34" charset="0"/>
                <a:cs typeface="Arial" panose="020B0604020202020204" pitchFamily="34" charset="0"/>
              </a:rPr>
              <a:t>Although a growing number of studies have focused on problematic smartphone use and smartphone addiction, few of these studies have used both quantitative and qualitative methods or employed a cross-cultural design. A limited number of studies have compared Eastern and Western groups. This study explores the causes of problematic smartphone use among Chinese and British undergraduate students. A sample of n =778 undergraduate students participated in this study (475 Chinese students and 303 British students) Students' scores on a self-report measure of problematic smartphone use were compared across countries and genders. Qualitative data were analyzed using the framework approach. Chinese undergraduate students reported significantly higher levels of PSU than British undergraduate students, with a medium to large effect size. Females scored significantly higher than males in both groups. Chinese students reported that the abrupt transition from a tightly controlled high school life to a freer university life affected their level of smartphone use. This study suggests the importance of taking cultural and educational background into account when conducting studies on problematic smartphone use</a:t>
            </a:r>
          </a:p>
          <a:p>
            <a:endParaRPr lang="en-US" dirty="0"/>
          </a:p>
        </p:txBody>
      </p:sp>
    </p:spTree>
    <p:extLst>
      <p:ext uri="{BB962C8B-B14F-4D97-AF65-F5344CB8AC3E}">
        <p14:creationId xmlns:p14="http://schemas.microsoft.com/office/powerpoint/2010/main" val="1760402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FCE431-0C79-7D73-4854-617C3713F472}"/>
              </a:ext>
            </a:extLst>
          </p:cNvPr>
          <p:cNvSpPr>
            <a:spLocks noGrp="1"/>
          </p:cNvSpPr>
          <p:nvPr>
            <p:ph type="ctrTitle"/>
          </p:nvPr>
        </p:nvSpPr>
        <p:spPr/>
        <p:txBody>
          <a:bodyPr/>
          <a:lstStyle/>
          <a:p>
            <a:r>
              <a:rPr lang="el-GR" dirty="0"/>
              <a:t>Άσκηση -</a:t>
            </a:r>
            <a:r>
              <a:rPr lang="en-US" dirty="0"/>
              <a:t>Exercise </a:t>
            </a:r>
            <a:r>
              <a:rPr lang="el-GR" dirty="0"/>
              <a:t>2</a:t>
            </a:r>
            <a:endParaRPr lang="en-US" dirty="0"/>
          </a:p>
        </p:txBody>
      </p:sp>
      <p:sp>
        <p:nvSpPr>
          <p:cNvPr id="5" name="Subtitle 4">
            <a:extLst>
              <a:ext uri="{FF2B5EF4-FFF2-40B4-BE49-F238E27FC236}">
                <a16:creationId xmlns:a16="http://schemas.microsoft.com/office/drawing/2014/main" id="{0AB5743B-A751-A287-449A-E161ECF4E5E5}"/>
              </a:ext>
            </a:extLst>
          </p:cNvPr>
          <p:cNvSpPr>
            <a:spLocks noGrp="1"/>
          </p:cNvSpPr>
          <p:nvPr>
            <p:ph type="subTitle" idx="1"/>
          </p:nvPr>
        </p:nvSpPr>
        <p:spPr/>
        <p:txBody>
          <a:bodyPr/>
          <a:lstStyle/>
          <a:p>
            <a:endParaRPr lang="en-US" dirty="0"/>
          </a:p>
        </p:txBody>
      </p:sp>
      <p:sp>
        <p:nvSpPr>
          <p:cNvPr id="6" name="Picture Placeholder 5">
            <a:extLst>
              <a:ext uri="{FF2B5EF4-FFF2-40B4-BE49-F238E27FC236}">
                <a16:creationId xmlns:a16="http://schemas.microsoft.com/office/drawing/2014/main" id="{03821939-0F2E-1C15-CB88-BEAE8332FDE1}"/>
              </a:ext>
            </a:extLst>
          </p:cNvPr>
          <p:cNvSpPr>
            <a:spLocks noGrp="1"/>
          </p:cNvSpPr>
          <p:nvPr>
            <p:ph type="pic" sz="quarter" idx="13"/>
          </p:nvPr>
        </p:nvSpPr>
        <p:spPr/>
        <p:txBody>
          <a:bodyPr/>
          <a:lstStyle/>
          <a:p>
            <a:endParaRPr lang="en-US"/>
          </a:p>
        </p:txBody>
      </p:sp>
    </p:spTree>
    <p:extLst>
      <p:ext uri="{BB962C8B-B14F-4D97-AF65-F5344CB8AC3E}">
        <p14:creationId xmlns:p14="http://schemas.microsoft.com/office/powerpoint/2010/main" val="1112734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6CA2E-E1E4-F539-5A2D-125C5242F86D}"/>
              </a:ext>
            </a:extLst>
          </p:cNvPr>
          <p:cNvSpPr>
            <a:spLocks noGrp="1"/>
          </p:cNvSpPr>
          <p:nvPr>
            <p:ph type="title"/>
          </p:nvPr>
        </p:nvSpPr>
        <p:spPr/>
        <p:txBody>
          <a:bodyPr/>
          <a:lstStyle/>
          <a:p>
            <a:r>
              <a:rPr lang="el-GR" dirty="0"/>
              <a:t>Οδηγίες</a:t>
            </a:r>
            <a:endParaRPr lang="en-US" dirty="0"/>
          </a:p>
        </p:txBody>
      </p:sp>
      <p:sp>
        <p:nvSpPr>
          <p:cNvPr id="3" name="Content Placeholder 2">
            <a:extLst>
              <a:ext uri="{FF2B5EF4-FFF2-40B4-BE49-F238E27FC236}">
                <a16:creationId xmlns:a16="http://schemas.microsoft.com/office/drawing/2014/main" id="{0F51FB73-30AE-243F-C969-0797B246E26A}"/>
              </a:ext>
            </a:extLst>
          </p:cNvPr>
          <p:cNvSpPr>
            <a:spLocks noGrp="1"/>
          </p:cNvSpPr>
          <p:nvPr>
            <p:ph idx="1"/>
          </p:nvPr>
        </p:nvSpPr>
        <p:spPr/>
        <p:txBody>
          <a:bodyPr>
            <a:normAutofit fontScale="92500" lnSpcReduction="20000"/>
          </a:bodyPr>
          <a:lstStyle/>
          <a:p>
            <a:r>
              <a:rPr lang="el-GR" b="1" dirty="0"/>
              <a:t>Διαβάστε προσεκτικά κάθε ερευνητικό σενάριο και προσδιορίστε ποιος τύπος μικτής μεθοδολογικής προσέγγισης χρησιμοποιείται. Επιλέξτε από τις παρακάτω επιλογές:</a:t>
            </a:r>
            <a:endParaRPr lang="el-GR" dirty="0"/>
          </a:p>
          <a:p>
            <a:r>
              <a:rPr lang="el-GR" dirty="0"/>
              <a:t>Συγκλίνων Παράλληλος Σχεδιασμός (Convergent Parallel Design)</a:t>
            </a:r>
          </a:p>
          <a:p>
            <a:r>
              <a:rPr lang="el-GR" dirty="0"/>
              <a:t>Επεξηγηματικός Διαδοχικός Σχεδιασμός (Explanatory Sequential Design)</a:t>
            </a:r>
          </a:p>
          <a:p>
            <a:r>
              <a:rPr lang="el-GR" dirty="0"/>
              <a:t>Διερευνητικός Διαδοχικός Σχεδιασμός (Exploratory Sequential Design)</a:t>
            </a:r>
          </a:p>
          <a:p>
            <a:r>
              <a:rPr lang="el-GR" dirty="0"/>
              <a:t>Ενσωματωμένος Σχεδιασμός (Embedded Design)</a:t>
            </a:r>
          </a:p>
          <a:p>
            <a:r>
              <a:rPr lang="el-GR" dirty="0"/>
              <a:t>Μετασχηματιστικός Σχεδιασμός (Transformative Design)</a:t>
            </a:r>
          </a:p>
          <a:p>
            <a:r>
              <a:rPr lang="el-GR" dirty="0"/>
              <a:t>Σχεδιασμός Πολλών Φάσεων (Multiphase Design)</a:t>
            </a:r>
          </a:p>
          <a:p>
            <a:r>
              <a:rPr lang="el-GR" b="1" dirty="0"/>
              <a:t>Για κάθε σενάριο, γράψτε την ονομασία του σχεδιασμού που ταιριάζει καλύτερα με την περιγραφόμενη ερευνητική προσέγγιση. Δώστε προσοχή σε στοιχεία όπως η σειρά συλλογής δεδομένων, το αν οι μέθοδοι χρησιμοποιούνται ταυτόχρονα, καθώς και αν η έρευνα στοχεύει σε κοινωνική αλλαγή ή περιλαμβάνει πολλές φάσεις.</a:t>
            </a:r>
            <a:endParaRPr lang="el-GR" dirty="0"/>
          </a:p>
          <a:p>
            <a:endParaRPr lang="en-US" dirty="0"/>
          </a:p>
        </p:txBody>
      </p:sp>
    </p:spTree>
    <p:extLst>
      <p:ext uri="{BB962C8B-B14F-4D97-AF65-F5344CB8AC3E}">
        <p14:creationId xmlns:p14="http://schemas.microsoft.com/office/powerpoint/2010/main" val="3010441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98AE7-6162-A6BB-5100-79FC267A28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3E9E5A-03FF-352E-A28B-DA051648372E}"/>
              </a:ext>
            </a:extLst>
          </p:cNvPr>
          <p:cNvSpPr>
            <a:spLocks noGrp="1"/>
          </p:cNvSpPr>
          <p:nvPr>
            <p:ph type="title"/>
          </p:nvPr>
        </p:nvSpPr>
        <p:spPr/>
        <p:txBody>
          <a:bodyPr/>
          <a:lstStyle/>
          <a:p>
            <a:r>
              <a:rPr lang="el-GR" dirty="0"/>
              <a:t>Οδηγίες- </a:t>
            </a:r>
            <a:r>
              <a:rPr lang="en-US" dirty="0"/>
              <a:t>Instructions </a:t>
            </a:r>
          </a:p>
        </p:txBody>
      </p:sp>
      <p:sp>
        <p:nvSpPr>
          <p:cNvPr id="3" name="Content Placeholder 2">
            <a:extLst>
              <a:ext uri="{FF2B5EF4-FFF2-40B4-BE49-F238E27FC236}">
                <a16:creationId xmlns:a16="http://schemas.microsoft.com/office/drawing/2014/main" id="{3A666F6C-5B7A-84D1-2A9E-47A16397E9E3}"/>
              </a:ext>
            </a:extLst>
          </p:cNvPr>
          <p:cNvSpPr>
            <a:spLocks noGrp="1"/>
          </p:cNvSpPr>
          <p:nvPr>
            <p:ph idx="1"/>
          </p:nvPr>
        </p:nvSpPr>
        <p:spPr/>
        <p:txBody>
          <a:bodyPr>
            <a:normAutofit lnSpcReduction="10000"/>
          </a:bodyPr>
          <a:lstStyle/>
          <a:p>
            <a:r>
              <a:rPr lang="en-US" b="1" dirty="0"/>
              <a:t>Read each research scenario carefully and identify which mixed-methods research design is being used. Choose from the following options:</a:t>
            </a:r>
            <a:endParaRPr lang="en-US" dirty="0"/>
          </a:p>
          <a:p>
            <a:pPr lvl="1"/>
            <a:r>
              <a:rPr lang="en-US" dirty="0"/>
              <a:t>Convergent Parallel Design</a:t>
            </a:r>
          </a:p>
          <a:p>
            <a:pPr lvl="1"/>
            <a:r>
              <a:rPr lang="en-US" dirty="0"/>
              <a:t>Explanatory Sequential Design</a:t>
            </a:r>
          </a:p>
          <a:p>
            <a:pPr lvl="1"/>
            <a:r>
              <a:rPr lang="en-US" dirty="0"/>
              <a:t>Exploratory Sequential Design</a:t>
            </a:r>
          </a:p>
          <a:p>
            <a:pPr lvl="1"/>
            <a:r>
              <a:rPr lang="en-US" dirty="0"/>
              <a:t>Embedded Design</a:t>
            </a:r>
          </a:p>
          <a:p>
            <a:pPr lvl="1"/>
            <a:r>
              <a:rPr lang="en-US" dirty="0"/>
              <a:t>Transformative Design</a:t>
            </a:r>
          </a:p>
          <a:p>
            <a:pPr lvl="1"/>
            <a:r>
              <a:rPr lang="en-US" dirty="0"/>
              <a:t>Multiphase Design</a:t>
            </a:r>
          </a:p>
          <a:p>
            <a:r>
              <a:rPr lang="en-US" b="1" dirty="0"/>
              <a:t>For each scenario, write the name of the design that best matches the research approach described. Pay attention to clues such as the order of data collection, whether methods are used simultaneously, and whether the study has a social change objective or multiple phases.</a:t>
            </a:r>
          </a:p>
        </p:txBody>
      </p:sp>
    </p:spTree>
    <p:extLst>
      <p:ext uri="{BB962C8B-B14F-4D97-AF65-F5344CB8AC3E}">
        <p14:creationId xmlns:p14="http://schemas.microsoft.com/office/powerpoint/2010/main" val="2182686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B35A1-7F14-7551-FE76-8EFD0CB64300}"/>
              </a:ext>
            </a:extLst>
          </p:cNvPr>
          <p:cNvSpPr>
            <a:spLocks noGrp="1"/>
          </p:cNvSpPr>
          <p:nvPr>
            <p:ph type="title"/>
          </p:nvPr>
        </p:nvSpPr>
        <p:spPr/>
        <p:txBody>
          <a:bodyPr/>
          <a:lstStyle/>
          <a:p>
            <a:r>
              <a:rPr lang="fr-FR" dirty="0"/>
              <a:t>Case </a:t>
            </a:r>
            <a:r>
              <a:rPr lang="el-GR" dirty="0"/>
              <a:t>1</a:t>
            </a:r>
            <a:endParaRPr lang="en-US" dirty="0"/>
          </a:p>
        </p:txBody>
      </p:sp>
      <p:sp>
        <p:nvSpPr>
          <p:cNvPr id="3" name="Content Placeholder 2">
            <a:extLst>
              <a:ext uri="{FF2B5EF4-FFF2-40B4-BE49-F238E27FC236}">
                <a16:creationId xmlns:a16="http://schemas.microsoft.com/office/drawing/2014/main" id="{FE207086-A07C-81B0-3A7E-01086EF735F6}"/>
              </a:ext>
            </a:extLst>
          </p:cNvPr>
          <p:cNvSpPr>
            <a:spLocks noGrp="1"/>
          </p:cNvSpPr>
          <p:nvPr>
            <p:ph idx="1"/>
          </p:nvPr>
        </p:nvSpPr>
        <p:spPr/>
        <p:txBody>
          <a:bodyPr/>
          <a:lstStyle/>
          <a:p>
            <a:r>
              <a:rPr lang="el-GR" dirty="0"/>
              <a:t>Ένας ερευνητής μελετά την επαγγελματική εξουθένωση (burnout) των νοσηλευτών. Διανέμει ένα ερωτηματολόγιο και πραγματοποιεί συνεντεύξεις </a:t>
            </a:r>
            <a:r>
              <a:rPr lang="el-GR" b="1" dirty="0"/>
              <a:t>ταυτόχρονα</a:t>
            </a:r>
            <a:r>
              <a:rPr lang="el-GR" dirty="0"/>
              <a:t>, και στη συνέχεια συγκρίνει τα αποτελέσματα για να δει αν συμφωνούν.</a:t>
            </a:r>
          </a:p>
          <a:p>
            <a:pPr lvl="1"/>
            <a:r>
              <a:rPr lang="el-GR" b="1" dirty="0"/>
              <a:t>Ποιος σχεδιασμός είναι αυτός;</a:t>
            </a:r>
            <a:endParaRPr lang="el-GR" dirty="0"/>
          </a:p>
          <a:p>
            <a:r>
              <a:rPr lang="en-US" dirty="0"/>
              <a:t>The researcher gives a questionnaire and interviews participants at the same time about burnout among nurses.</a:t>
            </a:r>
          </a:p>
          <a:p>
            <a:pPr lvl="1"/>
            <a:r>
              <a:rPr lang="en-US" dirty="0"/>
              <a:t>Which design is this?</a:t>
            </a:r>
          </a:p>
        </p:txBody>
      </p:sp>
    </p:spTree>
    <p:extLst>
      <p:ext uri="{BB962C8B-B14F-4D97-AF65-F5344CB8AC3E}">
        <p14:creationId xmlns:p14="http://schemas.microsoft.com/office/powerpoint/2010/main" val="3661651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A518C-4FB7-4E79-B40C-1B20871388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C3422E-A805-C04C-1DE0-DD6F7CC575EB}"/>
              </a:ext>
            </a:extLst>
          </p:cNvPr>
          <p:cNvSpPr>
            <a:spLocks noGrp="1"/>
          </p:cNvSpPr>
          <p:nvPr>
            <p:ph type="title"/>
          </p:nvPr>
        </p:nvSpPr>
        <p:spPr/>
        <p:txBody>
          <a:bodyPr/>
          <a:lstStyle/>
          <a:p>
            <a:r>
              <a:rPr lang="fr-FR" dirty="0"/>
              <a:t>Case 2</a:t>
            </a:r>
            <a:endParaRPr lang="en-US" dirty="0"/>
          </a:p>
        </p:txBody>
      </p:sp>
      <p:sp>
        <p:nvSpPr>
          <p:cNvPr id="3" name="Content Placeholder 2">
            <a:extLst>
              <a:ext uri="{FF2B5EF4-FFF2-40B4-BE49-F238E27FC236}">
                <a16:creationId xmlns:a16="http://schemas.microsoft.com/office/drawing/2014/main" id="{D1F2B638-D467-570D-2946-D600B457552D}"/>
              </a:ext>
            </a:extLst>
          </p:cNvPr>
          <p:cNvSpPr>
            <a:spLocks noGrp="1"/>
          </p:cNvSpPr>
          <p:nvPr>
            <p:ph idx="1"/>
          </p:nvPr>
        </p:nvSpPr>
        <p:spPr/>
        <p:txBody>
          <a:bodyPr/>
          <a:lstStyle/>
          <a:p>
            <a:r>
              <a:rPr lang="el-GR" dirty="0"/>
              <a:t>Μια έρευνα δείχνει ότι οι έφηβοι που περνούν πάνω από 4 ώρες καθημερινά στα μέσα κοινωνικής δικτύωσης αναφέρουν χαμηλότερη αυτοεκτίμηση. Ο ερευνητής στη συνέχεια παίρνει συνεντεύξεις από επιλεγμένους εφήβους για να κατανοήσει </a:t>
            </a:r>
            <a:r>
              <a:rPr lang="el-GR" b="1" dirty="0"/>
              <a:t>γιατί</a:t>
            </a:r>
            <a:r>
              <a:rPr lang="el-GR" dirty="0"/>
              <a:t> συμβαίνει αυτό.</a:t>
            </a:r>
          </a:p>
          <a:p>
            <a:pPr lvl="1"/>
            <a:r>
              <a:rPr lang="el-GR" b="1" dirty="0"/>
              <a:t>Ποιος σχεδιασμός είναι αυτός;</a:t>
            </a:r>
            <a:endParaRPr lang="el-GR" dirty="0"/>
          </a:p>
          <a:p>
            <a:r>
              <a:rPr lang="en-US" dirty="0"/>
              <a:t>A survey shows that teenagers who spend more than 4 hours on social media daily report lower self-esteem. The researcher then interviews selected teens to understand </a:t>
            </a:r>
            <a:r>
              <a:rPr lang="en-US" b="1" dirty="0"/>
              <a:t>why</a:t>
            </a:r>
            <a:r>
              <a:rPr lang="en-US" dirty="0"/>
              <a:t> this happens. </a:t>
            </a:r>
          </a:p>
          <a:p>
            <a:pPr lvl="1"/>
            <a:r>
              <a:rPr lang="en-US" dirty="0"/>
              <a:t>Which design is this?</a:t>
            </a:r>
          </a:p>
        </p:txBody>
      </p:sp>
    </p:spTree>
    <p:extLst>
      <p:ext uri="{BB962C8B-B14F-4D97-AF65-F5344CB8AC3E}">
        <p14:creationId xmlns:p14="http://schemas.microsoft.com/office/powerpoint/2010/main" val="3252976360"/>
      </p:ext>
    </p:extLst>
  </p:cSld>
  <p:clrMapOvr>
    <a:masterClrMapping/>
  </p:clrMapOvr>
</p:sld>
</file>

<file path=ppt/theme/theme1.xml><?xml version="1.0" encoding="utf-8"?>
<a:theme xmlns:a="http://schemas.openxmlformats.org/drawingml/2006/main" name="Helena">
  <a:themeElements>
    <a:clrScheme name="Helen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lena" id="{83D43F4A-02D5-42AD-9542-27487597C212}" vid="{14154C61-C2E2-42F2-9833-4EC39495D4C7}"/>
    </a:ext>
  </a:extLst>
</a:theme>
</file>

<file path=docProps/app.xml><?xml version="1.0" encoding="utf-8"?>
<Properties xmlns="http://schemas.openxmlformats.org/officeDocument/2006/extended-properties" xmlns:vt="http://schemas.openxmlformats.org/officeDocument/2006/docPropsVTypes">
  <TotalTime>59</TotalTime>
  <Words>1143</Words>
  <Application>Microsoft Office PowerPoint</Application>
  <PresentationFormat>Widescreen</PresentationFormat>
  <Paragraphs>72</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Neue Haas Grotesk Text Pro</vt:lpstr>
      <vt:lpstr>Helena</vt:lpstr>
      <vt:lpstr>ΑΣΚΗΣΕΙΣ </vt:lpstr>
      <vt:lpstr>Άσκηση 1- Exercise 1</vt:lpstr>
      <vt:lpstr>Περιγραφή</vt:lpstr>
      <vt:lpstr>Description</vt:lpstr>
      <vt:lpstr>Άσκηση -Exercise 2</vt:lpstr>
      <vt:lpstr>Οδηγίες</vt:lpstr>
      <vt:lpstr>Οδηγίες- Instructions </vt:lpstr>
      <vt:lpstr>Case 1</vt:lpstr>
      <vt:lpstr>Case 2</vt:lpstr>
      <vt:lpstr>Case 3</vt:lpstr>
      <vt:lpstr>Case 4</vt:lpstr>
      <vt:lpstr>Case 5</vt:lpstr>
      <vt:lpstr>Case 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Aggeliki Sgora</dc:creator>
  <cp:lastModifiedBy>Aggeliki Sgora</cp:lastModifiedBy>
  <cp:revision>2</cp:revision>
  <dcterms:created xsi:type="dcterms:W3CDTF">2025-12-07T19:21:36Z</dcterms:created>
  <dcterms:modified xsi:type="dcterms:W3CDTF">2026-01-08T10:37:17Z</dcterms:modified>
</cp:coreProperties>
</file>