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6"/>
  </p:normalViewPr>
  <p:slideViewPr>
    <p:cSldViewPr snapToGrid="0">
      <p:cViewPr varScale="1">
        <p:scale>
          <a:sx n="102" d="100"/>
          <a:sy n="102" d="100"/>
        </p:scale>
        <p:origin x="20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DD8A6-F0D0-4147-AC9A-F7DD2C124C0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BACBAD0-A038-49F7-95BF-CB08DC0147F5}">
      <dgm:prSet/>
      <dgm:spPr/>
      <dgm:t>
        <a:bodyPr/>
        <a:lstStyle/>
        <a:p>
          <a:r>
            <a:rPr lang="el-GR" dirty="0"/>
            <a:t>Θα επιλ</a:t>
          </a:r>
          <a:r>
            <a:rPr lang="en-US" dirty="0" err="1"/>
            <a:t>έ</a:t>
          </a:r>
          <a:r>
            <a:rPr lang="el-GR" dirty="0"/>
            <a:t>ξετε ένα </a:t>
          </a:r>
          <a:r>
            <a:rPr lang="el-GR" u="sng" dirty="0"/>
            <a:t>εμπειρικό άρθρο</a:t>
          </a:r>
          <a:r>
            <a:rPr lang="el-GR" dirty="0"/>
            <a:t>, και θα ετοιμάσετε</a:t>
          </a:r>
          <a:r>
            <a:rPr lang="en-US" dirty="0"/>
            <a:t>:</a:t>
          </a:r>
        </a:p>
      </dgm:t>
    </dgm:pt>
    <dgm:pt modelId="{5128C339-586B-4E4C-9B45-A2D73EC6D8D8}" type="parTrans" cxnId="{D0342ACD-F8DD-4A4F-813C-30362610096D}">
      <dgm:prSet/>
      <dgm:spPr/>
      <dgm:t>
        <a:bodyPr/>
        <a:lstStyle/>
        <a:p>
          <a:endParaRPr lang="en-US"/>
        </a:p>
      </dgm:t>
    </dgm:pt>
    <dgm:pt modelId="{663A9F0D-C097-4E2F-9406-3D8BA92398A1}" type="sibTrans" cxnId="{D0342ACD-F8DD-4A4F-813C-30362610096D}">
      <dgm:prSet/>
      <dgm:spPr/>
      <dgm:t>
        <a:bodyPr/>
        <a:lstStyle/>
        <a:p>
          <a:endParaRPr lang="en-US"/>
        </a:p>
      </dgm:t>
    </dgm:pt>
    <dgm:pt modelId="{8F9237C1-D6C7-4806-9109-761D85D94E2A}">
      <dgm:prSet/>
      <dgm:spPr/>
      <dgm:t>
        <a:bodyPr/>
        <a:lstStyle/>
        <a:p>
          <a:r>
            <a:rPr lang="en-US"/>
            <a:t>1. </a:t>
          </a:r>
          <a:r>
            <a:rPr lang="el-GR"/>
            <a:t>Τον τίτλο σε μορφή </a:t>
          </a:r>
          <a:r>
            <a:rPr lang="en-US"/>
            <a:t>APA style 7 edition</a:t>
          </a:r>
        </a:p>
      </dgm:t>
    </dgm:pt>
    <dgm:pt modelId="{1FE4D89F-3A21-4012-AAFC-A97FD64EC19D}" type="parTrans" cxnId="{76D73023-113D-4CA4-B63B-F5240BEB4778}">
      <dgm:prSet/>
      <dgm:spPr/>
      <dgm:t>
        <a:bodyPr/>
        <a:lstStyle/>
        <a:p>
          <a:endParaRPr lang="en-US"/>
        </a:p>
      </dgm:t>
    </dgm:pt>
    <dgm:pt modelId="{582F1B40-EC6E-4992-B90C-298929A0F446}" type="sibTrans" cxnId="{76D73023-113D-4CA4-B63B-F5240BEB4778}">
      <dgm:prSet/>
      <dgm:spPr/>
      <dgm:t>
        <a:bodyPr/>
        <a:lstStyle/>
        <a:p>
          <a:endParaRPr lang="en-US"/>
        </a:p>
      </dgm:t>
    </dgm:pt>
    <dgm:pt modelId="{9348BF06-1D2D-4111-B19C-A0F90E177094}">
      <dgm:prSet/>
      <dgm:spPr/>
      <dgm:t>
        <a:bodyPr/>
        <a:lstStyle/>
        <a:p>
          <a:r>
            <a:rPr lang="el-GR"/>
            <a:t>2. Σκοπ</a:t>
          </a:r>
          <a:r>
            <a:rPr lang="en-US"/>
            <a:t>ό</a:t>
          </a:r>
          <a:r>
            <a:rPr lang="el-GR"/>
            <a:t>ς και σημασία της έρευνας</a:t>
          </a:r>
          <a:endParaRPr lang="en-US"/>
        </a:p>
      </dgm:t>
    </dgm:pt>
    <dgm:pt modelId="{A780AEF7-E921-432D-ACF7-580C72C5CCC2}" type="parTrans" cxnId="{4177B902-FDDD-4248-8E2C-6263344CFFEF}">
      <dgm:prSet/>
      <dgm:spPr/>
      <dgm:t>
        <a:bodyPr/>
        <a:lstStyle/>
        <a:p>
          <a:endParaRPr lang="en-US"/>
        </a:p>
      </dgm:t>
    </dgm:pt>
    <dgm:pt modelId="{229FB9CD-FEF3-4209-B738-29A184AB6F36}" type="sibTrans" cxnId="{4177B902-FDDD-4248-8E2C-6263344CFFEF}">
      <dgm:prSet/>
      <dgm:spPr/>
      <dgm:t>
        <a:bodyPr/>
        <a:lstStyle/>
        <a:p>
          <a:endParaRPr lang="en-US"/>
        </a:p>
      </dgm:t>
    </dgm:pt>
    <dgm:pt modelId="{E27BFE4C-ED2A-44A2-A9A1-30C75581C890}">
      <dgm:prSet/>
      <dgm:spPr/>
      <dgm:t>
        <a:bodyPr/>
        <a:lstStyle/>
        <a:p>
          <a:r>
            <a:rPr lang="el-GR"/>
            <a:t>3. Ερευνητικά ερωτήματα ή ερευνητικές υποθέσεις</a:t>
          </a:r>
          <a:endParaRPr lang="en-US"/>
        </a:p>
      </dgm:t>
    </dgm:pt>
    <dgm:pt modelId="{5B778F09-3D1F-4C70-B669-C7BEB254AD8C}" type="parTrans" cxnId="{738B1199-AFDD-4EB6-A27B-176D10F47AFA}">
      <dgm:prSet/>
      <dgm:spPr/>
      <dgm:t>
        <a:bodyPr/>
        <a:lstStyle/>
        <a:p>
          <a:endParaRPr lang="en-US"/>
        </a:p>
      </dgm:t>
    </dgm:pt>
    <dgm:pt modelId="{079050FA-2339-4D98-B3DA-8B3A4A7867CE}" type="sibTrans" cxnId="{738B1199-AFDD-4EB6-A27B-176D10F47AFA}">
      <dgm:prSet/>
      <dgm:spPr/>
      <dgm:t>
        <a:bodyPr/>
        <a:lstStyle/>
        <a:p>
          <a:endParaRPr lang="en-US"/>
        </a:p>
      </dgm:t>
    </dgm:pt>
    <dgm:pt modelId="{7FC61477-CF8D-4593-9730-CF6A0CCB3811}">
      <dgm:prSet/>
      <dgm:spPr/>
      <dgm:t>
        <a:bodyPr/>
        <a:lstStyle/>
        <a:p>
          <a:r>
            <a:rPr lang="el-GR"/>
            <a:t>4. Μεθοδολογία (δειγματοληψία, συμμετέχοντες)</a:t>
          </a:r>
          <a:endParaRPr lang="en-US"/>
        </a:p>
      </dgm:t>
    </dgm:pt>
    <dgm:pt modelId="{83F8D8B4-153A-456B-A415-C8A6A03F909D}" type="parTrans" cxnId="{914BDADA-36A5-4164-9FB7-CEDACDF09C64}">
      <dgm:prSet/>
      <dgm:spPr/>
      <dgm:t>
        <a:bodyPr/>
        <a:lstStyle/>
        <a:p>
          <a:endParaRPr lang="en-US"/>
        </a:p>
      </dgm:t>
    </dgm:pt>
    <dgm:pt modelId="{1A964442-B538-458F-89B1-9016D5FBBBA3}" type="sibTrans" cxnId="{914BDADA-36A5-4164-9FB7-CEDACDF09C64}">
      <dgm:prSet/>
      <dgm:spPr/>
      <dgm:t>
        <a:bodyPr/>
        <a:lstStyle/>
        <a:p>
          <a:endParaRPr lang="en-US"/>
        </a:p>
      </dgm:t>
    </dgm:pt>
    <dgm:pt modelId="{F7D41C73-1B19-4FEB-9063-472FAF80E99F}">
      <dgm:prSet/>
      <dgm:spPr/>
      <dgm:t>
        <a:bodyPr/>
        <a:lstStyle/>
        <a:p>
          <a:r>
            <a:rPr lang="el-GR"/>
            <a:t>5. Συμπεράσματα, συζήτηση</a:t>
          </a:r>
          <a:endParaRPr lang="en-US"/>
        </a:p>
      </dgm:t>
    </dgm:pt>
    <dgm:pt modelId="{4F9E073F-4713-42B9-A9E4-656622F00D9F}" type="parTrans" cxnId="{E318E1EC-8661-4222-9AA3-622E93E96524}">
      <dgm:prSet/>
      <dgm:spPr/>
      <dgm:t>
        <a:bodyPr/>
        <a:lstStyle/>
        <a:p>
          <a:endParaRPr lang="en-US"/>
        </a:p>
      </dgm:t>
    </dgm:pt>
    <dgm:pt modelId="{4175BB92-F05B-4A4A-94E0-A38B2534C98E}" type="sibTrans" cxnId="{E318E1EC-8661-4222-9AA3-622E93E96524}">
      <dgm:prSet/>
      <dgm:spPr/>
      <dgm:t>
        <a:bodyPr/>
        <a:lstStyle/>
        <a:p>
          <a:endParaRPr lang="en-US"/>
        </a:p>
      </dgm:t>
    </dgm:pt>
    <dgm:pt modelId="{369F4D68-C8EC-46EC-B60A-8988F9017557}">
      <dgm:prSet/>
      <dgm:spPr/>
      <dgm:t>
        <a:bodyPr/>
        <a:lstStyle/>
        <a:p>
          <a:r>
            <a:rPr lang="el-GR"/>
            <a:t>6. Περιορισμο</a:t>
          </a:r>
          <a:r>
            <a:rPr lang="en-US"/>
            <a:t>ί</a:t>
          </a:r>
          <a:r>
            <a:rPr lang="el-GR"/>
            <a:t> και προτάσεις για νέα έρευνα</a:t>
          </a:r>
          <a:endParaRPr lang="en-US"/>
        </a:p>
      </dgm:t>
    </dgm:pt>
    <dgm:pt modelId="{9B1256B2-64A5-4C4C-BC96-ACD579E9CC16}" type="parTrans" cxnId="{39D3358A-7563-4670-972B-1B6781C34350}">
      <dgm:prSet/>
      <dgm:spPr/>
      <dgm:t>
        <a:bodyPr/>
        <a:lstStyle/>
        <a:p>
          <a:endParaRPr lang="en-US"/>
        </a:p>
      </dgm:t>
    </dgm:pt>
    <dgm:pt modelId="{5B4D9E27-022A-4F88-9E4B-5792398F545A}" type="sibTrans" cxnId="{39D3358A-7563-4670-972B-1B6781C34350}">
      <dgm:prSet/>
      <dgm:spPr/>
      <dgm:t>
        <a:bodyPr/>
        <a:lstStyle/>
        <a:p>
          <a:endParaRPr lang="en-US"/>
        </a:p>
      </dgm:t>
    </dgm:pt>
    <dgm:pt modelId="{ABF30E6B-E4A0-4B46-896E-CCD1173A2462}">
      <dgm:prSet/>
      <dgm:spPr/>
      <dgm:t>
        <a:bodyPr/>
        <a:lstStyle/>
        <a:p>
          <a:r>
            <a:rPr lang="el-GR"/>
            <a:t>7. Βιβλιογραφία</a:t>
          </a:r>
          <a:endParaRPr lang="en-US"/>
        </a:p>
      </dgm:t>
    </dgm:pt>
    <dgm:pt modelId="{010A0B08-8391-4388-A0CD-2F83439AA841}" type="parTrans" cxnId="{DEC13377-5933-455D-BF02-248F0A993B22}">
      <dgm:prSet/>
      <dgm:spPr/>
      <dgm:t>
        <a:bodyPr/>
        <a:lstStyle/>
        <a:p>
          <a:endParaRPr lang="en-US"/>
        </a:p>
      </dgm:t>
    </dgm:pt>
    <dgm:pt modelId="{FF967103-6DDF-447B-A67A-4FD0717EEFAD}" type="sibTrans" cxnId="{DEC13377-5933-455D-BF02-248F0A993B22}">
      <dgm:prSet/>
      <dgm:spPr/>
      <dgm:t>
        <a:bodyPr/>
        <a:lstStyle/>
        <a:p>
          <a:endParaRPr lang="en-US"/>
        </a:p>
      </dgm:t>
    </dgm:pt>
    <dgm:pt modelId="{021F030D-A112-7F44-8840-61837319CB86}" type="pres">
      <dgm:prSet presAssocID="{8E6DD8A6-F0D0-4147-AC9A-F7DD2C124C0C}" presName="Name0" presStyleCnt="0">
        <dgm:presLayoutVars>
          <dgm:dir/>
          <dgm:resizeHandles val="exact"/>
        </dgm:presLayoutVars>
      </dgm:prSet>
      <dgm:spPr/>
    </dgm:pt>
    <dgm:pt modelId="{42DCA109-CF1E-504E-B9B8-48954BEC2206}" type="pres">
      <dgm:prSet presAssocID="{ABACBAD0-A038-49F7-95BF-CB08DC0147F5}" presName="node" presStyleLbl="node1" presStyleIdx="0" presStyleCnt="8">
        <dgm:presLayoutVars>
          <dgm:bulletEnabled val="1"/>
        </dgm:presLayoutVars>
      </dgm:prSet>
      <dgm:spPr/>
    </dgm:pt>
    <dgm:pt modelId="{2287C8D7-9D57-C04E-805F-2963F0B766DE}" type="pres">
      <dgm:prSet presAssocID="{663A9F0D-C097-4E2F-9406-3D8BA92398A1}" presName="sibTrans" presStyleLbl="sibTrans1D1" presStyleIdx="0" presStyleCnt="7"/>
      <dgm:spPr/>
    </dgm:pt>
    <dgm:pt modelId="{2B325C6F-8262-E840-99CC-66B6B0553FEB}" type="pres">
      <dgm:prSet presAssocID="{663A9F0D-C097-4E2F-9406-3D8BA92398A1}" presName="connectorText" presStyleLbl="sibTrans1D1" presStyleIdx="0" presStyleCnt="7"/>
      <dgm:spPr/>
    </dgm:pt>
    <dgm:pt modelId="{FAFDEBBF-45D9-8C44-84D7-29B7FBDD9D98}" type="pres">
      <dgm:prSet presAssocID="{8F9237C1-D6C7-4806-9109-761D85D94E2A}" presName="node" presStyleLbl="node1" presStyleIdx="1" presStyleCnt="8">
        <dgm:presLayoutVars>
          <dgm:bulletEnabled val="1"/>
        </dgm:presLayoutVars>
      </dgm:prSet>
      <dgm:spPr/>
    </dgm:pt>
    <dgm:pt modelId="{3909E7C9-15EF-C84D-B0BA-859154623201}" type="pres">
      <dgm:prSet presAssocID="{582F1B40-EC6E-4992-B90C-298929A0F446}" presName="sibTrans" presStyleLbl="sibTrans1D1" presStyleIdx="1" presStyleCnt="7"/>
      <dgm:spPr/>
    </dgm:pt>
    <dgm:pt modelId="{57D5EC6A-A544-A34E-8B61-126BA50BDBB4}" type="pres">
      <dgm:prSet presAssocID="{582F1B40-EC6E-4992-B90C-298929A0F446}" presName="connectorText" presStyleLbl="sibTrans1D1" presStyleIdx="1" presStyleCnt="7"/>
      <dgm:spPr/>
    </dgm:pt>
    <dgm:pt modelId="{69753DE1-9A61-0E4E-A280-BFE6DB294380}" type="pres">
      <dgm:prSet presAssocID="{9348BF06-1D2D-4111-B19C-A0F90E177094}" presName="node" presStyleLbl="node1" presStyleIdx="2" presStyleCnt="8">
        <dgm:presLayoutVars>
          <dgm:bulletEnabled val="1"/>
        </dgm:presLayoutVars>
      </dgm:prSet>
      <dgm:spPr/>
    </dgm:pt>
    <dgm:pt modelId="{DA6616A2-6E3F-AD47-9A76-5E9B89DE6053}" type="pres">
      <dgm:prSet presAssocID="{229FB9CD-FEF3-4209-B738-29A184AB6F36}" presName="sibTrans" presStyleLbl="sibTrans1D1" presStyleIdx="2" presStyleCnt="7"/>
      <dgm:spPr/>
    </dgm:pt>
    <dgm:pt modelId="{8A704801-B86E-7D4E-81D4-C21672DFC589}" type="pres">
      <dgm:prSet presAssocID="{229FB9CD-FEF3-4209-B738-29A184AB6F36}" presName="connectorText" presStyleLbl="sibTrans1D1" presStyleIdx="2" presStyleCnt="7"/>
      <dgm:spPr/>
    </dgm:pt>
    <dgm:pt modelId="{68F88577-C988-3145-BFF9-D12E77EC50B5}" type="pres">
      <dgm:prSet presAssocID="{E27BFE4C-ED2A-44A2-A9A1-30C75581C890}" presName="node" presStyleLbl="node1" presStyleIdx="3" presStyleCnt="8">
        <dgm:presLayoutVars>
          <dgm:bulletEnabled val="1"/>
        </dgm:presLayoutVars>
      </dgm:prSet>
      <dgm:spPr/>
    </dgm:pt>
    <dgm:pt modelId="{ABF677F8-5403-FF4E-8FE4-57D638E9B7C5}" type="pres">
      <dgm:prSet presAssocID="{079050FA-2339-4D98-B3DA-8B3A4A7867CE}" presName="sibTrans" presStyleLbl="sibTrans1D1" presStyleIdx="3" presStyleCnt="7"/>
      <dgm:spPr/>
    </dgm:pt>
    <dgm:pt modelId="{36E28476-8B70-874D-89EC-D5525F24A124}" type="pres">
      <dgm:prSet presAssocID="{079050FA-2339-4D98-B3DA-8B3A4A7867CE}" presName="connectorText" presStyleLbl="sibTrans1D1" presStyleIdx="3" presStyleCnt="7"/>
      <dgm:spPr/>
    </dgm:pt>
    <dgm:pt modelId="{05F6BCB2-C6D4-1549-B19F-454BEEF8A86E}" type="pres">
      <dgm:prSet presAssocID="{7FC61477-CF8D-4593-9730-CF6A0CCB3811}" presName="node" presStyleLbl="node1" presStyleIdx="4" presStyleCnt="8">
        <dgm:presLayoutVars>
          <dgm:bulletEnabled val="1"/>
        </dgm:presLayoutVars>
      </dgm:prSet>
      <dgm:spPr/>
    </dgm:pt>
    <dgm:pt modelId="{C94D3C66-9844-AF4C-A6ED-55FA84EE6994}" type="pres">
      <dgm:prSet presAssocID="{1A964442-B538-458F-89B1-9016D5FBBBA3}" presName="sibTrans" presStyleLbl="sibTrans1D1" presStyleIdx="4" presStyleCnt="7"/>
      <dgm:spPr/>
    </dgm:pt>
    <dgm:pt modelId="{C39439BC-4D86-FC4B-B836-279A67357C8E}" type="pres">
      <dgm:prSet presAssocID="{1A964442-B538-458F-89B1-9016D5FBBBA3}" presName="connectorText" presStyleLbl="sibTrans1D1" presStyleIdx="4" presStyleCnt="7"/>
      <dgm:spPr/>
    </dgm:pt>
    <dgm:pt modelId="{B11FFD1C-691E-3347-A07C-B0318C5528A3}" type="pres">
      <dgm:prSet presAssocID="{F7D41C73-1B19-4FEB-9063-472FAF80E99F}" presName="node" presStyleLbl="node1" presStyleIdx="5" presStyleCnt="8">
        <dgm:presLayoutVars>
          <dgm:bulletEnabled val="1"/>
        </dgm:presLayoutVars>
      </dgm:prSet>
      <dgm:spPr/>
    </dgm:pt>
    <dgm:pt modelId="{79327B2D-62E8-C84B-80B1-E25BA2E2C984}" type="pres">
      <dgm:prSet presAssocID="{4175BB92-F05B-4A4A-94E0-A38B2534C98E}" presName="sibTrans" presStyleLbl="sibTrans1D1" presStyleIdx="5" presStyleCnt="7"/>
      <dgm:spPr/>
    </dgm:pt>
    <dgm:pt modelId="{749F8DB4-3898-1240-9289-23D28306A982}" type="pres">
      <dgm:prSet presAssocID="{4175BB92-F05B-4A4A-94E0-A38B2534C98E}" presName="connectorText" presStyleLbl="sibTrans1D1" presStyleIdx="5" presStyleCnt="7"/>
      <dgm:spPr/>
    </dgm:pt>
    <dgm:pt modelId="{D9B0C2C3-2C77-6A41-AE1D-138C918D167C}" type="pres">
      <dgm:prSet presAssocID="{369F4D68-C8EC-46EC-B60A-8988F9017557}" presName="node" presStyleLbl="node1" presStyleIdx="6" presStyleCnt="8">
        <dgm:presLayoutVars>
          <dgm:bulletEnabled val="1"/>
        </dgm:presLayoutVars>
      </dgm:prSet>
      <dgm:spPr/>
    </dgm:pt>
    <dgm:pt modelId="{E633D9C5-D6C5-5C40-9F36-8B38C6721826}" type="pres">
      <dgm:prSet presAssocID="{5B4D9E27-022A-4F88-9E4B-5792398F545A}" presName="sibTrans" presStyleLbl="sibTrans1D1" presStyleIdx="6" presStyleCnt="7"/>
      <dgm:spPr/>
    </dgm:pt>
    <dgm:pt modelId="{422EDE1C-253F-7A4C-B108-FAD9EC5A3F49}" type="pres">
      <dgm:prSet presAssocID="{5B4D9E27-022A-4F88-9E4B-5792398F545A}" presName="connectorText" presStyleLbl="sibTrans1D1" presStyleIdx="6" presStyleCnt="7"/>
      <dgm:spPr/>
    </dgm:pt>
    <dgm:pt modelId="{414D6783-9DE5-EA45-8AAB-AAD561E2BCF2}" type="pres">
      <dgm:prSet presAssocID="{ABF30E6B-E4A0-4B46-896E-CCD1173A2462}" presName="node" presStyleLbl="node1" presStyleIdx="7" presStyleCnt="8">
        <dgm:presLayoutVars>
          <dgm:bulletEnabled val="1"/>
        </dgm:presLayoutVars>
      </dgm:prSet>
      <dgm:spPr/>
    </dgm:pt>
  </dgm:ptLst>
  <dgm:cxnLst>
    <dgm:cxn modelId="{4177B902-FDDD-4248-8E2C-6263344CFFEF}" srcId="{8E6DD8A6-F0D0-4147-AC9A-F7DD2C124C0C}" destId="{9348BF06-1D2D-4111-B19C-A0F90E177094}" srcOrd="2" destOrd="0" parTransId="{A780AEF7-E921-432D-ACF7-580C72C5CCC2}" sibTransId="{229FB9CD-FEF3-4209-B738-29A184AB6F36}"/>
    <dgm:cxn modelId="{76D73023-113D-4CA4-B63B-F5240BEB4778}" srcId="{8E6DD8A6-F0D0-4147-AC9A-F7DD2C124C0C}" destId="{8F9237C1-D6C7-4806-9109-761D85D94E2A}" srcOrd="1" destOrd="0" parTransId="{1FE4D89F-3A21-4012-AAFC-A97FD64EC19D}" sibTransId="{582F1B40-EC6E-4992-B90C-298929A0F446}"/>
    <dgm:cxn modelId="{BD7D0C28-361A-C542-A9AB-043E587FD527}" type="presOf" srcId="{5B4D9E27-022A-4F88-9E4B-5792398F545A}" destId="{422EDE1C-253F-7A4C-B108-FAD9EC5A3F49}" srcOrd="1" destOrd="0" presId="urn:microsoft.com/office/officeart/2016/7/layout/RepeatingBendingProcessNew"/>
    <dgm:cxn modelId="{AEE01D29-0096-0745-A2B3-21C4197AB9C6}" type="presOf" srcId="{1A964442-B538-458F-89B1-9016D5FBBBA3}" destId="{C94D3C66-9844-AF4C-A6ED-55FA84EE6994}" srcOrd="0" destOrd="0" presId="urn:microsoft.com/office/officeart/2016/7/layout/RepeatingBendingProcessNew"/>
    <dgm:cxn modelId="{110AA654-87AC-0E4E-8F8C-C4300AD13E06}" type="presOf" srcId="{E27BFE4C-ED2A-44A2-A9A1-30C75581C890}" destId="{68F88577-C988-3145-BFF9-D12E77EC50B5}" srcOrd="0" destOrd="0" presId="urn:microsoft.com/office/officeart/2016/7/layout/RepeatingBendingProcessNew"/>
    <dgm:cxn modelId="{991FFF58-0BDD-3544-984C-FB2C6D1750CB}" type="presOf" srcId="{4175BB92-F05B-4A4A-94E0-A38B2534C98E}" destId="{79327B2D-62E8-C84B-80B1-E25BA2E2C984}" srcOrd="0" destOrd="0" presId="urn:microsoft.com/office/officeart/2016/7/layout/RepeatingBendingProcessNew"/>
    <dgm:cxn modelId="{0C87765B-EE46-6343-816E-E4166053B46A}" type="presOf" srcId="{229FB9CD-FEF3-4209-B738-29A184AB6F36}" destId="{DA6616A2-6E3F-AD47-9A76-5E9B89DE6053}" srcOrd="0" destOrd="0" presId="urn:microsoft.com/office/officeart/2016/7/layout/RepeatingBendingProcessNew"/>
    <dgm:cxn modelId="{7492B565-F96E-3549-816C-58DA00B83253}" type="presOf" srcId="{7FC61477-CF8D-4593-9730-CF6A0CCB3811}" destId="{05F6BCB2-C6D4-1549-B19F-454BEEF8A86E}" srcOrd="0" destOrd="0" presId="urn:microsoft.com/office/officeart/2016/7/layout/RepeatingBendingProcessNew"/>
    <dgm:cxn modelId="{0A3D1D70-D6D3-0347-A174-2EE4359E1F5F}" type="presOf" srcId="{5B4D9E27-022A-4F88-9E4B-5792398F545A}" destId="{E633D9C5-D6C5-5C40-9F36-8B38C6721826}" srcOrd="0" destOrd="0" presId="urn:microsoft.com/office/officeart/2016/7/layout/RepeatingBendingProcessNew"/>
    <dgm:cxn modelId="{DEC13377-5933-455D-BF02-248F0A993B22}" srcId="{8E6DD8A6-F0D0-4147-AC9A-F7DD2C124C0C}" destId="{ABF30E6B-E4A0-4B46-896E-CCD1173A2462}" srcOrd="7" destOrd="0" parTransId="{010A0B08-8391-4388-A0CD-2F83439AA841}" sibTransId="{FF967103-6DDF-447B-A67A-4FD0717EEFAD}"/>
    <dgm:cxn modelId="{42BE4077-7FEB-684F-8CB6-23A9260D1586}" type="presOf" srcId="{9348BF06-1D2D-4111-B19C-A0F90E177094}" destId="{69753DE1-9A61-0E4E-A280-BFE6DB294380}" srcOrd="0" destOrd="0" presId="urn:microsoft.com/office/officeart/2016/7/layout/RepeatingBendingProcessNew"/>
    <dgm:cxn modelId="{24E85E78-40A6-C147-8EC2-44C1490FE005}" type="presOf" srcId="{ABF30E6B-E4A0-4B46-896E-CCD1173A2462}" destId="{414D6783-9DE5-EA45-8AAB-AAD561E2BCF2}" srcOrd="0" destOrd="0" presId="urn:microsoft.com/office/officeart/2016/7/layout/RepeatingBendingProcessNew"/>
    <dgm:cxn modelId="{39D3358A-7563-4670-972B-1B6781C34350}" srcId="{8E6DD8A6-F0D0-4147-AC9A-F7DD2C124C0C}" destId="{369F4D68-C8EC-46EC-B60A-8988F9017557}" srcOrd="6" destOrd="0" parTransId="{9B1256B2-64A5-4C4C-BC96-ACD579E9CC16}" sibTransId="{5B4D9E27-022A-4F88-9E4B-5792398F545A}"/>
    <dgm:cxn modelId="{FB72A08D-6554-4D4F-8EF7-3FEEB7DD10F7}" type="presOf" srcId="{8E6DD8A6-F0D0-4147-AC9A-F7DD2C124C0C}" destId="{021F030D-A112-7F44-8840-61837319CB86}" srcOrd="0" destOrd="0" presId="urn:microsoft.com/office/officeart/2016/7/layout/RepeatingBendingProcessNew"/>
    <dgm:cxn modelId="{D196DC94-6989-8C46-BD76-A6812D6BEC8A}" type="presOf" srcId="{079050FA-2339-4D98-B3DA-8B3A4A7867CE}" destId="{36E28476-8B70-874D-89EC-D5525F24A124}" srcOrd="1" destOrd="0" presId="urn:microsoft.com/office/officeart/2016/7/layout/RepeatingBendingProcessNew"/>
    <dgm:cxn modelId="{738B1199-AFDD-4EB6-A27B-176D10F47AFA}" srcId="{8E6DD8A6-F0D0-4147-AC9A-F7DD2C124C0C}" destId="{E27BFE4C-ED2A-44A2-A9A1-30C75581C890}" srcOrd="3" destOrd="0" parTransId="{5B778F09-3D1F-4C70-B669-C7BEB254AD8C}" sibTransId="{079050FA-2339-4D98-B3DA-8B3A4A7867CE}"/>
    <dgm:cxn modelId="{D019CA9B-9EBB-C248-A8CD-D9085210FC54}" type="presOf" srcId="{663A9F0D-C097-4E2F-9406-3D8BA92398A1}" destId="{2B325C6F-8262-E840-99CC-66B6B0553FEB}" srcOrd="1" destOrd="0" presId="urn:microsoft.com/office/officeart/2016/7/layout/RepeatingBendingProcessNew"/>
    <dgm:cxn modelId="{53CE309C-D2B1-A04E-9664-59DBF6258AD5}" type="presOf" srcId="{ABACBAD0-A038-49F7-95BF-CB08DC0147F5}" destId="{42DCA109-CF1E-504E-B9B8-48954BEC2206}" srcOrd="0" destOrd="0" presId="urn:microsoft.com/office/officeart/2016/7/layout/RepeatingBendingProcessNew"/>
    <dgm:cxn modelId="{AAD188A4-4A0C-8F47-892D-29417613041D}" type="presOf" srcId="{582F1B40-EC6E-4992-B90C-298929A0F446}" destId="{57D5EC6A-A544-A34E-8B61-126BA50BDBB4}" srcOrd="1" destOrd="0" presId="urn:microsoft.com/office/officeart/2016/7/layout/RepeatingBendingProcessNew"/>
    <dgm:cxn modelId="{DF0F49A5-D006-BF4E-8817-C3894AC1AA4B}" type="presOf" srcId="{369F4D68-C8EC-46EC-B60A-8988F9017557}" destId="{D9B0C2C3-2C77-6A41-AE1D-138C918D167C}" srcOrd="0" destOrd="0" presId="urn:microsoft.com/office/officeart/2016/7/layout/RepeatingBendingProcessNew"/>
    <dgm:cxn modelId="{9C4E71AA-7301-B54A-B076-32BA7A980893}" type="presOf" srcId="{229FB9CD-FEF3-4209-B738-29A184AB6F36}" destId="{8A704801-B86E-7D4E-81D4-C21672DFC589}" srcOrd="1" destOrd="0" presId="urn:microsoft.com/office/officeart/2016/7/layout/RepeatingBendingProcessNew"/>
    <dgm:cxn modelId="{190D40AC-1BDB-8D45-8628-399C92CDB754}" type="presOf" srcId="{4175BB92-F05B-4A4A-94E0-A38B2534C98E}" destId="{749F8DB4-3898-1240-9289-23D28306A982}" srcOrd="1" destOrd="0" presId="urn:microsoft.com/office/officeart/2016/7/layout/RepeatingBendingProcessNew"/>
    <dgm:cxn modelId="{C13C36C0-D651-E944-AE23-78F4B89259DE}" type="presOf" srcId="{1A964442-B538-458F-89B1-9016D5FBBBA3}" destId="{C39439BC-4D86-FC4B-B836-279A67357C8E}" srcOrd="1" destOrd="0" presId="urn:microsoft.com/office/officeart/2016/7/layout/RepeatingBendingProcessNew"/>
    <dgm:cxn modelId="{D0342ACD-F8DD-4A4F-813C-30362610096D}" srcId="{8E6DD8A6-F0D0-4147-AC9A-F7DD2C124C0C}" destId="{ABACBAD0-A038-49F7-95BF-CB08DC0147F5}" srcOrd="0" destOrd="0" parTransId="{5128C339-586B-4E4C-9B45-A2D73EC6D8D8}" sibTransId="{663A9F0D-C097-4E2F-9406-3D8BA92398A1}"/>
    <dgm:cxn modelId="{914BDADA-36A5-4164-9FB7-CEDACDF09C64}" srcId="{8E6DD8A6-F0D0-4147-AC9A-F7DD2C124C0C}" destId="{7FC61477-CF8D-4593-9730-CF6A0CCB3811}" srcOrd="4" destOrd="0" parTransId="{83F8D8B4-153A-456B-A415-C8A6A03F909D}" sibTransId="{1A964442-B538-458F-89B1-9016D5FBBBA3}"/>
    <dgm:cxn modelId="{8656FBDA-2D32-2147-8503-63573BA99A8E}" type="presOf" srcId="{079050FA-2339-4D98-B3DA-8B3A4A7867CE}" destId="{ABF677F8-5403-FF4E-8FE4-57D638E9B7C5}" srcOrd="0" destOrd="0" presId="urn:microsoft.com/office/officeart/2016/7/layout/RepeatingBendingProcessNew"/>
    <dgm:cxn modelId="{00BE1EE2-E064-4A4F-9145-D7D21732D31F}" type="presOf" srcId="{663A9F0D-C097-4E2F-9406-3D8BA92398A1}" destId="{2287C8D7-9D57-C04E-805F-2963F0B766DE}" srcOrd="0" destOrd="0" presId="urn:microsoft.com/office/officeart/2016/7/layout/RepeatingBendingProcessNew"/>
    <dgm:cxn modelId="{6D654EE3-4534-8F4D-8A6F-2A403D7724EA}" type="presOf" srcId="{F7D41C73-1B19-4FEB-9063-472FAF80E99F}" destId="{B11FFD1C-691E-3347-A07C-B0318C5528A3}" srcOrd="0" destOrd="0" presId="urn:microsoft.com/office/officeart/2016/7/layout/RepeatingBendingProcessNew"/>
    <dgm:cxn modelId="{E318E1EC-8661-4222-9AA3-622E93E96524}" srcId="{8E6DD8A6-F0D0-4147-AC9A-F7DD2C124C0C}" destId="{F7D41C73-1B19-4FEB-9063-472FAF80E99F}" srcOrd="5" destOrd="0" parTransId="{4F9E073F-4713-42B9-A9E4-656622F00D9F}" sibTransId="{4175BB92-F05B-4A4A-94E0-A38B2534C98E}"/>
    <dgm:cxn modelId="{A45FEAF8-1AC1-AB4B-90F4-ECFAEA15EA3B}" type="presOf" srcId="{582F1B40-EC6E-4992-B90C-298929A0F446}" destId="{3909E7C9-15EF-C84D-B0BA-859154623201}" srcOrd="0" destOrd="0" presId="urn:microsoft.com/office/officeart/2016/7/layout/RepeatingBendingProcessNew"/>
    <dgm:cxn modelId="{FFA31FFA-8823-984B-9817-20828E3DF917}" type="presOf" srcId="{8F9237C1-D6C7-4806-9109-761D85D94E2A}" destId="{FAFDEBBF-45D9-8C44-84D7-29B7FBDD9D98}" srcOrd="0" destOrd="0" presId="urn:microsoft.com/office/officeart/2016/7/layout/RepeatingBendingProcessNew"/>
    <dgm:cxn modelId="{70D5A7B8-69C3-A44F-A01C-9B9DFEB000F8}" type="presParOf" srcId="{021F030D-A112-7F44-8840-61837319CB86}" destId="{42DCA109-CF1E-504E-B9B8-48954BEC2206}" srcOrd="0" destOrd="0" presId="urn:microsoft.com/office/officeart/2016/7/layout/RepeatingBendingProcessNew"/>
    <dgm:cxn modelId="{55EF0D8D-0617-BA41-8D78-0F731B5124C9}" type="presParOf" srcId="{021F030D-A112-7F44-8840-61837319CB86}" destId="{2287C8D7-9D57-C04E-805F-2963F0B766DE}" srcOrd="1" destOrd="0" presId="urn:microsoft.com/office/officeart/2016/7/layout/RepeatingBendingProcessNew"/>
    <dgm:cxn modelId="{3944766A-6679-874F-BF4A-361D7868A2B0}" type="presParOf" srcId="{2287C8D7-9D57-C04E-805F-2963F0B766DE}" destId="{2B325C6F-8262-E840-99CC-66B6B0553FEB}" srcOrd="0" destOrd="0" presId="urn:microsoft.com/office/officeart/2016/7/layout/RepeatingBendingProcessNew"/>
    <dgm:cxn modelId="{F87F854F-08BB-3C4E-B41E-398F55D193EB}" type="presParOf" srcId="{021F030D-A112-7F44-8840-61837319CB86}" destId="{FAFDEBBF-45D9-8C44-84D7-29B7FBDD9D98}" srcOrd="2" destOrd="0" presId="urn:microsoft.com/office/officeart/2016/7/layout/RepeatingBendingProcessNew"/>
    <dgm:cxn modelId="{321545CF-892E-C346-B7F2-DEC439A6BF40}" type="presParOf" srcId="{021F030D-A112-7F44-8840-61837319CB86}" destId="{3909E7C9-15EF-C84D-B0BA-859154623201}" srcOrd="3" destOrd="0" presId="urn:microsoft.com/office/officeart/2016/7/layout/RepeatingBendingProcessNew"/>
    <dgm:cxn modelId="{F309AAAB-3FB7-F14C-B033-2C0320D16D5D}" type="presParOf" srcId="{3909E7C9-15EF-C84D-B0BA-859154623201}" destId="{57D5EC6A-A544-A34E-8B61-126BA50BDBB4}" srcOrd="0" destOrd="0" presId="urn:microsoft.com/office/officeart/2016/7/layout/RepeatingBendingProcessNew"/>
    <dgm:cxn modelId="{2D7040A5-CACB-2B49-B236-2AF1D2124643}" type="presParOf" srcId="{021F030D-A112-7F44-8840-61837319CB86}" destId="{69753DE1-9A61-0E4E-A280-BFE6DB294380}" srcOrd="4" destOrd="0" presId="urn:microsoft.com/office/officeart/2016/7/layout/RepeatingBendingProcessNew"/>
    <dgm:cxn modelId="{DAA2B15D-35FE-4C4C-ACFD-4DC77C141FD6}" type="presParOf" srcId="{021F030D-A112-7F44-8840-61837319CB86}" destId="{DA6616A2-6E3F-AD47-9A76-5E9B89DE6053}" srcOrd="5" destOrd="0" presId="urn:microsoft.com/office/officeart/2016/7/layout/RepeatingBendingProcessNew"/>
    <dgm:cxn modelId="{1C46016B-C874-FD4C-91F1-FFB923325EAB}" type="presParOf" srcId="{DA6616A2-6E3F-AD47-9A76-5E9B89DE6053}" destId="{8A704801-B86E-7D4E-81D4-C21672DFC589}" srcOrd="0" destOrd="0" presId="urn:microsoft.com/office/officeart/2016/7/layout/RepeatingBendingProcessNew"/>
    <dgm:cxn modelId="{B28AD460-F807-FC4B-8A3B-39A355D7BD8A}" type="presParOf" srcId="{021F030D-A112-7F44-8840-61837319CB86}" destId="{68F88577-C988-3145-BFF9-D12E77EC50B5}" srcOrd="6" destOrd="0" presId="urn:microsoft.com/office/officeart/2016/7/layout/RepeatingBendingProcessNew"/>
    <dgm:cxn modelId="{9B8FC331-7E21-2B40-A74A-A05A74F01A4A}" type="presParOf" srcId="{021F030D-A112-7F44-8840-61837319CB86}" destId="{ABF677F8-5403-FF4E-8FE4-57D638E9B7C5}" srcOrd="7" destOrd="0" presId="urn:microsoft.com/office/officeart/2016/7/layout/RepeatingBendingProcessNew"/>
    <dgm:cxn modelId="{76E00531-B33C-8C47-9E93-C7D36A4F44C9}" type="presParOf" srcId="{ABF677F8-5403-FF4E-8FE4-57D638E9B7C5}" destId="{36E28476-8B70-874D-89EC-D5525F24A124}" srcOrd="0" destOrd="0" presId="urn:microsoft.com/office/officeart/2016/7/layout/RepeatingBendingProcessNew"/>
    <dgm:cxn modelId="{5A65C8A4-9AC8-7147-849D-43C3302160D5}" type="presParOf" srcId="{021F030D-A112-7F44-8840-61837319CB86}" destId="{05F6BCB2-C6D4-1549-B19F-454BEEF8A86E}" srcOrd="8" destOrd="0" presId="urn:microsoft.com/office/officeart/2016/7/layout/RepeatingBendingProcessNew"/>
    <dgm:cxn modelId="{B5F5E2A6-94BD-7A4B-B648-0F86F65FD838}" type="presParOf" srcId="{021F030D-A112-7F44-8840-61837319CB86}" destId="{C94D3C66-9844-AF4C-A6ED-55FA84EE6994}" srcOrd="9" destOrd="0" presId="urn:microsoft.com/office/officeart/2016/7/layout/RepeatingBendingProcessNew"/>
    <dgm:cxn modelId="{6BF53509-33F9-5643-BD2B-1CD7B9FEE90B}" type="presParOf" srcId="{C94D3C66-9844-AF4C-A6ED-55FA84EE6994}" destId="{C39439BC-4D86-FC4B-B836-279A67357C8E}" srcOrd="0" destOrd="0" presId="urn:microsoft.com/office/officeart/2016/7/layout/RepeatingBendingProcessNew"/>
    <dgm:cxn modelId="{AE03FA4C-363C-2743-AB35-0C20347EB732}" type="presParOf" srcId="{021F030D-A112-7F44-8840-61837319CB86}" destId="{B11FFD1C-691E-3347-A07C-B0318C5528A3}" srcOrd="10" destOrd="0" presId="urn:microsoft.com/office/officeart/2016/7/layout/RepeatingBendingProcessNew"/>
    <dgm:cxn modelId="{29919A45-CA70-004A-A0AB-2F9356B9D45A}" type="presParOf" srcId="{021F030D-A112-7F44-8840-61837319CB86}" destId="{79327B2D-62E8-C84B-80B1-E25BA2E2C984}" srcOrd="11" destOrd="0" presId="urn:microsoft.com/office/officeart/2016/7/layout/RepeatingBendingProcessNew"/>
    <dgm:cxn modelId="{52EEA282-5ACB-A546-A7D4-6A20550DE50F}" type="presParOf" srcId="{79327B2D-62E8-C84B-80B1-E25BA2E2C984}" destId="{749F8DB4-3898-1240-9289-23D28306A982}" srcOrd="0" destOrd="0" presId="urn:microsoft.com/office/officeart/2016/7/layout/RepeatingBendingProcessNew"/>
    <dgm:cxn modelId="{1B6E8228-E2B1-974A-AA19-726E2BB87AF4}" type="presParOf" srcId="{021F030D-A112-7F44-8840-61837319CB86}" destId="{D9B0C2C3-2C77-6A41-AE1D-138C918D167C}" srcOrd="12" destOrd="0" presId="urn:microsoft.com/office/officeart/2016/7/layout/RepeatingBendingProcessNew"/>
    <dgm:cxn modelId="{AD090936-C2F6-1942-B34D-20ECFD1DF891}" type="presParOf" srcId="{021F030D-A112-7F44-8840-61837319CB86}" destId="{E633D9C5-D6C5-5C40-9F36-8B38C6721826}" srcOrd="13" destOrd="0" presId="urn:microsoft.com/office/officeart/2016/7/layout/RepeatingBendingProcessNew"/>
    <dgm:cxn modelId="{753E178E-2F40-E944-A208-AF3E925FBEDD}" type="presParOf" srcId="{E633D9C5-D6C5-5C40-9F36-8B38C6721826}" destId="{422EDE1C-253F-7A4C-B108-FAD9EC5A3F49}" srcOrd="0" destOrd="0" presId="urn:microsoft.com/office/officeart/2016/7/layout/RepeatingBendingProcessNew"/>
    <dgm:cxn modelId="{43677845-2095-234A-9FFA-C5761F9787D9}" type="presParOf" srcId="{021F030D-A112-7F44-8840-61837319CB86}" destId="{414D6783-9DE5-EA45-8AAB-AAD561E2BCF2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7C8D7-9D57-C04E-805F-2963F0B766DE}">
      <dsp:nvSpPr>
        <dsp:cNvPr id="0" name=""/>
        <dsp:cNvSpPr/>
      </dsp:nvSpPr>
      <dsp:spPr>
        <a:xfrm>
          <a:off x="2380377" y="1112197"/>
          <a:ext cx="5167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678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5087" y="1155180"/>
        <a:ext cx="27369" cy="5473"/>
      </dsp:txXfrm>
    </dsp:sp>
    <dsp:sp modelId="{42DCA109-CF1E-504E-B9B8-48954BEC2206}">
      <dsp:nvSpPr>
        <dsp:cNvPr id="0" name=""/>
        <dsp:cNvSpPr/>
      </dsp:nvSpPr>
      <dsp:spPr>
        <a:xfrm>
          <a:off x="2221" y="443931"/>
          <a:ext cx="2379955" cy="14279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620" tIns="122413" rIns="116620" bIns="12241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Θα επιλ</a:t>
          </a:r>
          <a:r>
            <a:rPr lang="en-US" sz="2100" kern="1200" dirty="0" err="1"/>
            <a:t>έ</a:t>
          </a:r>
          <a:r>
            <a:rPr lang="el-GR" sz="2100" kern="1200" dirty="0"/>
            <a:t>ξετε ένα </a:t>
          </a:r>
          <a:r>
            <a:rPr lang="el-GR" sz="2100" u="sng" kern="1200" dirty="0"/>
            <a:t>εμπειρικό άρθρο</a:t>
          </a:r>
          <a:r>
            <a:rPr lang="el-GR" sz="2100" kern="1200" dirty="0"/>
            <a:t>, και θα ετοιμάσετε</a:t>
          </a:r>
          <a:r>
            <a:rPr lang="en-US" sz="2100" kern="1200" dirty="0"/>
            <a:t>:</a:t>
          </a:r>
        </a:p>
      </dsp:txBody>
      <dsp:txXfrm>
        <a:off x="2221" y="443931"/>
        <a:ext cx="2379955" cy="1427973"/>
      </dsp:txXfrm>
    </dsp:sp>
    <dsp:sp modelId="{3909E7C9-15EF-C84D-B0BA-859154623201}">
      <dsp:nvSpPr>
        <dsp:cNvPr id="0" name=""/>
        <dsp:cNvSpPr/>
      </dsp:nvSpPr>
      <dsp:spPr>
        <a:xfrm>
          <a:off x="5307723" y="1112197"/>
          <a:ext cx="5167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6789" y="45720"/>
              </a:lnTo>
            </a:path>
          </a:pathLst>
        </a:custGeom>
        <a:noFill/>
        <a:ln w="12700" cap="flat" cmpd="sng" algn="ctr">
          <a:solidFill>
            <a:schemeClr val="accent5">
              <a:hueOff val="-2025358"/>
              <a:satOff val="-138"/>
              <a:lumOff val="32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52433" y="1155180"/>
        <a:ext cx="27369" cy="5473"/>
      </dsp:txXfrm>
    </dsp:sp>
    <dsp:sp modelId="{FAFDEBBF-45D9-8C44-84D7-29B7FBDD9D98}">
      <dsp:nvSpPr>
        <dsp:cNvPr id="0" name=""/>
        <dsp:cNvSpPr/>
      </dsp:nvSpPr>
      <dsp:spPr>
        <a:xfrm>
          <a:off x="2929567" y="443931"/>
          <a:ext cx="2379955" cy="1427973"/>
        </a:xfrm>
        <a:prstGeom prst="rect">
          <a:avLst/>
        </a:prstGeom>
        <a:solidFill>
          <a:schemeClr val="accent5">
            <a:hueOff val="-1736021"/>
            <a:satOff val="-118"/>
            <a:lumOff val="2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620" tIns="122413" rIns="116620" bIns="12241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1. </a:t>
          </a:r>
          <a:r>
            <a:rPr lang="el-GR" sz="2100" kern="1200"/>
            <a:t>Τον τίτλο σε μορφή </a:t>
          </a:r>
          <a:r>
            <a:rPr lang="en-US" sz="2100" kern="1200"/>
            <a:t>APA style 7 edition</a:t>
          </a:r>
        </a:p>
      </dsp:txBody>
      <dsp:txXfrm>
        <a:off x="2929567" y="443931"/>
        <a:ext cx="2379955" cy="1427973"/>
      </dsp:txXfrm>
    </dsp:sp>
    <dsp:sp modelId="{DA6616A2-6E3F-AD47-9A76-5E9B89DE6053}">
      <dsp:nvSpPr>
        <dsp:cNvPr id="0" name=""/>
        <dsp:cNvSpPr/>
      </dsp:nvSpPr>
      <dsp:spPr>
        <a:xfrm>
          <a:off x="8235068" y="1112197"/>
          <a:ext cx="5167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6789" y="45720"/>
              </a:lnTo>
            </a:path>
          </a:pathLst>
        </a:custGeom>
        <a:noFill/>
        <a:ln w="12700" cap="flat" cmpd="sng" algn="ctr">
          <a:solidFill>
            <a:schemeClr val="accent5">
              <a:hueOff val="-4050717"/>
              <a:satOff val="-275"/>
              <a:lumOff val="65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479778" y="1155180"/>
        <a:ext cx="27369" cy="5473"/>
      </dsp:txXfrm>
    </dsp:sp>
    <dsp:sp modelId="{69753DE1-9A61-0E4E-A280-BFE6DB294380}">
      <dsp:nvSpPr>
        <dsp:cNvPr id="0" name=""/>
        <dsp:cNvSpPr/>
      </dsp:nvSpPr>
      <dsp:spPr>
        <a:xfrm>
          <a:off x="5856912" y="443931"/>
          <a:ext cx="2379955" cy="1427973"/>
        </a:xfrm>
        <a:prstGeom prst="rect">
          <a:avLst/>
        </a:prstGeom>
        <a:solidFill>
          <a:schemeClr val="accent5">
            <a:hueOff val="-3472043"/>
            <a:satOff val="-236"/>
            <a:lumOff val="5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620" tIns="122413" rIns="116620" bIns="12241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2. Σκοπ</a:t>
          </a:r>
          <a:r>
            <a:rPr lang="en-US" sz="2100" kern="1200"/>
            <a:t>ό</a:t>
          </a:r>
          <a:r>
            <a:rPr lang="el-GR" sz="2100" kern="1200"/>
            <a:t>ς και σημασία της έρευνας</a:t>
          </a:r>
          <a:endParaRPr lang="en-US" sz="2100" kern="1200"/>
        </a:p>
      </dsp:txBody>
      <dsp:txXfrm>
        <a:off x="5856912" y="443931"/>
        <a:ext cx="2379955" cy="1427973"/>
      </dsp:txXfrm>
    </dsp:sp>
    <dsp:sp modelId="{ABF677F8-5403-FF4E-8FE4-57D638E9B7C5}">
      <dsp:nvSpPr>
        <dsp:cNvPr id="0" name=""/>
        <dsp:cNvSpPr/>
      </dsp:nvSpPr>
      <dsp:spPr>
        <a:xfrm>
          <a:off x="1192199" y="1870104"/>
          <a:ext cx="8782036" cy="516789"/>
        </a:xfrm>
        <a:custGeom>
          <a:avLst/>
          <a:gdLst/>
          <a:ahLst/>
          <a:cxnLst/>
          <a:rect l="0" t="0" r="0" b="0"/>
          <a:pathLst>
            <a:path>
              <a:moveTo>
                <a:pt x="8782036" y="0"/>
              </a:moveTo>
              <a:lnTo>
                <a:pt x="8782036" y="275494"/>
              </a:lnTo>
              <a:lnTo>
                <a:pt x="0" y="275494"/>
              </a:lnTo>
              <a:lnTo>
                <a:pt x="0" y="516789"/>
              </a:lnTo>
            </a:path>
          </a:pathLst>
        </a:custGeom>
        <a:noFill/>
        <a:ln w="12700" cap="flat" cmpd="sng" algn="ctr">
          <a:solidFill>
            <a:schemeClr val="accent5">
              <a:hueOff val="-6076075"/>
              <a:satOff val="-413"/>
              <a:lumOff val="98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63241" y="2125762"/>
        <a:ext cx="439953" cy="5473"/>
      </dsp:txXfrm>
    </dsp:sp>
    <dsp:sp modelId="{68F88577-C988-3145-BFF9-D12E77EC50B5}">
      <dsp:nvSpPr>
        <dsp:cNvPr id="0" name=""/>
        <dsp:cNvSpPr/>
      </dsp:nvSpPr>
      <dsp:spPr>
        <a:xfrm>
          <a:off x="8784258" y="443931"/>
          <a:ext cx="2379955" cy="1427973"/>
        </a:xfrm>
        <a:prstGeom prst="rect">
          <a:avLst/>
        </a:prstGeom>
        <a:solidFill>
          <a:schemeClr val="accent5">
            <a:hueOff val="-5208064"/>
            <a:satOff val="-354"/>
            <a:lumOff val="8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620" tIns="122413" rIns="116620" bIns="12241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3. Ερευνητικά ερωτήματα ή ερευνητικές υποθέσεις</a:t>
          </a:r>
          <a:endParaRPr lang="en-US" sz="2100" kern="1200"/>
        </a:p>
      </dsp:txBody>
      <dsp:txXfrm>
        <a:off x="8784258" y="443931"/>
        <a:ext cx="2379955" cy="1427973"/>
      </dsp:txXfrm>
    </dsp:sp>
    <dsp:sp modelId="{C94D3C66-9844-AF4C-A6ED-55FA84EE6994}">
      <dsp:nvSpPr>
        <dsp:cNvPr id="0" name=""/>
        <dsp:cNvSpPr/>
      </dsp:nvSpPr>
      <dsp:spPr>
        <a:xfrm>
          <a:off x="2380377" y="3087561"/>
          <a:ext cx="5167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6789" y="45720"/>
              </a:lnTo>
            </a:path>
          </a:pathLst>
        </a:custGeom>
        <a:noFill/>
        <a:ln w="12700" cap="flat" cmpd="sng" algn="ctr">
          <a:solidFill>
            <a:schemeClr val="accent5">
              <a:hueOff val="-8101434"/>
              <a:satOff val="-551"/>
              <a:lumOff val="130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5087" y="3130544"/>
        <a:ext cx="27369" cy="5473"/>
      </dsp:txXfrm>
    </dsp:sp>
    <dsp:sp modelId="{05F6BCB2-C6D4-1549-B19F-454BEEF8A86E}">
      <dsp:nvSpPr>
        <dsp:cNvPr id="0" name=""/>
        <dsp:cNvSpPr/>
      </dsp:nvSpPr>
      <dsp:spPr>
        <a:xfrm>
          <a:off x="2221" y="2419294"/>
          <a:ext cx="2379955" cy="1427973"/>
        </a:xfrm>
        <a:prstGeom prst="rect">
          <a:avLst/>
        </a:prstGeom>
        <a:solidFill>
          <a:schemeClr val="accent5">
            <a:hueOff val="-6944086"/>
            <a:satOff val="-472"/>
            <a:lumOff val="11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620" tIns="122413" rIns="116620" bIns="12241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4. Μεθοδολογία (δειγματοληψία, συμμετέχοντες)</a:t>
          </a:r>
          <a:endParaRPr lang="en-US" sz="2100" kern="1200"/>
        </a:p>
      </dsp:txBody>
      <dsp:txXfrm>
        <a:off x="2221" y="2419294"/>
        <a:ext cx="2379955" cy="1427973"/>
      </dsp:txXfrm>
    </dsp:sp>
    <dsp:sp modelId="{79327B2D-62E8-C84B-80B1-E25BA2E2C984}">
      <dsp:nvSpPr>
        <dsp:cNvPr id="0" name=""/>
        <dsp:cNvSpPr/>
      </dsp:nvSpPr>
      <dsp:spPr>
        <a:xfrm>
          <a:off x="5307723" y="3087561"/>
          <a:ext cx="5167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6789" y="45720"/>
              </a:lnTo>
            </a:path>
          </a:pathLst>
        </a:custGeom>
        <a:noFill/>
        <a:ln w="12700" cap="flat" cmpd="sng" algn="ctr">
          <a:solidFill>
            <a:schemeClr val="accent5">
              <a:hueOff val="-10126791"/>
              <a:satOff val="-688"/>
              <a:lumOff val="163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52433" y="3130544"/>
        <a:ext cx="27369" cy="5473"/>
      </dsp:txXfrm>
    </dsp:sp>
    <dsp:sp modelId="{B11FFD1C-691E-3347-A07C-B0318C5528A3}">
      <dsp:nvSpPr>
        <dsp:cNvPr id="0" name=""/>
        <dsp:cNvSpPr/>
      </dsp:nvSpPr>
      <dsp:spPr>
        <a:xfrm>
          <a:off x="2929567" y="2419294"/>
          <a:ext cx="2379955" cy="1427973"/>
        </a:xfrm>
        <a:prstGeom prst="rect">
          <a:avLst/>
        </a:prstGeom>
        <a:solidFill>
          <a:schemeClr val="accent5">
            <a:hueOff val="-8680107"/>
            <a:satOff val="-590"/>
            <a:lumOff val="14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620" tIns="122413" rIns="116620" bIns="12241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5. Συμπεράσματα, συζήτηση</a:t>
          </a:r>
          <a:endParaRPr lang="en-US" sz="2100" kern="1200"/>
        </a:p>
      </dsp:txBody>
      <dsp:txXfrm>
        <a:off x="2929567" y="2419294"/>
        <a:ext cx="2379955" cy="1427973"/>
      </dsp:txXfrm>
    </dsp:sp>
    <dsp:sp modelId="{E633D9C5-D6C5-5C40-9F36-8B38C6721826}">
      <dsp:nvSpPr>
        <dsp:cNvPr id="0" name=""/>
        <dsp:cNvSpPr/>
      </dsp:nvSpPr>
      <dsp:spPr>
        <a:xfrm>
          <a:off x="8235068" y="3087561"/>
          <a:ext cx="5167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6789" y="45720"/>
              </a:lnTo>
            </a:path>
          </a:pathLst>
        </a:custGeom>
        <a:noFill/>
        <a:ln w="1270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479778" y="3130544"/>
        <a:ext cx="27369" cy="5473"/>
      </dsp:txXfrm>
    </dsp:sp>
    <dsp:sp modelId="{D9B0C2C3-2C77-6A41-AE1D-138C918D167C}">
      <dsp:nvSpPr>
        <dsp:cNvPr id="0" name=""/>
        <dsp:cNvSpPr/>
      </dsp:nvSpPr>
      <dsp:spPr>
        <a:xfrm>
          <a:off x="5856912" y="2419294"/>
          <a:ext cx="2379955" cy="1427973"/>
        </a:xfrm>
        <a:prstGeom prst="rect">
          <a:avLst/>
        </a:prstGeom>
        <a:solidFill>
          <a:schemeClr val="accent5">
            <a:hueOff val="-10416129"/>
            <a:satOff val="-708"/>
            <a:lumOff val="16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620" tIns="122413" rIns="116620" bIns="12241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6. Περιορισμο</a:t>
          </a:r>
          <a:r>
            <a:rPr lang="en-US" sz="2100" kern="1200"/>
            <a:t>ί</a:t>
          </a:r>
          <a:r>
            <a:rPr lang="el-GR" sz="2100" kern="1200"/>
            <a:t> και προτάσεις για νέα έρευνα</a:t>
          </a:r>
          <a:endParaRPr lang="en-US" sz="2100" kern="1200"/>
        </a:p>
      </dsp:txBody>
      <dsp:txXfrm>
        <a:off x="5856912" y="2419294"/>
        <a:ext cx="2379955" cy="1427973"/>
      </dsp:txXfrm>
    </dsp:sp>
    <dsp:sp modelId="{414D6783-9DE5-EA45-8AAB-AAD561E2BCF2}">
      <dsp:nvSpPr>
        <dsp:cNvPr id="0" name=""/>
        <dsp:cNvSpPr/>
      </dsp:nvSpPr>
      <dsp:spPr>
        <a:xfrm>
          <a:off x="8784258" y="2419294"/>
          <a:ext cx="2379955" cy="1427973"/>
        </a:xfrm>
        <a:prstGeom prst="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620" tIns="122413" rIns="116620" bIns="12241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7. Βιβλιογραφία</a:t>
          </a:r>
          <a:endParaRPr lang="en-US" sz="2100" kern="1200"/>
        </a:p>
      </dsp:txBody>
      <dsp:txXfrm>
        <a:off x="8784258" y="2419294"/>
        <a:ext cx="2379955" cy="1427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4220A5-8D60-6824-6C33-8A6BECBFF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15A965C-CEA9-1775-2C35-B2BF4C880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F834698-6C6E-9253-0E8C-9CFA71D82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5D55C3A-CB14-262D-B96B-3F71048D5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5423DB6-6794-A614-01B5-748C60C2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31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457EB5-A945-DD5E-B167-86DF1D562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6A73EDD-D64E-143F-CBC3-300DBCBCC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ED3BF7-2B4C-EAF8-4A6E-A2FCF62A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7201020-ADC5-C0DD-542E-792B5FC4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75E478-6DC7-16FC-D3EF-FE77CEFA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34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11BD360-0F8F-06B9-8A5E-58844DEB3B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3841B3E-5F3B-6AAD-5687-FD2D0EABF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E753A5F-29C3-4FA9-075C-682B0AE7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D73C2A-F357-172C-B0B5-175309B86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6FCCC76-D282-95DF-F983-D1BEF38A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42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ADEE6B-4AC4-C94E-C076-FE984596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03288C-EBA9-5A57-56F9-46DDF2FE1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FA2C13-67B8-7E03-6170-AC8311EB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4F48A2F-74A9-8DA0-9D1C-0CF069FB9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F17018-A010-BF27-A000-1D348F9B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099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74AD0D-6003-B4EA-21F6-6E32AD4C9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AF6468-BFFA-2813-4825-134D5DF1F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80651AF-D7F8-A8E7-775E-07AC16E6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1D081D-EC3A-1772-E43A-3FF61E2A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F40735A-0456-4671-084F-9CC64A6B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706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BA8B94-0E73-754B-EB46-43270D3F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741070-53C6-FA7E-0AF0-550CFF450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2EC6688-98DB-6A91-4377-0553D939C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1BFB0B5-9728-FF26-6340-A47909DB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5158BF0-D631-8692-0C2D-84B4413F6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A8F3D7A-598B-EFF2-DAFE-D81D38C3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77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E04200-E362-727B-2A5D-D17FC4A1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A8094D8-DBF0-A647-369D-9C7555A08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6A5E1DE-DCAC-070C-A411-F656FB60B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3572866-3204-6D7E-2399-F2F95C71C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89F1DCA-46FF-0B3B-EC6C-8A8E5AF94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03DFACF-B145-A954-8F36-B8BD457E8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0C81AF0-78AB-0DA6-7370-24CCC765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68E31CE-8F08-0AAB-EF41-92A6B5422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11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E53A63-3087-CADC-C690-B1B13275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8170139-4F6D-8E3B-CE0E-DE498B2F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D51F2C6-6942-0121-125B-8C53FB64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7E45BE4-B996-2742-8DC2-A3359F2C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602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785479F-549E-7B10-C851-F06FE962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B531FFB-F1A3-FBEE-B2C5-8B32F092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D3AF6C8-079D-B6DF-EFCA-FADDC1EE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311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D41395-61A0-716D-D1E4-20F92D5F3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F4FD87-F2DA-4CB0-9824-B7D0686B1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6D00D32-75AB-12A3-FA42-72BC1B934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1265933-4ACF-ABA6-5E60-0D74655D1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AA5C56-8996-8801-6390-C199D06C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198F243-69B5-A518-1094-FCD0EEAC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2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468EFE-4EB1-02BF-C0F5-9558C378D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EE76A93-642B-3DDA-8FAD-81BE785A5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CD2CDC6-8721-765E-3205-8AB3F499F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959A99E-D914-B3BE-0464-ACBCA569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74E392E-AA14-03CA-1BFF-B669802D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20DF1EA-AE6A-4382-B408-59803209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941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77BC34B-DCB6-2A49-5C9C-5B1F9BDC5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F8342A7-C654-7FC8-CBB1-5F38ECB29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E4E7FCB-80F6-84C9-11E7-87F37CB2B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0A3619-7851-DF46-9A0A-F7EA8C6B516F}" type="datetimeFigureOut">
              <a:rPr lang="el-GR" smtClean="0"/>
              <a:t>24/10/24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309D67-F4DB-1EF4-1CA1-1680B6867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E0C4E2-7F59-C98D-5ED9-79C30EA22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9F204D-8984-CE41-8728-DD5202BA25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F0F814-B2C0-3D56-E208-06783ABCD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ΠΡΟΑΙΡΕΤΙΚΗ ΕΡΓΑΣΙΑ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2817B0C-4AD5-B2BE-D70E-0CA68F415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0402"/>
            <a:ext cx="9144000" cy="2517768"/>
          </a:xfrm>
        </p:spPr>
        <p:txBody>
          <a:bodyPr/>
          <a:lstStyle/>
          <a:p>
            <a:endParaRPr lang="el-GR" dirty="0"/>
          </a:p>
          <a:p>
            <a:r>
              <a:rPr lang="el-GR" dirty="0"/>
              <a:t>ΠΟΙΟΤΙΚΕΣ ΚΑΙ ΠΟΣΟΤΙΚΕΣ ΜΕΘΟΔΟΙ ΕΡΕΥΝΑΣ</a:t>
            </a:r>
          </a:p>
          <a:p>
            <a:r>
              <a:rPr lang="el-GR" dirty="0"/>
              <a:t>Διδάσκουσα: Δρ. Ζαχαρένια </a:t>
            </a:r>
            <a:r>
              <a:rPr lang="el-GR" dirty="0" err="1"/>
              <a:t>Πιλιτσίδου</a:t>
            </a:r>
            <a:endParaRPr lang="el-GR" dirty="0"/>
          </a:p>
          <a:p>
            <a:r>
              <a:rPr lang="el-GR" dirty="0"/>
              <a:t>Ημερομηνία παράδοσης: 29/11</a:t>
            </a:r>
          </a:p>
        </p:txBody>
      </p:sp>
    </p:spTree>
    <p:extLst>
      <p:ext uri="{BB962C8B-B14F-4D97-AF65-F5344CB8AC3E}">
        <p14:creationId xmlns:p14="http://schemas.microsoft.com/office/powerpoint/2010/main" val="400501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8B9BA80-FBF2-A57F-3ABC-52033D92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POWER POINT</a:t>
            </a:r>
            <a:endParaRPr lang="el-GR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9A908FA4-AF4D-857B-77B0-33F36E8F3B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81277"/>
              </p:ext>
            </p:extLst>
          </p:nvPr>
        </p:nvGraphicFramePr>
        <p:xfrm>
          <a:off x="441065" y="2055812"/>
          <a:ext cx="11166436" cy="429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7206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82</Words>
  <Application>Microsoft Macintosh PowerPoint</Application>
  <PresentationFormat>Ευρεία οθόνη</PresentationFormat>
  <Paragraphs>14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Θέμα του Office</vt:lpstr>
      <vt:lpstr>ΠΡΟΑΙΡΕΤΙΚΗ ΕΡΓΑΣΙΑ</vt:lpstr>
      <vt:lpstr>POWER 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Zacharenia Pilitsidou</dc:creator>
  <cp:lastModifiedBy>Zacharenia Pilitsidou</cp:lastModifiedBy>
  <cp:revision>3</cp:revision>
  <dcterms:created xsi:type="dcterms:W3CDTF">2024-10-24T13:58:26Z</dcterms:created>
  <dcterms:modified xsi:type="dcterms:W3CDTF">2024-10-24T14:16:48Z</dcterms:modified>
</cp:coreProperties>
</file>