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7" r:id="rId4"/>
    <p:sldId id="278" r:id="rId5"/>
    <p:sldId id="263" r:id="rId6"/>
    <p:sldId id="264" r:id="rId7"/>
    <p:sldId id="265" r:id="rId8"/>
    <p:sldId id="266" r:id="rId9"/>
    <p:sldId id="267" r:id="rId10"/>
    <p:sldId id="268" r:id="rId11"/>
    <p:sldId id="270" r:id="rId12"/>
    <p:sldId id="271" r:id="rId13"/>
    <p:sldId id="272" r:id="rId14"/>
    <p:sldId id="279" r:id="rId15"/>
    <p:sldId id="345" r:id="rId16"/>
    <p:sldId id="347"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291" r:id="rId38"/>
    <p:sldId id="292" r:id="rId39"/>
    <p:sldId id="294" r:id="rId40"/>
    <p:sldId id="298" r:id="rId41"/>
    <p:sldId id="297" r:id="rId42"/>
    <p:sldId id="299" r:id="rId43"/>
    <p:sldId id="300" r:id="rId44"/>
    <p:sldId id="302" r:id="rId45"/>
    <p:sldId id="304" r:id="rId46"/>
    <p:sldId id="305" r:id="rId47"/>
    <p:sldId id="307" r:id="rId48"/>
    <p:sldId id="324" r:id="rId49"/>
    <p:sldId id="326" r:id="rId50"/>
    <p:sldId id="320" r:id="rId5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p:restoredTop sz="94690"/>
  </p:normalViewPr>
  <p:slideViewPr>
    <p:cSldViewPr snapToGrid="0">
      <p:cViewPr varScale="1">
        <p:scale>
          <a:sx n="100" d="100"/>
          <a:sy n="100" d="100"/>
        </p:scale>
        <p:origin x="19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797FD-EF52-406D-9B00-31A47322D8F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55A8F6-E470-44E9-96E6-4EC703B49585}">
      <dgm:prSet/>
      <dgm:spPr/>
      <dgm:t>
        <a:bodyPr/>
        <a:lstStyle/>
        <a:p>
          <a:r>
            <a:rPr lang="el-GR" b="0" i="0" baseline="0"/>
            <a:t>Τίτλος</a:t>
          </a:r>
          <a:endParaRPr lang="en-US"/>
        </a:p>
      </dgm:t>
    </dgm:pt>
    <dgm:pt modelId="{1A8CAE49-6A8C-449F-9662-5E4F5172806C}" type="parTrans" cxnId="{46BD9505-8F01-42C2-8A33-297EF6908D94}">
      <dgm:prSet/>
      <dgm:spPr/>
      <dgm:t>
        <a:bodyPr/>
        <a:lstStyle/>
        <a:p>
          <a:endParaRPr lang="en-US"/>
        </a:p>
      </dgm:t>
    </dgm:pt>
    <dgm:pt modelId="{BFE313FE-69A7-4862-B144-0F701DCE0F3D}" type="sibTrans" cxnId="{46BD9505-8F01-42C2-8A33-297EF6908D94}">
      <dgm:prSet/>
      <dgm:spPr/>
      <dgm:t>
        <a:bodyPr/>
        <a:lstStyle/>
        <a:p>
          <a:endParaRPr lang="en-US"/>
        </a:p>
      </dgm:t>
    </dgm:pt>
    <dgm:pt modelId="{1AC11B3C-2AE4-4EA9-ADAE-503CCD348067}">
      <dgm:prSet/>
      <dgm:spPr/>
      <dgm:t>
        <a:bodyPr/>
        <a:lstStyle/>
        <a:p>
          <a:r>
            <a:rPr lang="el-GR" b="0" i="0" baseline="0"/>
            <a:t>Περίληψη</a:t>
          </a:r>
          <a:endParaRPr lang="en-US"/>
        </a:p>
      </dgm:t>
    </dgm:pt>
    <dgm:pt modelId="{19107FA0-41A6-47AB-A96F-A8FE29602BD3}" type="parTrans" cxnId="{4E1B2EC9-8C7E-4443-9EC8-95B092F953C8}">
      <dgm:prSet/>
      <dgm:spPr/>
      <dgm:t>
        <a:bodyPr/>
        <a:lstStyle/>
        <a:p>
          <a:endParaRPr lang="en-US"/>
        </a:p>
      </dgm:t>
    </dgm:pt>
    <dgm:pt modelId="{9CC65215-5CA2-4E99-BBD7-C85F3EB3E6AC}" type="sibTrans" cxnId="{4E1B2EC9-8C7E-4443-9EC8-95B092F953C8}">
      <dgm:prSet/>
      <dgm:spPr/>
      <dgm:t>
        <a:bodyPr/>
        <a:lstStyle/>
        <a:p>
          <a:endParaRPr lang="en-US"/>
        </a:p>
      </dgm:t>
    </dgm:pt>
    <dgm:pt modelId="{60AF39C5-A924-42FF-8C44-9DD681A6AD96}">
      <dgm:prSet/>
      <dgm:spPr/>
      <dgm:t>
        <a:bodyPr/>
        <a:lstStyle/>
        <a:p>
          <a:r>
            <a:rPr lang="el-GR" b="0" i="0" baseline="0"/>
            <a:t>Εισαγωγή</a:t>
          </a:r>
          <a:endParaRPr lang="en-US"/>
        </a:p>
      </dgm:t>
    </dgm:pt>
    <dgm:pt modelId="{AC602C37-B45A-4751-9FC6-6690921F1AEF}" type="parTrans" cxnId="{EBEF58F0-2D62-4B09-8291-900060530674}">
      <dgm:prSet/>
      <dgm:spPr/>
      <dgm:t>
        <a:bodyPr/>
        <a:lstStyle/>
        <a:p>
          <a:endParaRPr lang="en-US"/>
        </a:p>
      </dgm:t>
    </dgm:pt>
    <dgm:pt modelId="{B6AEDEAC-BFF1-4A05-BF00-36CC6F2B8E96}" type="sibTrans" cxnId="{EBEF58F0-2D62-4B09-8291-900060530674}">
      <dgm:prSet/>
      <dgm:spPr/>
      <dgm:t>
        <a:bodyPr/>
        <a:lstStyle/>
        <a:p>
          <a:endParaRPr lang="en-US"/>
        </a:p>
      </dgm:t>
    </dgm:pt>
    <dgm:pt modelId="{4B0A81F0-F898-4180-AF92-9EE314234E50}">
      <dgm:prSet/>
      <dgm:spPr/>
      <dgm:t>
        <a:bodyPr/>
        <a:lstStyle/>
        <a:p>
          <a:r>
            <a:rPr lang="el-GR" b="0" i="0" baseline="0"/>
            <a:t>Βιβλιογραφική ανασκόπηση</a:t>
          </a:r>
          <a:endParaRPr lang="en-US"/>
        </a:p>
      </dgm:t>
    </dgm:pt>
    <dgm:pt modelId="{2121D090-FCE6-4047-832B-1CB23281A80F}" type="parTrans" cxnId="{9E7DD71E-F983-4779-8473-336CF9EA9F2F}">
      <dgm:prSet/>
      <dgm:spPr/>
      <dgm:t>
        <a:bodyPr/>
        <a:lstStyle/>
        <a:p>
          <a:endParaRPr lang="en-US"/>
        </a:p>
      </dgm:t>
    </dgm:pt>
    <dgm:pt modelId="{7B064A7C-8807-4FDA-8489-2FEE4D192122}" type="sibTrans" cxnId="{9E7DD71E-F983-4779-8473-336CF9EA9F2F}">
      <dgm:prSet/>
      <dgm:spPr/>
      <dgm:t>
        <a:bodyPr/>
        <a:lstStyle/>
        <a:p>
          <a:endParaRPr lang="en-US"/>
        </a:p>
      </dgm:t>
    </dgm:pt>
    <dgm:pt modelId="{B1123B17-7BB8-4AC2-8F1B-4A86AE05E691}">
      <dgm:prSet/>
      <dgm:spPr/>
      <dgm:t>
        <a:bodyPr/>
        <a:lstStyle/>
        <a:p>
          <a:r>
            <a:rPr lang="el-GR" b="0" i="0" baseline="0"/>
            <a:t>Μεθοδολογία</a:t>
          </a:r>
          <a:endParaRPr lang="en-US"/>
        </a:p>
      </dgm:t>
    </dgm:pt>
    <dgm:pt modelId="{C0F9EFA3-D168-4BDC-BD4E-C812F460DB57}" type="parTrans" cxnId="{0F019B4A-65A4-4A32-9C50-22ED04EA2052}">
      <dgm:prSet/>
      <dgm:spPr/>
      <dgm:t>
        <a:bodyPr/>
        <a:lstStyle/>
        <a:p>
          <a:endParaRPr lang="en-US"/>
        </a:p>
      </dgm:t>
    </dgm:pt>
    <dgm:pt modelId="{3A23FFB6-EE5A-4A79-9A48-D7F009B27BE6}" type="sibTrans" cxnId="{0F019B4A-65A4-4A32-9C50-22ED04EA2052}">
      <dgm:prSet/>
      <dgm:spPr/>
      <dgm:t>
        <a:bodyPr/>
        <a:lstStyle/>
        <a:p>
          <a:endParaRPr lang="en-US"/>
        </a:p>
      </dgm:t>
    </dgm:pt>
    <dgm:pt modelId="{C312D011-4455-41BA-9B27-6A3B787F7AE8}">
      <dgm:prSet/>
      <dgm:spPr/>
      <dgm:t>
        <a:bodyPr/>
        <a:lstStyle/>
        <a:p>
          <a:r>
            <a:rPr lang="el-GR" b="0" i="0" baseline="0"/>
            <a:t>Αποτελέσματα</a:t>
          </a:r>
          <a:endParaRPr lang="en-US"/>
        </a:p>
      </dgm:t>
    </dgm:pt>
    <dgm:pt modelId="{27E50B6B-C35A-45D5-B18D-5735EA77D4B5}" type="parTrans" cxnId="{AA87C579-A81D-49AD-B90B-ACF6E0D38FFE}">
      <dgm:prSet/>
      <dgm:spPr/>
      <dgm:t>
        <a:bodyPr/>
        <a:lstStyle/>
        <a:p>
          <a:endParaRPr lang="en-US"/>
        </a:p>
      </dgm:t>
    </dgm:pt>
    <dgm:pt modelId="{5F4E2F1E-2654-45C2-BBF2-A14526F2D768}" type="sibTrans" cxnId="{AA87C579-A81D-49AD-B90B-ACF6E0D38FFE}">
      <dgm:prSet/>
      <dgm:spPr/>
      <dgm:t>
        <a:bodyPr/>
        <a:lstStyle/>
        <a:p>
          <a:endParaRPr lang="en-US"/>
        </a:p>
      </dgm:t>
    </dgm:pt>
    <dgm:pt modelId="{BF24AF5A-7451-4A10-B5A3-6263255898AD}">
      <dgm:prSet/>
      <dgm:spPr/>
      <dgm:t>
        <a:bodyPr/>
        <a:lstStyle/>
        <a:p>
          <a:r>
            <a:rPr lang="el-GR" b="0" i="0" baseline="0" dirty="0"/>
            <a:t>Συμπεράσματα</a:t>
          </a:r>
          <a:endParaRPr lang="en-US" dirty="0"/>
        </a:p>
      </dgm:t>
    </dgm:pt>
    <dgm:pt modelId="{517D81FB-D2A6-41CD-ABD2-775FFBC1CA25}" type="parTrans" cxnId="{581D3E89-7AE5-4257-90B4-A78DB574537E}">
      <dgm:prSet/>
      <dgm:spPr/>
      <dgm:t>
        <a:bodyPr/>
        <a:lstStyle/>
        <a:p>
          <a:endParaRPr lang="en-US"/>
        </a:p>
      </dgm:t>
    </dgm:pt>
    <dgm:pt modelId="{8CD86ECD-30A5-479E-8C42-8764E546AC08}" type="sibTrans" cxnId="{581D3E89-7AE5-4257-90B4-A78DB574537E}">
      <dgm:prSet/>
      <dgm:spPr/>
      <dgm:t>
        <a:bodyPr/>
        <a:lstStyle/>
        <a:p>
          <a:endParaRPr lang="en-US"/>
        </a:p>
      </dgm:t>
    </dgm:pt>
    <dgm:pt modelId="{3BC5992C-E0DE-47B5-90C1-A40AACF02604}">
      <dgm:prSet/>
      <dgm:spPr/>
      <dgm:t>
        <a:bodyPr/>
        <a:lstStyle/>
        <a:p>
          <a:r>
            <a:rPr lang="el-GR" b="0" i="0" baseline="0" dirty="0"/>
            <a:t>Συζήτηση</a:t>
          </a:r>
          <a:endParaRPr lang="en-US" dirty="0"/>
        </a:p>
      </dgm:t>
    </dgm:pt>
    <dgm:pt modelId="{C50DEA54-7D22-4256-9AF2-E13BE7C24AA9}" type="parTrans" cxnId="{D8C4536C-884E-4C6A-8B93-1D977676306A}">
      <dgm:prSet/>
      <dgm:spPr/>
      <dgm:t>
        <a:bodyPr/>
        <a:lstStyle/>
        <a:p>
          <a:endParaRPr lang="en-US"/>
        </a:p>
      </dgm:t>
    </dgm:pt>
    <dgm:pt modelId="{5ECAE9C3-A1B1-48EA-A140-016EA0D46225}" type="sibTrans" cxnId="{D8C4536C-884E-4C6A-8B93-1D977676306A}">
      <dgm:prSet/>
      <dgm:spPr/>
      <dgm:t>
        <a:bodyPr/>
        <a:lstStyle/>
        <a:p>
          <a:endParaRPr lang="en-US"/>
        </a:p>
      </dgm:t>
    </dgm:pt>
    <dgm:pt modelId="{C266E7BD-11A8-46A1-87FE-9AFE328120D4}" type="pres">
      <dgm:prSet presAssocID="{176797FD-EF52-406D-9B00-31A47322D8FA}" presName="vert0" presStyleCnt="0">
        <dgm:presLayoutVars>
          <dgm:dir/>
          <dgm:animOne val="branch"/>
          <dgm:animLvl val="lvl"/>
        </dgm:presLayoutVars>
      </dgm:prSet>
      <dgm:spPr/>
    </dgm:pt>
    <dgm:pt modelId="{5B2ED6CC-4A69-4B46-9915-482B8831A2E4}" type="pres">
      <dgm:prSet presAssocID="{DF55A8F6-E470-44E9-96E6-4EC703B49585}" presName="thickLine" presStyleLbl="alignNode1" presStyleIdx="0" presStyleCnt="8"/>
      <dgm:spPr/>
    </dgm:pt>
    <dgm:pt modelId="{2189E0EA-A179-41A5-85C4-1791C1794921}" type="pres">
      <dgm:prSet presAssocID="{DF55A8F6-E470-44E9-96E6-4EC703B49585}" presName="horz1" presStyleCnt="0"/>
      <dgm:spPr/>
    </dgm:pt>
    <dgm:pt modelId="{F01D0348-2C89-4ACF-A647-01D9D1039123}" type="pres">
      <dgm:prSet presAssocID="{DF55A8F6-E470-44E9-96E6-4EC703B49585}" presName="tx1" presStyleLbl="revTx" presStyleIdx="0" presStyleCnt="8"/>
      <dgm:spPr/>
    </dgm:pt>
    <dgm:pt modelId="{B82182BF-28BE-490F-8DC1-D73D7E9EF45E}" type="pres">
      <dgm:prSet presAssocID="{DF55A8F6-E470-44E9-96E6-4EC703B49585}" presName="vert1" presStyleCnt="0"/>
      <dgm:spPr/>
    </dgm:pt>
    <dgm:pt modelId="{A9CC35A6-D41C-4D7B-B6B9-87A891EB1447}" type="pres">
      <dgm:prSet presAssocID="{1AC11B3C-2AE4-4EA9-ADAE-503CCD348067}" presName="thickLine" presStyleLbl="alignNode1" presStyleIdx="1" presStyleCnt="8"/>
      <dgm:spPr/>
    </dgm:pt>
    <dgm:pt modelId="{73D2B81E-4339-416D-9294-43944ED8C33D}" type="pres">
      <dgm:prSet presAssocID="{1AC11B3C-2AE4-4EA9-ADAE-503CCD348067}" presName="horz1" presStyleCnt="0"/>
      <dgm:spPr/>
    </dgm:pt>
    <dgm:pt modelId="{6C5B662F-1301-40C8-905F-91C5546AD5DD}" type="pres">
      <dgm:prSet presAssocID="{1AC11B3C-2AE4-4EA9-ADAE-503CCD348067}" presName="tx1" presStyleLbl="revTx" presStyleIdx="1" presStyleCnt="8"/>
      <dgm:spPr/>
    </dgm:pt>
    <dgm:pt modelId="{CFC8DED3-20B1-46A3-834E-CA30A8BC6FF5}" type="pres">
      <dgm:prSet presAssocID="{1AC11B3C-2AE4-4EA9-ADAE-503CCD348067}" presName="vert1" presStyleCnt="0"/>
      <dgm:spPr/>
    </dgm:pt>
    <dgm:pt modelId="{3AFC747A-48EE-4220-8059-03B459964E08}" type="pres">
      <dgm:prSet presAssocID="{60AF39C5-A924-42FF-8C44-9DD681A6AD96}" presName="thickLine" presStyleLbl="alignNode1" presStyleIdx="2" presStyleCnt="8"/>
      <dgm:spPr/>
    </dgm:pt>
    <dgm:pt modelId="{F627C60A-6AC4-4662-99E1-ED5F1882E1DA}" type="pres">
      <dgm:prSet presAssocID="{60AF39C5-A924-42FF-8C44-9DD681A6AD96}" presName="horz1" presStyleCnt="0"/>
      <dgm:spPr/>
    </dgm:pt>
    <dgm:pt modelId="{3C3FDDDD-1E19-457B-8A16-697887D3665F}" type="pres">
      <dgm:prSet presAssocID="{60AF39C5-A924-42FF-8C44-9DD681A6AD96}" presName="tx1" presStyleLbl="revTx" presStyleIdx="2" presStyleCnt="8"/>
      <dgm:spPr/>
    </dgm:pt>
    <dgm:pt modelId="{D6E8ED98-5CB2-4E9D-974D-06B35F584437}" type="pres">
      <dgm:prSet presAssocID="{60AF39C5-A924-42FF-8C44-9DD681A6AD96}" presName="vert1" presStyleCnt="0"/>
      <dgm:spPr/>
    </dgm:pt>
    <dgm:pt modelId="{B80BE3D9-7BF8-459C-BA4D-0FCF0D075389}" type="pres">
      <dgm:prSet presAssocID="{4B0A81F0-F898-4180-AF92-9EE314234E50}" presName="thickLine" presStyleLbl="alignNode1" presStyleIdx="3" presStyleCnt="8"/>
      <dgm:spPr/>
    </dgm:pt>
    <dgm:pt modelId="{0AC66BEC-F821-459B-8661-4A81244ECE9E}" type="pres">
      <dgm:prSet presAssocID="{4B0A81F0-F898-4180-AF92-9EE314234E50}" presName="horz1" presStyleCnt="0"/>
      <dgm:spPr/>
    </dgm:pt>
    <dgm:pt modelId="{FCA84605-C013-4CAD-8700-050885501320}" type="pres">
      <dgm:prSet presAssocID="{4B0A81F0-F898-4180-AF92-9EE314234E50}" presName="tx1" presStyleLbl="revTx" presStyleIdx="3" presStyleCnt="8"/>
      <dgm:spPr/>
    </dgm:pt>
    <dgm:pt modelId="{A4E3FB8B-58A9-4BD2-A221-23ECEF81416A}" type="pres">
      <dgm:prSet presAssocID="{4B0A81F0-F898-4180-AF92-9EE314234E50}" presName="vert1" presStyleCnt="0"/>
      <dgm:spPr/>
    </dgm:pt>
    <dgm:pt modelId="{190C2483-90BC-4F30-A14F-43504C8ECFA8}" type="pres">
      <dgm:prSet presAssocID="{B1123B17-7BB8-4AC2-8F1B-4A86AE05E691}" presName="thickLine" presStyleLbl="alignNode1" presStyleIdx="4" presStyleCnt="8"/>
      <dgm:spPr/>
    </dgm:pt>
    <dgm:pt modelId="{BA8FFCE1-EDD1-4643-8B95-1227FB926002}" type="pres">
      <dgm:prSet presAssocID="{B1123B17-7BB8-4AC2-8F1B-4A86AE05E691}" presName="horz1" presStyleCnt="0"/>
      <dgm:spPr/>
    </dgm:pt>
    <dgm:pt modelId="{F2E8BD1C-8C10-4934-802A-52D5C34C8C2E}" type="pres">
      <dgm:prSet presAssocID="{B1123B17-7BB8-4AC2-8F1B-4A86AE05E691}" presName="tx1" presStyleLbl="revTx" presStyleIdx="4" presStyleCnt="8"/>
      <dgm:spPr/>
    </dgm:pt>
    <dgm:pt modelId="{32D6F486-95D2-4298-AE2C-63C06C7507AF}" type="pres">
      <dgm:prSet presAssocID="{B1123B17-7BB8-4AC2-8F1B-4A86AE05E691}" presName="vert1" presStyleCnt="0"/>
      <dgm:spPr/>
    </dgm:pt>
    <dgm:pt modelId="{93D0B672-BB7E-422C-AA95-805D8EB5C4BD}" type="pres">
      <dgm:prSet presAssocID="{C312D011-4455-41BA-9B27-6A3B787F7AE8}" presName="thickLine" presStyleLbl="alignNode1" presStyleIdx="5" presStyleCnt="8"/>
      <dgm:spPr/>
    </dgm:pt>
    <dgm:pt modelId="{78E590C5-957A-4128-8F88-9EFAD323B6DD}" type="pres">
      <dgm:prSet presAssocID="{C312D011-4455-41BA-9B27-6A3B787F7AE8}" presName="horz1" presStyleCnt="0"/>
      <dgm:spPr/>
    </dgm:pt>
    <dgm:pt modelId="{68A0716A-D8BC-4BCA-B5B6-4B6047DF47C6}" type="pres">
      <dgm:prSet presAssocID="{C312D011-4455-41BA-9B27-6A3B787F7AE8}" presName="tx1" presStyleLbl="revTx" presStyleIdx="5" presStyleCnt="8"/>
      <dgm:spPr/>
    </dgm:pt>
    <dgm:pt modelId="{14399E4C-E49F-4C9D-A2DB-C347802979C0}" type="pres">
      <dgm:prSet presAssocID="{C312D011-4455-41BA-9B27-6A3B787F7AE8}" presName="vert1" presStyleCnt="0"/>
      <dgm:spPr/>
    </dgm:pt>
    <dgm:pt modelId="{007956CC-0601-418A-9FD7-1E5C72967CB7}" type="pres">
      <dgm:prSet presAssocID="{BF24AF5A-7451-4A10-B5A3-6263255898AD}" presName="thickLine" presStyleLbl="alignNode1" presStyleIdx="6" presStyleCnt="8"/>
      <dgm:spPr/>
    </dgm:pt>
    <dgm:pt modelId="{C611AEA3-D9CA-46B4-897F-DCF459DC6C3A}" type="pres">
      <dgm:prSet presAssocID="{BF24AF5A-7451-4A10-B5A3-6263255898AD}" presName="horz1" presStyleCnt="0"/>
      <dgm:spPr/>
    </dgm:pt>
    <dgm:pt modelId="{7D158BB6-3A19-4656-AD6F-33CEF94E3D3D}" type="pres">
      <dgm:prSet presAssocID="{BF24AF5A-7451-4A10-B5A3-6263255898AD}" presName="tx1" presStyleLbl="revTx" presStyleIdx="6" presStyleCnt="8"/>
      <dgm:spPr/>
    </dgm:pt>
    <dgm:pt modelId="{1B649EC3-05B8-4C2E-AFD3-1D3FCA063491}" type="pres">
      <dgm:prSet presAssocID="{BF24AF5A-7451-4A10-B5A3-6263255898AD}" presName="vert1" presStyleCnt="0"/>
      <dgm:spPr/>
    </dgm:pt>
    <dgm:pt modelId="{E9B8F25E-18DD-452D-A431-AF94788E0080}" type="pres">
      <dgm:prSet presAssocID="{3BC5992C-E0DE-47B5-90C1-A40AACF02604}" presName="thickLine" presStyleLbl="alignNode1" presStyleIdx="7" presStyleCnt="8"/>
      <dgm:spPr/>
    </dgm:pt>
    <dgm:pt modelId="{2CF64795-623F-4B4C-916E-A570C9883680}" type="pres">
      <dgm:prSet presAssocID="{3BC5992C-E0DE-47B5-90C1-A40AACF02604}" presName="horz1" presStyleCnt="0"/>
      <dgm:spPr/>
    </dgm:pt>
    <dgm:pt modelId="{C17CF078-398E-48B5-9B79-9DE49052C77E}" type="pres">
      <dgm:prSet presAssocID="{3BC5992C-E0DE-47B5-90C1-A40AACF02604}" presName="tx1" presStyleLbl="revTx" presStyleIdx="7" presStyleCnt="8"/>
      <dgm:spPr/>
    </dgm:pt>
    <dgm:pt modelId="{947B27E3-D112-499F-92CF-FD9A33B299FB}" type="pres">
      <dgm:prSet presAssocID="{3BC5992C-E0DE-47B5-90C1-A40AACF02604}" presName="vert1" presStyleCnt="0"/>
      <dgm:spPr/>
    </dgm:pt>
  </dgm:ptLst>
  <dgm:cxnLst>
    <dgm:cxn modelId="{6E342801-F333-4B32-B2DE-2A6F35415D3A}" type="presOf" srcId="{176797FD-EF52-406D-9B00-31A47322D8FA}" destId="{C266E7BD-11A8-46A1-87FE-9AFE328120D4}" srcOrd="0" destOrd="0" presId="urn:microsoft.com/office/officeart/2008/layout/LinedList"/>
    <dgm:cxn modelId="{46BD9505-8F01-42C2-8A33-297EF6908D94}" srcId="{176797FD-EF52-406D-9B00-31A47322D8FA}" destId="{DF55A8F6-E470-44E9-96E6-4EC703B49585}" srcOrd="0" destOrd="0" parTransId="{1A8CAE49-6A8C-449F-9662-5E4F5172806C}" sibTransId="{BFE313FE-69A7-4862-B144-0F701DCE0F3D}"/>
    <dgm:cxn modelId="{9E7DD71E-F983-4779-8473-336CF9EA9F2F}" srcId="{176797FD-EF52-406D-9B00-31A47322D8FA}" destId="{4B0A81F0-F898-4180-AF92-9EE314234E50}" srcOrd="3" destOrd="0" parTransId="{2121D090-FCE6-4047-832B-1CB23281A80F}" sibTransId="{7B064A7C-8807-4FDA-8489-2FEE4D192122}"/>
    <dgm:cxn modelId="{0F019B4A-65A4-4A32-9C50-22ED04EA2052}" srcId="{176797FD-EF52-406D-9B00-31A47322D8FA}" destId="{B1123B17-7BB8-4AC2-8F1B-4A86AE05E691}" srcOrd="4" destOrd="0" parTransId="{C0F9EFA3-D168-4BDC-BD4E-C812F460DB57}" sibTransId="{3A23FFB6-EE5A-4A79-9A48-D7F009B27BE6}"/>
    <dgm:cxn modelId="{91260F69-E18F-4B20-9A05-AB0125314148}" type="presOf" srcId="{C312D011-4455-41BA-9B27-6A3B787F7AE8}" destId="{68A0716A-D8BC-4BCA-B5B6-4B6047DF47C6}" srcOrd="0" destOrd="0" presId="urn:microsoft.com/office/officeart/2008/layout/LinedList"/>
    <dgm:cxn modelId="{D8C4536C-884E-4C6A-8B93-1D977676306A}" srcId="{176797FD-EF52-406D-9B00-31A47322D8FA}" destId="{3BC5992C-E0DE-47B5-90C1-A40AACF02604}" srcOrd="7" destOrd="0" parTransId="{C50DEA54-7D22-4256-9AF2-E13BE7C24AA9}" sibTransId="{5ECAE9C3-A1B1-48EA-A140-016EA0D46225}"/>
    <dgm:cxn modelId="{AA87C579-A81D-49AD-B90B-ACF6E0D38FFE}" srcId="{176797FD-EF52-406D-9B00-31A47322D8FA}" destId="{C312D011-4455-41BA-9B27-6A3B787F7AE8}" srcOrd="5" destOrd="0" parTransId="{27E50B6B-C35A-45D5-B18D-5735EA77D4B5}" sibTransId="{5F4E2F1E-2654-45C2-BBF2-A14526F2D768}"/>
    <dgm:cxn modelId="{0F3B0889-B472-4A3D-AA1E-FE46356BFCAB}" type="presOf" srcId="{BF24AF5A-7451-4A10-B5A3-6263255898AD}" destId="{7D158BB6-3A19-4656-AD6F-33CEF94E3D3D}" srcOrd="0" destOrd="0" presId="urn:microsoft.com/office/officeart/2008/layout/LinedList"/>
    <dgm:cxn modelId="{581D3E89-7AE5-4257-90B4-A78DB574537E}" srcId="{176797FD-EF52-406D-9B00-31A47322D8FA}" destId="{BF24AF5A-7451-4A10-B5A3-6263255898AD}" srcOrd="6" destOrd="0" parTransId="{517D81FB-D2A6-41CD-ABD2-775FFBC1CA25}" sibTransId="{8CD86ECD-30A5-479E-8C42-8764E546AC08}"/>
    <dgm:cxn modelId="{166A9A94-2C65-4C6C-A44D-67220CE01664}" type="presOf" srcId="{60AF39C5-A924-42FF-8C44-9DD681A6AD96}" destId="{3C3FDDDD-1E19-457B-8A16-697887D3665F}" srcOrd="0" destOrd="0" presId="urn:microsoft.com/office/officeart/2008/layout/LinedList"/>
    <dgm:cxn modelId="{4072E09A-5598-4F49-AF67-E619D74CBE45}" type="presOf" srcId="{DF55A8F6-E470-44E9-96E6-4EC703B49585}" destId="{F01D0348-2C89-4ACF-A647-01D9D1039123}" srcOrd="0" destOrd="0" presId="urn:microsoft.com/office/officeart/2008/layout/LinedList"/>
    <dgm:cxn modelId="{D8D4519D-B04F-4102-A579-A71DC8812207}" type="presOf" srcId="{4B0A81F0-F898-4180-AF92-9EE314234E50}" destId="{FCA84605-C013-4CAD-8700-050885501320}" srcOrd="0" destOrd="0" presId="urn:microsoft.com/office/officeart/2008/layout/LinedList"/>
    <dgm:cxn modelId="{BFCEA69E-78E3-418E-B8CA-68FFE424B864}" type="presOf" srcId="{B1123B17-7BB8-4AC2-8F1B-4A86AE05E691}" destId="{F2E8BD1C-8C10-4934-802A-52D5C34C8C2E}" srcOrd="0" destOrd="0" presId="urn:microsoft.com/office/officeart/2008/layout/LinedList"/>
    <dgm:cxn modelId="{2D5030BD-CDA5-486C-A406-8DEDE0EFDC0F}" type="presOf" srcId="{1AC11B3C-2AE4-4EA9-ADAE-503CCD348067}" destId="{6C5B662F-1301-40C8-905F-91C5546AD5DD}" srcOrd="0" destOrd="0" presId="urn:microsoft.com/office/officeart/2008/layout/LinedList"/>
    <dgm:cxn modelId="{4E1B2EC9-8C7E-4443-9EC8-95B092F953C8}" srcId="{176797FD-EF52-406D-9B00-31A47322D8FA}" destId="{1AC11B3C-2AE4-4EA9-ADAE-503CCD348067}" srcOrd="1" destOrd="0" parTransId="{19107FA0-41A6-47AB-A96F-A8FE29602BD3}" sibTransId="{9CC65215-5CA2-4E99-BBD7-C85F3EB3E6AC}"/>
    <dgm:cxn modelId="{0744DBD2-E711-4752-9377-B83FEA90E874}" type="presOf" srcId="{3BC5992C-E0DE-47B5-90C1-A40AACF02604}" destId="{C17CF078-398E-48B5-9B79-9DE49052C77E}" srcOrd="0" destOrd="0" presId="urn:microsoft.com/office/officeart/2008/layout/LinedList"/>
    <dgm:cxn modelId="{EBEF58F0-2D62-4B09-8291-900060530674}" srcId="{176797FD-EF52-406D-9B00-31A47322D8FA}" destId="{60AF39C5-A924-42FF-8C44-9DD681A6AD96}" srcOrd="2" destOrd="0" parTransId="{AC602C37-B45A-4751-9FC6-6690921F1AEF}" sibTransId="{B6AEDEAC-BFF1-4A05-BF00-36CC6F2B8E96}"/>
    <dgm:cxn modelId="{DB2B6192-F2CB-4FF4-BDB1-C92AF74DB26C}" type="presParOf" srcId="{C266E7BD-11A8-46A1-87FE-9AFE328120D4}" destId="{5B2ED6CC-4A69-4B46-9915-482B8831A2E4}" srcOrd="0" destOrd="0" presId="urn:microsoft.com/office/officeart/2008/layout/LinedList"/>
    <dgm:cxn modelId="{11388E40-72A8-41FF-AD46-049B2C8CC807}" type="presParOf" srcId="{C266E7BD-11A8-46A1-87FE-9AFE328120D4}" destId="{2189E0EA-A179-41A5-85C4-1791C1794921}" srcOrd="1" destOrd="0" presId="urn:microsoft.com/office/officeart/2008/layout/LinedList"/>
    <dgm:cxn modelId="{9413066F-A632-459F-895B-C5DA45BB3C45}" type="presParOf" srcId="{2189E0EA-A179-41A5-85C4-1791C1794921}" destId="{F01D0348-2C89-4ACF-A647-01D9D1039123}" srcOrd="0" destOrd="0" presId="urn:microsoft.com/office/officeart/2008/layout/LinedList"/>
    <dgm:cxn modelId="{FCCC8B76-8224-498B-82CD-5CEB58EBDBA7}" type="presParOf" srcId="{2189E0EA-A179-41A5-85C4-1791C1794921}" destId="{B82182BF-28BE-490F-8DC1-D73D7E9EF45E}" srcOrd="1" destOrd="0" presId="urn:microsoft.com/office/officeart/2008/layout/LinedList"/>
    <dgm:cxn modelId="{9D303129-CB3A-42CB-9CF6-2DD4F009F9EA}" type="presParOf" srcId="{C266E7BD-11A8-46A1-87FE-9AFE328120D4}" destId="{A9CC35A6-D41C-4D7B-B6B9-87A891EB1447}" srcOrd="2" destOrd="0" presId="urn:microsoft.com/office/officeart/2008/layout/LinedList"/>
    <dgm:cxn modelId="{E507E548-7F16-4DA9-8B61-BC3F6C5E9E07}" type="presParOf" srcId="{C266E7BD-11A8-46A1-87FE-9AFE328120D4}" destId="{73D2B81E-4339-416D-9294-43944ED8C33D}" srcOrd="3" destOrd="0" presId="urn:microsoft.com/office/officeart/2008/layout/LinedList"/>
    <dgm:cxn modelId="{72D89BCC-0DD8-43E9-BCFC-2DB307FBAE8D}" type="presParOf" srcId="{73D2B81E-4339-416D-9294-43944ED8C33D}" destId="{6C5B662F-1301-40C8-905F-91C5546AD5DD}" srcOrd="0" destOrd="0" presId="urn:microsoft.com/office/officeart/2008/layout/LinedList"/>
    <dgm:cxn modelId="{382BBEE7-4399-439E-B344-44CB29AD32F8}" type="presParOf" srcId="{73D2B81E-4339-416D-9294-43944ED8C33D}" destId="{CFC8DED3-20B1-46A3-834E-CA30A8BC6FF5}" srcOrd="1" destOrd="0" presId="urn:microsoft.com/office/officeart/2008/layout/LinedList"/>
    <dgm:cxn modelId="{747ECC56-7893-4E80-BEFC-55F26A3E2C24}" type="presParOf" srcId="{C266E7BD-11A8-46A1-87FE-9AFE328120D4}" destId="{3AFC747A-48EE-4220-8059-03B459964E08}" srcOrd="4" destOrd="0" presId="urn:microsoft.com/office/officeart/2008/layout/LinedList"/>
    <dgm:cxn modelId="{569F0BD8-3ACB-4C22-81BF-B958C5A275C0}" type="presParOf" srcId="{C266E7BD-11A8-46A1-87FE-9AFE328120D4}" destId="{F627C60A-6AC4-4662-99E1-ED5F1882E1DA}" srcOrd="5" destOrd="0" presId="urn:microsoft.com/office/officeart/2008/layout/LinedList"/>
    <dgm:cxn modelId="{E7064A1F-79AE-47D8-A239-BBBC3D326BED}" type="presParOf" srcId="{F627C60A-6AC4-4662-99E1-ED5F1882E1DA}" destId="{3C3FDDDD-1E19-457B-8A16-697887D3665F}" srcOrd="0" destOrd="0" presId="urn:microsoft.com/office/officeart/2008/layout/LinedList"/>
    <dgm:cxn modelId="{FF390178-FD56-4485-9254-AB9808054C2F}" type="presParOf" srcId="{F627C60A-6AC4-4662-99E1-ED5F1882E1DA}" destId="{D6E8ED98-5CB2-4E9D-974D-06B35F584437}" srcOrd="1" destOrd="0" presId="urn:microsoft.com/office/officeart/2008/layout/LinedList"/>
    <dgm:cxn modelId="{E48C2991-6927-4B9B-94CE-A31E115EF706}" type="presParOf" srcId="{C266E7BD-11A8-46A1-87FE-9AFE328120D4}" destId="{B80BE3D9-7BF8-459C-BA4D-0FCF0D075389}" srcOrd="6" destOrd="0" presId="urn:microsoft.com/office/officeart/2008/layout/LinedList"/>
    <dgm:cxn modelId="{5E20642C-21D8-4FAA-A514-DF1F84E9B65B}" type="presParOf" srcId="{C266E7BD-11A8-46A1-87FE-9AFE328120D4}" destId="{0AC66BEC-F821-459B-8661-4A81244ECE9E}" srcOrd="7" destOrd="0" presId="urn:microsoft.com/office/officeart/2008/layout/LinedList"/>
    <dgm:cxn modelId="{BA65A446-4A4B-4A1B-94E8-39D91EB7D28C}" type="presParOf" srcId="{0AC66BEC-F821-459B-8661-4A81244ECE9E}" destId="{FCA84605-C013-4CAD-8700-050885501320}" srcOrd="0" destOrd="0" presId="urn:microsoft.com/office/officeart/2008/layout/LinedList"/>
    <dgm:cxn modelId="{F6B2A08B-8929-4589-9ECC-0A120B811279}" type="presParOf" srcId="{0AC66BEC-F821-459B-8661-4A81244ECE9E}" destId="{A4E3FB8B-58A9-4BD2-A221-23ECEF81416A}" srcOrd="1" destOrd="0" presId="urn:microsoft.com/office/officeart/2008/layout/LinedList"/>
    <dgm:cxn modelId="{3DEEF52B-A312-4DD6-A1C5-7A3C9090F5F7}" type="presParOf" srcId="{C266E7BD-11A8-46A1-87FE-9AFE328120D4}" destId="{190C2483-90BC-4F30-A14F-43504C8ECFA8}" srcOrd="8" destOrd="0" presId="urn:microsoft.com/office/officeart/2008/layout/LinedList"/>
    <dgm:cxn modelId="{997382BA-67D5-4318-A5A5-BC22083D0B5A}" type="presParOf" srcId="{C266E7BD-11A8-46A1-87FE-9AFE328120D4}" destId="{BA8FFCE1-EDD1-4643-8B95-1227FB926002}" srcOrd="9" destOrd="0" presId="urn:microsoft.com/office/officeart/2008/layout/LinedList"/>
    <dgm:cxn modelId="{FA3DC4DB-CA74-4A66-8170-47851248107E}" type="presParOf" srcId="{BA8FFCE1-EDD1-4643-8B95-1227FB926002}" destId="{F2E8BD1C-8C10-4934-802A-52D5C34C8C2E}" srcOrd="0" destOrd="0" presId="urn:microsoft.com/office/officeart/2008/layout/LinedList"/>
    <dgm:cxn modelId="{E3000982-25D6-4CBC-9FAD-1496DBCD9087}" type="presParOf" srcId="{BA8FFCE1-EDD1-4643-8B95-1227FB926002}" destId="{32D6F486-95D2-4298-AE2C-63C06C7507AF}" srcOrd="1" destOrd="0" presId="urn:microsoft.com/office/officeart/2008/layout/LinedList"/>
    <dgm:cxn modelId="{581BB023-EC3E-4AB7-A8D1-F5985534AD03}" type="presParOf" srcId="{C266E7BD-11A8-46A1-87FE-9AFE328120D4}" destId="{93D0B672-BB7E-422C-AA95-805D8EB5C4BD}" srcOrd="10" destOrd="0" presId="urn:microsoft.com/office/officeart/2008/layout/LinedList"/>
    <dgm:cxn modelId="{6DD8CBAA-3F33-4015-A754-6E23CEBE33F6}" type="presParOf" srcId="{C266E7BD-11A8-46A1-87FE-9AFE328120D4}" destId="{78E590C5-957A-4128-8F88-9EFAD323B6DD}" srcOrd="11" destOrd="0" presId="urn:microsoft.com/office/officeart/2008/layout/LinedList"/>
    <dgm:cxn modelId="{08AC08E4-07EE-452E-8F17-F58F0749A6DD}" type="presParOf" srcId="{78E590C5-957A-4128-8F88-9EFAD323B6DD}" destId="{68A0716A-D8BC-4BCA-B5B6-4B6047DF47C6}" srcOrd="0" destOrd="0" presId="urn:microsoft.com/office/officeart/2008/layout/LinedList"/>
    <dgm:cxn modelId="{D0D92FA2-8BF7-4636-8F73-124D1713395A}" type="presParOf" srcId="{78E590C5-957A-4128-8F88-9EFAD323B6DD}" destId="{14399E4C-E49F-4C9D-A2DB-C347802979C0}" srcOrd="1" destOrd="0" presId="urn:microsoft.com/office/officeart/2008/layout/LinedList"/>
    <dgm:cxn modelId="{06A7B9EF-CE67-4425-886F-1F8BC3F7B70D}" type="presParOf" srcId="{C266E7BD-11A8-46A1-87FE-9AFE328120D4}" destId="{007956CC-0601-418A-9FD7-1E5C72967CB7}" srcOrd="12" destOrd="0" presId="urn:microsoft.com/office/officeart/2008/layout/LinedList"/>
    <dgm:cxn modelId="{086C3207-A225-43D6-875B-EF89D98D2848}" type="presParOf" srcId="{C266E7BD-11A8-46A1-87FE-9AFE328120D4}" destId="{C611AEA3-D9CA-46B4-897F-DCF459DC6C3A}" srcOrd="13" destOrd="0" presId="urn:microsoft.com/office/officeart/2008/layout/LinedList"/>
    <dgm:cxn modelId="{62259D6D-C2D1-4650-9562-BAC022966013}" type="presParOf" srcId="{C611AEA3-D9CA-46B4-897F-DCF459DC6C3A}" destId="{7D158BB6-3A19-4656-AD6F-33CEF94E3D3D}" srcOrd="0" destOrd="0" presId="urn:microsoft.com/office/officeart/2008/layout/LinedList"/>
    <dgm:cxn modelId="{D1AA57B7-E4A0-4A4F-BE12-52211AEB98AD}" type="presParOf" srcId="{C611AEA3-D9CA-46B4-897F-DCF459DC6C3A}" destId="{1B649EC3-05B8-4C2E-AFD3-1D3FCA063491}" srcOrd="1" destOrd="0" presId="urn:microsoft.com/office/officeart/2008/layout/LinedList"/>
    <dgm:cxn modelId="{9251E7C4-DC0F-48CE-BC30-56F8A2BD618F}" type="presParOf" srcId="{C266E7BD-11A8-46A1-87FE-9AFE328120D4}" destId="{E9B8F25E-18DD-452D-A431-AF94788E0080}" srcOrd="14" destOrd="0" presId="urn:microsoft.com/office/officeart/2008/layout/LinedList"/>
    <dgm:cxn modelId="{2AE2EE80-E754-490D-A12F-3FC755FEADB7}" type="presParOf" srcId="{C266E7BD-11A8-46A1-87FE-9AFE328120D4}" destId="{2CF64795-623F-4B4C-916E-A570C9883680}" srcOrd="15" destOrd="0" presId="urn:microsoft.com/office/officeart/2008/layout/LinedList"/>
    <dgm:cxn modelId="{F4C745C6-4446-4553-8691-4574A9C3E31E}" type="presParOf" srcId="{2CF64795-623F-4B4C-916E-A570C9883680}" destId="{C17CF078-398E-48B5-9B79-9DE49052C77E}" srcOrd="0" destOrd="0" presId="urn:microsoft.com/office/officeart/2008/layout/LinedList"/>
    <dgm:cxn modelId="{C1E9001A-E72B-472A-A6CD-03D49FAF83EA}" type="presParOf" srcId="{2CF64795-623F-4B4C-916E-A570C9883680}" destId="{947B27E3-D112-499F-92CF-FD9A33B299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7F79E7-19F4-48A7-BBBF-366AE5D37EA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E7ED261-645D-48E8-B73F-A513F4DC5DCD}">
      <dgm:prSet/>
      <dgm:spPr/>
      <dgm:t>
        <a:bodyPr/>
        <a:lstStyle/>
        <a:p>
          <a:r>
            <a:rPr lang="el-GR" b="0" i="0" baseline="0"/>
            <a:t>Εξαγωγή συμπερασμάτων</a:t>
          </a:r>
          <a:endParaRPr lang="en-US"/>
        </a:p>
      </dgm:t>
    </dgm:pt>
    <dgm:pt modelId="{A9628678-CA7B-43F6-91A8-099C0013E85D}" type="parTrans" cxnId="{87A3B5AF-6956-485E-9C3B-003CE21A3722}">
      <dgm:prSet/>
      <dgm:spPr/>
      <dgm:t>
        <a:bodyPr/>
        <a:lstStyle/>
        <a:p>
          <a:endParaRPr lang="en-US"/>
        </a:p>
      </dgm:t>
    </dgm:pt>
    <dgm:pt modelId="{6CFCC12E-26BA-4377-98E9-054580DD65ED}" type="sibTrans" cxnId="{87A3B5AF-6956-485E-9C3B-003CE21A3722}">
      <dgm:prSet/>
      <dgm:spPr/>
      <dgm:t>
        <a:bodyPr/>
        <a:lstStyle/>
        <a:p>
          <a:endParaRPr lang="en-US"/>
        </a:p>
      </dgm:t>
    </dgm:pt>
    <dgm:pt modelId="{AD04E42E-EBEA-468B-8BA8-FD8E185E2296}">
      <dgm:prSet/>
      <dgm:spPr/>
      <dgm:t>
        <a:bodyPr/>
        <a:lstStyle/>
        <a:p>
          <a:r>
            <a:rPr lang="el-GR" b="0" i="0" baseline="0"/>
            <a:t>Προσοχή στις γενικεύσεις</a:t>
          </a:r>
          <a:endParaRPr lang="en-US"/>
        </a:p>
      </dgm:t>
    </dgm:pt>
    <dgm:pt modelId="{7A30FAAF-549B-4780-8667-E4C71D3F269F}" type="parTrans" cxnId="{4B59B065-D0AC-4796-8D37-ADD9960F4B06}">
      <dgm:prSet/>
      <dgm:spPr/>
      <dgm:t>
        <a:bodyPr/>
        <a:lstStyle/>
        <a:p>
          <a:endParaRPr lang="en-US"/>
        </a:p>
      </dgm:t>
    </dgm:pt>
    <dgm:pt modelId="{7C57A047-1638-44D0-A054-D9DC784FBD2E}" type="sibTrans" cxnId="{4B59B065-D0AC-4796-8D37-ADD9960F4B06}">
      <dgm:prSet/>
      <dgm:spPr/>
      <dgm:t>
        <a:bodyPr/>
        <a:lstStyle/>
        <a:p>
          <a:endParaRPr lang="en-US"/>
        </a:p>
      </dgm:t>
    </dgm:pt>
    <dgm:pt modelId="{F4C3D7A0-9DBD-4E71-8AC6-B4396FA64D45}">
      <dgm:prSet/>
      <dgm:spPr/>
      <dgm:t>
        <a:bodyPr/>
        <a:lstStyle/>
        <a:p>
          <a:r>
            <a:rPr lang="el-GR" b="0" i="0" baseline="0"/>
            <a:t>Συζητιούνται πιθανές αδυναμίες της έρευνας</a:t>
          </a:r>
          <a:endParaRPr lang="en-US"/>
        </a:p>
      </dgm:t>
    </dgm:pt>
    <dgm:pt modelId="{B1B6B50B-3317-4B96-B5FC-1E5020274675}" type="parTrans" cxnId="{27ED72C2-7CE3-46ED-B4E6-B9A927B6CB86}">
      <dgm:prSet/>
      <dgm:spPr/>
      <dgm:t>
        <a:bodyPr/>
        <a:lstStyle/>
        <a:p>
          <a:endParaRPr lang="en-US"/>
        </a:p>
      </dgm:t>
    </dgm:pt>
    <dgm:pt modelId="{7F6ECCC4-4BB0-42AC-A653-C3865BEBBBC5}" type="sibTrans" cxnId="{27ED72C2-7CE3-46ED-B4E6-B9A927B6CB86}">
      <dgm:prSet/>
      <dgm:spPr/>
      <dgm:t>
        <a:bodyPr/>
        <a:lstStyle/>
        <a:p>
          <a:endParaRPr lang="en-US"/>
        </a:p>
      </dgm:t>
    </dgm:pt>
    <dgm:pt modelId="{386EF1AB-20E7-4591-9666-1C765B84E065}">
      <dgm:prSet/>
      <dgm:spPr/>
      <dgm:t>
        <a:bodyPr/>
        <a:lstStyle/>
        <a:p>
          <a:r>
            <a:rPr lang="el-GR" b="0" i="0" baseline="0"/>
            <a:t>Μεθοδολογικά προβλήματα που ίσως προέκυψαν</a:t>
          </a:r>
          <a:endParaRPr lang="en-US"/>
        </a:p>
      </dgm:t>
    </dgm:pt>
    <dgm:pt modelId="{E0F2AD5C-E286-4A7A-BDF1-6EA8E8DCBCA1}" type="parTrans" cxnId="{E854F159-5CB3-474F-91C5-A094AEFF631D}">
      <dgm:prSet/>
      <dgm:spPr/>
      <dgm:t>
        <a:bodyPr/>
        <a:lstStyle/>
        <a:p>
          <a:endParaRPr lang="en-US"/>
        </a:p>
      </dgm:t>
    </dgm:pt>
    <dgm:pt modelId="{3F69993D-3A27-4278-8666-567506A0DBC7}" type="sibTrans" cxnId="{E854F159-5CB3-474F-91C5-A094AEFF631D}">
      <dgm:prSet/>
      <dgm:spPr/>
      <dgm:t>
        <a:bodyPr/>
        <a:lstStyle/>
        <a:p>
          <a:endParaRPr lang="en-US"/>
        </a:p>
      </dgm:t>
    </dgm:pt>
    <dgm:pt modelId="{5555BB26-A6EA-4267-B4CC-2037BC0FA48F}" type="pres">
      <dgm:prSet presAssocID="{337F79E7-19F4-48A7-BBBF-366AE5D37EA0}" presName="vert0" presStyleCnt="0">
        <dgm:presLayoutVars>
          <dgm:dir/>
          <dgm:animOne val="branch"/>
          <dgm:animLvl val="lvl"/>
        </dgm:presLayoutVars>
      </dgm:prSet>
      <dgm:spPr/>
    </dgm:pt>
    <dgm:pt modelId="{021B97EF-74C1-4FCF-B6E6-7B7BF283207E}" type="pres">
      <dgm:prSet presAssocID="{CE7ED261-645D-48E8-B73F-A513F4DC5DCD}" presName="thickLine" presStyleLbl="alignNode1" presStyleIdx="0" presStyleCnt="4"/>
      <dgm:spPr/>
    </dgm:pt>
    <dgm:pt modelId="{D81AEAA2-A00A-4C0E-A8FF-55CA51EFD6E1}" type="pres">
      <dgm:prSet presAssocID="{CE7ED261-645D-48E8-B73F-A513F4DC5DCD}" presName="horz1" presStyleCnt="0"/>
      <dgm:spPr/>
    </dgm:pt>
    <dgm:pt modelId="{2D0B33BB-3A4E-42D3-8FC1-F8ED9C78A121}" type="pres">
      <dgm:prSet presAssocID="{CE7ED261-645D-48E8-B73F-A513F4DC5DCD}" presName="tx1" presStyleLbl="revTx" presStyleIdx="0" presStyleCnt="4"/>
      <dgm:spPr/>
    </dgm:pt>
    <dgm:pt modelId="{3D5233BA-3F40-4C4B-8F13-7FFA37CCA1A2}" type="pres">
      <dgm:prSet presAssocID="{CE7ED261-645D-48E8-B73F-A513F4DC5DCD}" presName="vert1" presStyleCnt="0"/>
      <dgm:spPr/>
    </dgm:pt>
    <dgm:pt modelId="{0E951EA3-0CE3-412B-AB8B-10461659448E}" type="pres">
      <dgm:prSet presAssocID="{AD04E42E-EBEA-468B-8BA8-FD8E185E2296}" presName="thickLine" presStyleLbl="alignNode1" presStyleIdx="1" presStyleCnt="4"/>
      <dgm:spPr/>
    </dgm:pt>
    <dgm:pt modelId="{D8299DCC-30CD-4FB7-BC1F-61BCF61034E3}" type="pres">
      <dgm:prSet presAssocID="{AD04E42E-EBEA-468B-8BA8-FD8E185E2296}" presName="horz1" presStyleCnt="0"/>
      <dgm:spPr/>
    </dgm:pt>
    <dgm:pt modelId="{20F1B89E-96F6-42E1-B762-DD56FE6416CD}" type="pres">
      <dgm:prSet presAssocID="{AD04E42E-EBEA-468B-8BA8-FD8E185E2296}" presName="tx1" presStyleLbl="revTx" presStyleIdx="1" presStyleCnt="4"/>
      <dgm:spPr/>
    </dgm:pt>
    <dgm:pt modelId="{EF0A1DF7-AE89-4BFD-AA8E-44D8B01C8714}" type="pres">
      <dgm:prSet presAssocID="{AD04E42E-EBEA-468B-8BA8-FD8E185E2296}" presName="vert1" presStyleCnt="0"/>
      <dgm:spPr/>
    </dgm:pt>
    <dgm:pt modelId="{41F6DFCA-C4D9-4BA3-BCF7-A0B5854514B2}" type="pres">
      <dgm:prSet presAssocID="{F4C3D7A0-9DBD-4E71-8AC6-B4396FA64D45}" presName="thickLine" presStyleLbl="alignNode1" presStyleIdx="2" presStyleCnt="4"/>
      <dgm:spPr/>
    </dgm:pt>
    <dgm:pt modelId="{EDD25AC9-04E1-48D8-9D16-E90E69E3CC47}" type="pres">
      <dgm:prSet presAssocID="{F4C3D7A0-9DBD-4E71-8AC6-B4396FA64D45}" presName="horz1" presStyleCnt="0"/>
      <dgm:spPr/>
    </dgm:pt>
    <dgm:pt modelId="{A5864DC1-6951-4DB0-817A-FA138BE03A6E}" type="pres">
      <dgm:prSet presAssocID="{F4C3D7A0-9DBD-4E71-8AC6-B4396FA64D45}" presName="tx1" presStyleLbl="revTx" presStyleIdx="2" presStyleCnt="4"/>
      <dgm:spPr/>
    </dgm:pt>
    <dgm:pt modelId="{E4610CD3-A2F2-4045-8D04-B41ED7C88D08}" type="pres">
      <dgm:prSet presAssocID="{F4C3D7A0-9DBD-4E71-8AC6-B4396FA64D45}" presName="vert1" presStyleCnt="0"/>
      <dgm:spPr/>
    </dgm:pt>
    <dgm:pt modelId="{C98B5B2D-1A53-477D-A4C9-2EF098208CF9}" type="pres">
      <dgm:prSet presAssocID="{386EF1AB-20E7-4591-9666-1C765B84E065}" presName="thickLine" presStyleLbl="alignNode1" presStyleIdx="3" presStyleCnt="4"/>
      <dgm:spPr/>
    </dgm:pt>
    <dgm:pt modelId="{0A4505B1-8E41-4012-8EF4-294C46AE96C8}" type="pres">
      <dgm:prSet presAssocID="{386EF1AB-20E7-4591-9666-1C765B84E065}" presName="horz1" presStyleCnt="0"/>
      <dgm:spPr/>
    </dgm:pt>
    <dgm:pt modelId="{2D8089A6-B839-4328-A94F-8AE30AFC1442}" type="pres">
      <dgm:prSet presAssocID="{386EF1AB-20E7-4591-9666-1C765B84E065}" presName="tx1" presStyleLbl="revTx" presStyleIdx="3" presStyleCnt="4"/>
      <dgm:spPr/>
    </dgm:pt>
    <dgm:pt modelId="{A480CE9C-1A9F-4273-830B-4935CA76FAA6}" type="pres">
      <dgm:prSet presAssocID="{386EF1AB-20E7-4591-9666-1C765B84E065}" presName="vert1" presStyleCnt="0"/>
      <dgm:spPr/>
    </dgm:pt>
  </dgm:ptLst>
  <dgm:cxnLst>
    <dgm:cxn modelId="{90CF970B-7C23-486E-9C0A-E75E0CF568D9}" type="presOf" srcId="{F4C3D7A0-9DBD-4E71-8AC6-B4396FA64D45}" destId="{A5864DC1-6951-4DB0-817A-FA138BE03A6E}" srcOrd="0" destOrd="0" presId="urn:microsoft.com/office/officeart/2008/layout/LinedList"/>
    <dgm:cxn modelId="{0BD6F83F-E9A2-43F1-BAF2-B98548F93935}" type="presOf" srcId="{CE7ED261-645D-48E8-B73F-A513F4DC5DCD}" destId="{2D0B33BB-3A4E-42D3-8FC1-F8ED9C78A121}" srcOrd="0" destOrd="0" presId="urn:microsoft.com/office/officeart/2008/layout/LinedList"/>
    <dgm:cxn modelId="{87583159-EA86-4846-8D12-3D636CC193E1}" type="presOf" srcId="{AD04E42E-EBEA-468B-8BA8-FD8E185E2296}" destId="{20F1B89E-96F6-42E1-B762-DD56FE6416CD}" srcOrd="0" destOrd="0" presId="urn:microsoft.com/office/officeart/2008/layout/LinedList"/>
    <dgm:cxn modelId="{E854F159-5CB3-474F-91C5-A094AEFF631D}" srcId="{337F79E7-19F4-48A7-BBBF-366AE5D37EA0}" destId="{386EF1AB-20E7-4591-9666-1C765B84E065}" srcOrd="3" destOrd="0" parTransId="{E0F2AD5C-E286-4A7A-BDF1-6EA8E8DCBCA1}" sibTransId="{3F69993D-3A27-4278-8666-567506A0DBC7}"/>
    <dgm:cxn modelId="{0C9DF162-F3C5-4F42-84C7-32C4AC1E3716}" type="presOf" srcId="{337F79E7-19F4-48A7-BBBF-366AE5D37EA0}" destId="{5555BB26-A6EA-4267-B4CC-2037BC0FA48F}" srcOrd="0" destOrd="0" presId="urn:microsoft.com/office/officeart/2008/layout/LinedList"/>
    <dgm:cxn modelId="{4B59B065-D0AC-4796-8D37-ADD9960F4B06}" srcId="{337F79E7-19F4-48A7-BBBF-366AE5D37EA0}" destId="{AD04E42E-EBEA-468B-8BA8-FD8E185E2296}" srcOrd="1" destOrd="0" parTransId="{7A30FAAF-549B-4780-8667-E4C71D3F269F}" sibTransId="{7C57A047-1638-44D0-A054-D9DC784FBD2E}"/>
    <dgm:cxn modelId="{87A3B5AF-6956-485E-9C3B-003CE21A3722}" srcId="{337F79E7-19F4-48A7-BBBF-366AE5D37EA0}" destId="{CE7ED261-645D-48E8-B73F-A513F4DC5DCD}" srcOrd="0" destOrd="0" parTransId="{A9628678-CA7B-43F6-91A8-099C0013E85D}" sibTransId="{6CFCC12E-26BA-4377-98E9-054580DD65ED}"/>
    <dgm:cxn modelId="{27ED72C2-7CE3-46ED-B4E6-B9A927B6CB86}" srcId="{337F79E7-19F4-48A7-BBBF-366AE5D37EA0}" destId="{F4C3D7A0-9DBD-4E71-8AC6-B4396FA64D45}" srcOrd="2" destOrd="0" parTransId="{B1B6B50B-3317-4B96-B5FC-1E5020274675}" sibTransId="{7F6ECCC4-4BB0-42AC-A653-C3865BEBBBC5}"/>
    <dgm:cxn modelId="{266700DC-F793-454C-AB45-5E5292CA4078}" type="presOf" srcId="{386EF1AB-20E7-4591-9666-1C765B84E065}" destId="{2D8089A6-B839-4328-A94F-8AE30AFC1442}" srcOrd="0" destOrd="0" presId="urn:microsoft.com/office/officeart/2008/layout/LinedList"/>
    <dgm:cxn modelId="{63183133-851C-41E6-9BF1-8735E6A75A8B}" type="presParOf" srcId="{5555BB26-A6EA-4267-B4CC-2037BC0FA48F}" destId="{021B97EF-74C1-4FCF-B6E6-7B7BF283207E}" srcOrd="0" destOrd="0" presId="urn:microsoft.com/office/officeart/2008/layout/LinedList"/>
    <dgm:cxn modelId="{39967FD4-5441-4F39-BE09-02F83BF087CD}" type="presParOf" srcId="{5555BB26-A6EA-4267-B4CC-2037BC0FA48F}" destId="{D81AEAA2-A00A-4C0E-A8FF-55CA51EFD6E1}" srcOrd="1" destOrd="0" presId="urn:microsoft.com/office/officeart/2008/layout/LinedList"/>
    <dgm:cxn modelId="{EBC1528F-3280-4A68-B185-8F610194FBDE}" type="presParOf" srcId="{D81AEAA2-A00A-4C0E-A8FF-55CA51EFD6E1}" destId="{2D0B33BB-3A4E-42D3-8FC1-F8ED9C78A121}" srcOrd="0" destOrd="0" presId="urn:microsoft.com/office/officeart/2008/layout/LinedList"/>
    <dgm:cxn modelId="{2D4BCF2D-F8BF-4EF9-AE86-16713774E574}" type="presParOf" srcId="{D81AEAA2-A00A-4C0E-A8FF-55CA51EFD6E1}" destId="{3D5233BA-3F40-4C4B-8F13-7FFA37CCA1A2}" srcOrd="1" destOrd="0" presId="urn:microsoft.com/office/officeart/2008/layout/LinedList"/>
    <dgm:cxn modelId="{09DBA74D-6A67-4CFB-A77B-E3189AD60F26}" type="presParOf" srcId="{5555BB26-A6EA-4267-B4CC-2037BC0FA48F}" destId="{0E951EA3-0CE3-412B-AB8B-10461659448E}" srcOrd="2" destOrd="0" presId="urn:microsoft.com/office/officeart/2008/layout/LinedList"/>
    <dgm:cxn modelId="{8EC5C210-E862-420E-BF4F-D7B4E2E79219}" type="presParOf" srcId="{5555BB26-A6EA-4267-B4CC-2037BC0FA48F}" destId="{D8299DCC-30CD-4FB7-BC1F-61BCF61034E3}" srcOrd="3" destOrd="0" presId="urn:microsoft.com/office/officeart/2008/layout/LinedList"/>
    <dgm:cxn modelId="{023FDFD6-DE87-4F41-9B49-F1D1608CD7EE}" type="presParOf" srcId="{D8299DCC-30CD-4FB7-BC1F-61BCF61034E3}" destId="{20F1B89E-96F6-42E1-B762-DD56FE6416CD}" srcOrd="0" destOrd="0" presId="urn:microsoft.com/office/officeart/2008/layout/LinedList"/>
    <dgm:cxn modelId="{887D47EA-10D5-45AB-B5D9-6DDEE30144C1}" type="presParOf" srcId="{D8299DCC-30CD-4FB7-BC1F-61BCF61034E3}" destId="{EF0A1DF7-AE89-4BFD-AA8E-44D8B01C8714}" srcOrd="1" destOrd="0" presId="urn:microsoft.com/office/officeart/2008/layout/LinedList"/>
    <dgm:cxn modelId="{0D52B23B-52BE-4BE7-A62B-1FE05F243673}" type="presParOf" srcId="{5555BB26-A6EA-4267-B4CC-2037BC0FA48F}" destId="{41F6DFCA-C4D9-4BA3-BCF7-A0B5854514B2}" srcOrd="4" destOrd="0" presId="urn:microsoft.com/office/officeart/2008/layout/LinedList"/>
    <dgm:cxn modelId="{43E987C8-B16F-4CF3-A90B-88A92F13F724}" type="presParOf" srcId="{5555BB26-A6EA-4267-B4CC-2037BC0FA48F}" destId="{EDD25AC9-04E1-48D8-9D16-E90E69E3CC47}" srcOrd="5" destOrd="0" presId="urn:microsoft.com/office/officeart/2008/layout/LinedList"/>
    <dgm:cxn modelId="{BC9AE59F-FD93-4C44-AF0A-70504383E9B3}" type="presParOf" srcId="{EDD25AC9-04E1-48D8-9D16-E90E69E3CC47}" destId="{A5864DC1-6951-4DB0-817A-FA138BE03A6E}" srcOrd="0" destOrd="0" presId="urn:microsoft.com/office/officeart/2008/layout/LinedList"/>
    <dgm:cxn modelId="{F7EC19D3-58E5-44C7-A0C0-22FADD24B1E7}" type="presParOf" srcId="{EDD25AC9-04E1-48D8-9D16-E90E69E3CC47}" destId="{E4610CD3-A2F2-4045-8D04-B41ED7C88D08}" srcOrd="1" destOrd="0" presId="urn:microsoft.com/office/officeart/2008/layout/LinedList"/>
    <dgm:cxn modelId="{3DBE64EF-9638-450E-BC68-F325B9595A0C}" type="presParOf" srcId="{5555BB26-A6EA-4267-B4CC-2037BC0FA48F}" destId="{C98B5B2D-1A53-477D-A4C9-2EF098208CF9}" srcOrd="6" destOrd="0" presId="urn:microsoft.com/office/officeart/2008/layout/LinedList"/>
    <dgm:cxn modelId="{08DD146C-381B-4583-8572-27746AE8F381}" type="presParOf" srcId="{5555BB26-A6EA-4267-B4CC-2037BC0FA48F}" destId="{0A4505B1-8E41-4012-8EF4-294C46AE96C8}" srcOrd="7" destOrd="0" presId="urn:microsoft.com/office/officeart/2008/layout/LinedList"/>
    <dgm:cxn modelId="{46A7E1D8-8790-4F1C-A7E0-5C96F1CAAF5F}" type="presParOf" srcId="{0A4505B1-8E41-4012-8EF4-294C46AE96C8}" destId="{2D8089A6-B839-4328-A94F-8AE30AFC1442}" srcOrd="0" destOrd="0" presId="urn:microsoft.com/office/officeart/2008/layout/LinedList"/>
    <dgm:cxn modelId="{1E7BA749-E01B-4359-A7FD-AE738EBE1EA9}" type="presParOf" srcId="{0A4505B1-8E41-4012-8EF4-294C46AE96C8}" destId="{A480CE9C-1A9F-4273-830B-4935CA76FA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171D40-E3C3-4884-BF35-ED62E8C1AAED}"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5D532DDB-6698-4675-B42D-E1A220DF6C5B}">
      <dgm:prSet/>
      <dgm:spPr/>
      <dgm:t>
        <a:bodyPr/>
        <a:lstStyle/>
        <a:p>
          <a:r>
            <a:rPr lang="el-GR"/>
            <a:t>Θα σας δώσω ένα επιστημονικό άρθρο, θέλω να γράψετε τη βιβλιογραφική αναφορά σε Α</a:t>
          </a:r>
          <a:r>
            <a:rPr lang="en-US"/>
            <a:t>PA style</a:t>
          </a:r>
        </a:p>
      </dgm:t>
    </dgm:pt>
    <dgm:pt modelId="{896FE5A7-1544-436A-803E-9368CC6C2F63}" type="parTrans" cxnId="{F22DBF29-44A4-4E14-9CE5-FFC6519D95D6}">
      <dgm:prSet/>
      <dgm:spPr/>
      <dgm:t>
        <a:bodyPr/>
        <a:lstStyle/>
        <a:p>
          <a:endParaRPr lang="en-US"/>
        </a:p>
      </dgm:t>
    </dgm:pt>
    <dgm:pt modelId="{4CBEAE83-F4D1-4736-965B-1036ED111B07}" type="sibTrans" cxnId="{F22DBF29-44A4-4E14-9CE5-FFC6519D95D6}">
      <dgm:prSet/>
      <dgm:spPr/>
      <dgm:t>
        <a:bodyPr/>
        <a:lstStyle/>
        <a:p>
          <a:endParaRPr lang="en-US"/>
        </a:p>
      </dgm:t>
    </dgm:pt>
    <dgm:pt modelId="{8B361EBE-BD15-4A14-8C06-5C93FA312D4B}">
      <dgm:prSet/>
      <dgm:spPr/>
      <dgm:t>
        <a:bodyPr/>
        <a:lstStyle/>
        <a:p>
          <a:r>
            <a:rPr lang="el-GR"/>
            <a:t>Δ</a:t>
          </a:r>
          <a:r>
            <a:rPr lang="en-US"/>
            <a:t>ώ</a:t>
          </a:r>
          <a:r>
            <a:rPr lang="el-GR"/>
            <a:t>στε αυτό που γράψατε στο διπλανό σας και δείτε αν συμφωνεί, συζητήστε το</a:t>
          </a:r>
          <a:endParaRPr lang="en-US"/>
        </a:p>
      </dgm:t>
    </dgm:pt>
    <dgm:pt modelId="{9C191E4E-E47E-471F-AA89-CE4405DB9F9F}" type="parTrans" cxnId="{C77B9B55-B943-44C0-BE8A-F04C804B7326}">
      <dgm:prSet/>
      <dgm:spPr/>
      <dgm:t>
        <a:bodyPr/>
        <a:lstStyle/>
        <a:p>
          <a:endParaRPr lang="en-US"/>
        </a:p>
      </dgm:t>
    </dgm:pt>
    <dgm:pt modelId="{342FC2B8-E492-42BE-8A84-F9D236EF4ABB}" type="sibTrans" cxnId="{C77B9B55-B943-44C0-BE8A-F04C804B7326}">
      <dgm:prSet/>
      <dgm:spPr/>
      <dgm:t>
        <a:bodyPr/>
        <a:lstStyle/>
        <a:p>
          <a:endParaRPr lang="en-US"/>
        </a:p>
      </dgm:t>
    </dgm:pt>
    <dgm:pt modelId="{02A5C971-0FCE-3242-BC08-0ED60F9DC2BD}" type="pres">
      <dgm:prSet presAssocID="{AC171D40-E3C3-4884-BF35-ED62E8C1AAED}" presName="diagram" presStyleCnt="0">
        <dgm:presLayoutVars>
          <dgm:chPref val="1"/>
          <dgm:dir/>
          <dgm:animOne val="branch"/>
          <dgm:animLvl val="lvl"/>
          <dgm:resizeHandles/>
        </dgm:presLayoutVars>
      </dgm:prSet>
      <dgm:spPr/>
    </dgm:pt>
    <dgm:pt modelId="{02E26FCA-0EC4-A444-ADE2-CA6D349E2CB0}" type="pres">
      <dgm:prSet presAssocID="{5D532DDB-6698-4675-B42D-E1A220DF6C5B}" presName="root" presStyleCnt="0"/>
      <dgm:spPr/>
    </dgm:pt>
    <dgm:pt modelId="{6A3B4151-92DC-6A42-B93E-38BC7D542BA9}" type="pres">
      <dgm:prSet presAssocID="{5D532DDB-6698-4675-B42D-E1A220DF6C5B}" presName="rootComposite" presStyleCnt="0"/>
      <dgm:spPr/>
    </dgm:pt>
    <dgm:pt modelId="{E36F4A90-0742-FC48-A06C-B10D33498DE5}" type="pres">
      <dgm:prSet presAssocID="{5D532DDB-6698-4675-B42D-E1A220DF6C5B}" presName="rootText" presStyleLbl="node1" presStyleIdx="0" presStyleCnt="2"/>
      <dgm:spPr/>
    </dgm:pt>
    <dgm:pt modelId="{4674D052-B5D9-374A-ABBA-2652E9C1589B}" type="pres">
      <dgm:prSet presAssocID="{5D532DDB-6698-4675-B42D-E1A220DF6C5B}" presName="rootConnector" presStyleLbl="node1" presStyleIdx="0" presStyleCnt="2"/>
      <dgm:spPr/>
    </dgm:pt>
    <dgm:pt modelId="{0AF96303-2279-F447-9270-DB5D188A6D84}" type="pres">
      <dgm:prSet presAssocID="{5D532DDB-6698-4675-B42D-E1A220DF6C5B}" presName="childShape" presStyleCnt="0"/>
      <dgm:spPr/>
    </dgm:pt>
    <dgm:pt modelId="{2F59A3DC-9933-6549-B7A7-5CCC909D8B5E}" type="pres">
      <dgm:prSet presAssocID="{8B361EBE-BD15-4A14-8C06-5C93FA312D4B}" presName="root" presStyleCnt="0"/>
      <dgm:spPr/>
    </dgm:pt>
    <dgm:pt modelId="{021D2281-5471-F44B-A7C7-CAFC0517EC40}" type="pres">
      <dgm:prSet presAssocID="{8B361EBE-BD15-4A14-8C06-5C93FA312D4B}" presName="rootComposite" presStyleCnt="0"/>
      <dgm:spPr/>
    </dgm:pt>
    <dgm:pt modelId="{4A90340F-191C-2B4D-A00F-230171D1DEB0}" type="pres">
      <dgm:prSet presAssocID="{8B361EBE-BD15-4A14-8C06-5C93FA312D4B}" presName="rootText" presStyleLbl="node1" presStyleIdx="1" presStyleCnt="2"/>
      <dgm:spPr/>
    </dgm:pt>
    <dgm:pt modelId="{B15482BA-A464-584F-B9E3-26F00A2D2EE4}" type="pres">
      <dgm:prSet presAssocID="{8B361EBE-BD15-4A14-8C06-5C93FA312D4B}" presName="rootConnector" presStyleLbl="node1" presStyleIdx="1" presStyleCnt="2"/>
      <dgm:spPr/>
    </dgm:pt>
    <dgm:pt modelId="{0C80ED83-A4DF-814B-981F-844B7FDD7178}" type="pres">
      <dgm:prSet presAssocID="{8B361EBE-BD15-4A14-8C06-5C93FA312D4B}" presName="childShape" presStyleCnt="0"/>
      <dgm:spPr/>
    </dgm:pt>
  </dgm:ptLst>
  <dgm:cxnLst>
    <dgm:cxn modelId="{396B3221-35DD-674F-A006-11D1E322412B}" type="presOf" srcId="{8B361EBE-BD15-4A14-8C06-5C93FA312D4B}" destId="{B15482BA-A464-584F-B9E3-26F00A2D2EE4}" srcOrd="1" destOrd="0" presId="urn:microsoft.com/office/officeart/2005/8/layout/hierarchy3"/>
    <dgm:cxn modelId="{F22DBF29-44A4-4E14-9CE5-FFC6519D95D6}" srcId="{AC171D40-E3C3-4884-BF35-ED62E8C1AAED}" destId="{5D532DDB-6698-4675-B42D-E1A220DF6C5B}" srcOrd="0" destOrd="0" parTransId="{896FE5A7-1544-436A-803E-9368CC6C2F63}" sibTransId="{4CBEAE83-F4D1-4736-965B-1036ED111B07}"/>
    <dgm:cxn modelId="{A293AD2C-52BD-FD48-A0B0-137D7694E52E}" type="presOf" srcId="{AC171D40-E3C3-4884-BF35-ED62E8C1AAED}" destId="{02A5C971-0FCE-3242-BC08-0ED60F9DC2BD}" srcOrd="0" destOrd="0" presId="urn:microsoft.com/office/officeart/2005/8/layout/hierarchy3"/>
    <dgm:cxn modelId="{12B9CC33-11E0-654C-A82B-A717A8340071}" type="presOf" srcId="{8B361EBE-BD15-4A14-8C06-5C93FA312D4B}" destId="{4A90340F-191C-2B4D-A00F-230171D1DEB0}" srcOrd="0" destOrd="0" presId="urn:microsoft.com/office/officeart/2005/8/layout/hierarchy3"/>
    <dgm:cxn modelId="{0A940F47-CC0D-B84F-9DEC-85E58A198CC4}" type="presOf" srcId="{5D532DDB-6698-4675-B42D-E1A220DF6C5B}" destId="{4674D052-B5D9-374A-ABBA-2652E9C1589B}" srcOrd="1" destOrd="0" presId="urn:microsoft.com/office/officeart/2005/8/layout/hierarchy3"/>
    <dgm:cxn modelId="{C77B9B55-B943-44C0-BE8A-F04C804B7326}" srcId="{AC171D40-E3C3-4884-BF35-ED62E8C1AAED}" destId="{8B361EBE-BD15-4A14-8C06-5C93FA312D4B}" srcOrd="1" destOrd="0" parTransId="{9C191E4E-E47E-471F-AA89-CE4405DB9F9F}" sibTransId="{342FC2B8-E492-42BE-8A84-F9D236EF4ABB}"/>
    <dgm:cxn modelId="{852FF6E5-352E-654F-96CF-45FCAEAB92AF}" type="presOf" srcId="{5D532DDB-6698-4675-B42D-E1A220DF6C5B}" destId="{E36F4A90-0742-FC48-A06C-B10D33498DE5}" srcOrd="0" destOrd="0" presId="urn:microsoft.com/office/officeart/2005/8/layout/hierarchy3"/>
    <dgm:cxn modelId="{223B2CFA-5F0A-FB4A-9EF9-912D2B2F712C}" type="presParOf" srcId="{02A5C971-0FCE-3242-BC08-0ED60F9DC2BD}" destId="{02E26FCA-0EC4-A444-ADE2-CA6D349E2CB0}" srcOrd="0" destOrd="0" presId="urn:microsoft.com/office/officeart/2005/8/layout/hierarchy3"/>
    <dgm:cxn modelId="{C4F77C33-F629-834B-8EB8-66B18B6CE7DF}" type="presParOf" srcId="{02E26FCA-0EC4-A444-ADE2-CA6D349E2CB0}" destId="{6A3B4151-92DC-6A42-B93E-38BC7D542BA9}" srcOrd="0" destOrd="0" presId="urn:microsoft.com/office/officeart/2005/8/layout/hierarchy3"/>
    <dgm:cxn modelId="{51EF0B3D-EA28-1D44-AD99-43A0B349F63B}" type="presParOf" srcId="{6A3B4151-92DC-6A42-B93E-38BC7D542BA9}" destId="{E36F4A90-0742-FC48-A06C-B10D33498DE5}" srcOrd="0" destOrd="0" presId="urn:microsoft.com/office/officeart/2005/8/layout/hierarchy3"/>
    <dgm:cxn modelId="{6A8A37E4-EE25-5B4A-BA34-B9540D32C6FD}" type="presParOf" srcId="{6A3B4151-92DC-6A42-B93E-38BC7D542BA9}" destId="{4674D052-B5D9-374A-ABBA-2652E9C1589B}" srcOrd="1" destOrd="0" presId="urn:microsoft.com/office/officeart/2005/8/layout/hierarchy3"/>
    <dgm:cxn modelId="{B3DCF02C-896D-3944-94B1-F2DF161BBC8B}" type="presParOf" srcId="{02E26FCA-0EC4-A444-ADE2-CA6D349E2CB0}" destId="{0AF96303-2279-F447-9270-DB5D188A6D84}" srcOrd="1" destOrd="0" presId="urn:microsoft.com/office/officeart/2005/8/layout/hierarchy3"/>
    <dgm:cxn modelId="{8214A576-1AAD-3E4E-B183-0963DE79CB20}" type="presParOf" srcId="{02A5C971-0FCE-3242-BC08-0ED60F9DC2BD}" destId="{2F59A3DC-9933-6549-B7A7-5CCC909D8B5E}" srcOrd="1" destOrd="0" presId="urn:microsoft.com/office/officeart/2005/8/layout/hierarchy3"/>
    <dgm:cxn modelId="{D51169EA-F0DF-3940-9AFC-66F890A51A05}" type="presParOf" srcId="{2F59A3DC-9933-6549-B7A7-5CCC909D8B5E}" destId="{021D2281-5471-F44B-A7C7-CAFC0517EC40}" srcOrd="0" destOrd="0" presId="urn:microsoft.com/office/officeart/2005/8/layout/hierarchy3"/>
    <dgm:cxn modelId="{1304217A-5989-8949-ABDB-F0B2737F49AC}" type="presParOf" srcId="{021D2281-5471-F44B-A7C7-CAFC0517EC40}" destId="{4A90340F-191C-2B4D-A00F-230171D1DEB0}" srcOrd="0" destOrd="0" presId="urn:microsoft.com/office/officeart/2005/8/layout/hierarchy3"/>
    <dgm:cxn modelId="{AF9FDBB9-2CF5-F847-8F83-5F9352D66363}" type="presParOf" srcId="{021D2281-5471-F44B-A7C7-CAFC0517EC40}" destId="{B15482BA-A464-584F-B9E3-26F00A2D2EE4}" srcOrd="1" destOrd="0" presId="urn:microsoft.com/office/officeart/2005/8/layout/hierarchy3"/>
    <dgm:cxn modelId="{D7021F72-CD79-5E48-87FC-14D3AE2BE46A}" type="presParOf" srcId="{2F59A3DC-9933-6549-B7A7-5CCC909D8B5E}" destId="{0C80ED83-A4DF-814B-981F-844B7FDD717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A24A9-47EC-4E4D-9542-33EF48639BB8}"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85BB96E5-F244-4A0D-976C-749ED7FA3247}">
      <dgm:prSet/>
      <dgm:spPr/>
      <dgm:t>
        <a:bodyPr/>
        <a:lstStyle/>
        <a:p>
          <a:r>
            <a:rPr lang="el-GR"/>
            <a:t>Γράψτε ένα δικό σας υποθετικό τίτλο εργασίας</a:t>
          </a:r>
          <a:endParaRPr lang="en-US"/>
        </a:p>
      </dgm:t>
    </dgm:pt>
    <dgm:pt modelId="{B20779C2-63D8-4C8C-BBF0-FBEE529E7577}" type="parTrans" cxnId="{6E123654-9959-41C0-8767-58AFFD5F72D3}">
      <dgm:prSet/>
      <dgm:spPr/>
      <dgm:t>
        <a:bodyPr/>
        <a:lstStyle/>
        <a:p>
          <a:endParaRPr lang="en-US"/>
        </a:p>
      </dgm:t>
    </dgm:pt>
    <dgm:pt modelId="{86073771-38D0-4E29-AA95-C435DEBC80BE}" type="sibTrans" cxnId="{6E123654-9959-41C0-8767-58AFFD5F72D3}">
      <dgm:prSet phldrT="1" phldr="0"/>
      <dgm:spPr/>
      <dgm:t>
        <a:bodyPr/>
        <a:lstStyle/>
        <a:p>
          <a:r>
            <a:rPr lang="en-US"/>
            <a:t>1</a:t>
          </a:r>
        </a:p>
      </dgm:t>
    </dgm:pt>
    <dgm:pt modelId="{BA8014E7-AF6F-4093-87EC-0040B07C73F5}">
      <dgm:prSet/>
      <dgm:spPr/>
      <dgm:t>
        <a:bodyPr/>
        <a:lstStyle/>
        <a:p>
          <a:r>
            <a:rPr lang="el-GR"/>
            <a:t>Συνεργαστείτε δύο-τρία άτομα μαζί</a:t>
          </a:r>
          <a:endParaRPr lang="en-US"/>
        </a:p>
      </dgm:t>
    </dgm:pt>
    <dgm:pt modelId="{8E1E9C9C-5675-4D2D-980F-B890BC3B8626}" type="parTrans" cxnId="{5A767F66-5CDD-4212-A71B-65C2E9290D0E}">
      <dgm:prSet/>
      <dgm:spPr/>
      <dgm:t>
        <a:bodyPr/>
        <a:lstStyle/>
        <a:p>
          <a:endParaRPr lang="en-US"/>
        </a:p>
      </dgm:t>
    </dgm:pt>
    <dgm:pt modelId="{FE389DFC-5667-465D-B5F1-3690C824040E}" type="sibTrans" cxnId="{5A767F66-5CDD-4212-A71B-65C2E9290D0E}">
      <dgm:prSet phldrT="2" phldr="0"/>
      <dgm:spPr/>
      <dgm:t>
        <a:bodyPr/>
        <a:lstStyle/>
        <a:p>
          <a:r>
            <a:rPr lang="en-US"/>
            <a:t>2</a:t>
          </a:r>
        </a:p>
      </dgm:t>
    </dgm:pt>
    <dgm:pt modelId="{1ADA6F9A-69BF-4CB8-A129-D9C3277ADF21}">
      <dgm:prSet/>
      <dgm:spPr/>
      <dgm:t>
        <a:bodyPr/>
        <a:lstStyle/>
        <a:p>
          <a:r>
            <a:rPr lang="el-GR"/>
            <a:t>Ανταλλάξτε τους τίτλους με τις διπλανές ομάδες και συζητήστε τις πιθανές αδυναμίες</a:t>
          </a:r>
          <a:endParaRPr lang="en-US"/>
        </a:p>
      </dgm:t>
    </dgm:pt>
    <dgm:pt modelId="{38DC6FB0-4F3B-427C-B52F-A6F7B401BD42}" type="parTrans" cxnId="{0CA29E7E-E677-49C0-89DE-0792E2BCD3D1}">
      <dgm:prSet/>
      <dgm:spPr/>
      <dgm:t>
        <a:bodyPr/>
        <a:lstStyle/>
        <a:p>
          <a:endParaRPr lang="en-US"/>
        </a:p>
      </dgm:t>
    </dgm:pt>
    <dgm:pt modelId="{ED107BAF-9A45-4737-87C0-AAE933CC67F4}" type="sibTrans" cxnId="{0CA29E7E-E677-49C0-89DE-0792E2BCD3D1}">
      <dgm:prSet phldrT="3" phldr="0"/>
      <dgm:spPr/>
      <dgm:t>
        <a:bodyPr/>
        <a:lstStyle/>
        <a:p>
          <a:r>
            <a:rPr lang="en-US"/>
            <a:t>3</a:t>
          </a:r>
        </a:p>
      </dgm:t>
    </dgm:pt>
    <dgm:pt modelId="{321E9EBB-EA1A-44FB-A651-EBBB64AD8ECA}" type="pres">
      <dgm:prSet presAssocID="{1C7A24A9-47EC-4E4D-9542-33EF48639BB8}" presName="Name0" presStyleCnt="0">
        <dgm:presLayoutVars>
          <dgm:animLvl val="lvl"/>
          <dgm:resizeHandles val="exact"/>
        </dgm:presLayoutVars>
      </dgm:prSet>
      <dgm:spPr/>
    </dgm:pt>
    <dgm:pt modelId="{3F356718-CAF5-4168-AE06-0ED4305446D5}" type="pres">
      <dgm:prSet presAssocID="{85BB96E5-F244-4A0D-976C-749ED7FA3247}" presName="compositeNode" presStyleCnt="0">
        <dgm:presLayoutVars>
          <dgm:bulletEnabled val="1"/>
        </dgm:presLayoutVars>
      </dgm:prSet>
      <dgm:spPr/>
    </dgm:pt>
    <dgm:pt modelId="{545D16CC-7EF1-43B2-87D1-DC1933788077}" type="pres">
      <dgm:prSet presAssocID="{85BB96E5-F244-4A0D-976C-749ED7FA3247}" presName="bgRect" presStyleLbl="bgAccFollowNode1" presStyleIdx="0" presStyleCnt="3"/>
      <dgm:spPr/>
    </dgm:pt>
    <dgm:pt modelId="{723A294A-03D3-43E9-9801-FD18E32F1E4C}" type="pres">
      <dgm:prSet presAssocID="{86073771-38D0-4E29-AA95-C435DEBC80BE}" presName="sibTransNodeCircle" presStyleLbl="alignNode1" presStyleIdx="0" presStyleCnt="6">
        <dgm:presLayoutVars>
          <dgm:chMax val="0"/>
          <dgm:bulletEnabled/>
        </dgm:presLayoutVars>
      </dgm:prSet>
      <dgm:spPr/>
    </dgm:pt>
    <dgm:pt modelId="{5791E4A1-64DD-4D38-BFC9-B09C11286507}" type="pres">
      <dgm:prSet presAssocID="{85BB96E5-F244-4A0D-976C-749ED7FA3247}" presName="bottomLine" presStyleLbl="alignNode1" presStyleIdx="1" presStyleCnt="6">
        <dgm:presLayoutVars/>
      </dgm:prSet>
      <dgm:spPr/>
    </dgm:pt>
    <dgm:pt modelId="{A96BFBDA-BB3C-4BBA-98BA-5828F36F54A5}" type="pres">
      <dgm:prSet presAssocID="{85BB96E5-F244-4A0D-976C-749ED7FA3247}" presName="nodeText" presStyleLbl="bgAccFollowNode1" presStyleIdx="0" presStyleCnt="3">
        <dgm:presLayoutVars>
          <dgm:bulletEnabled val="1"/>
        </dgm:presLayoutVars>
      </dgm:prSet>
      <dgm:spPr/>
    </dgm:pt>
    <dgm:pt modelId="{DCED5B1D-AE8C-4620-B3BE-B7C56D375B4E}" type="pres">
      <dgm:prSet presAssocID="{86073771-38D0-4E29-AA95-C435DEBC80BE}" presName="sibTrans" presStyleCnt="0"/>
      <dgm:spPr/>
    </dgm:pt>
    <dgm:pt modelId="{9FD01C85-F606-454E-9204-589B44F7F628}" type="pres">
      <dgm:prSet presAssocID="{BA8014E7-AF6F-4093-87EC-0040B07C73F5}" presName="compositeNode" presStyleCnt="0">
        <dgm:presLayoutVars>
          <dgm:bulletEnabled val="1"/>
        </dgm:presLayoutVars>
      </dgm:prSet>
      <dgm:spPr/>
    </dgm:pt>
    <dgm:pt modelId="{6378CA5E-11F2-409F-8DE9-D1F373544FF1}" type="pres">
      <dgm:prSet presAssocID="{BA8014E7-AF6F-4093-87EC-0040B07C73F5}" presName="bgRect" presStyleLbl="bgAccFollowNode1" presStyleIdx="1" presStyleCnt="3"/>
      <dgm:spPr/>
    </dgm:pt>
    <dgm:pt modelId="{7F15CA52-CA99-4515-A720-710A983B8611}" type="pres">
      <dgm:prSet presAssocID="{FE389DFC-5667-465D-B5F1-3690C824040E}" presName="sibTransNodeCircle" presStyleLbl="alignNode1" presStyleIdx="2" presStyleCnt="6">
        <dgm:presLayoutVars>
          <dgm:chMax val="0"/>
          <dgm:bulletEnabled/>
        </dgm:presLayoutVars>
      </dgm:prSet>
      <dgm:spPr/>
    </dgm:pt>
    <dgm:pt modelId="{A6FE7D3B-17E9-4C2F-80D6-AD02985D1CB3}" type="pres">
      <dgm:prSet presAssocID="{BA8014E7-AF6F-4093-87EC-0040B07C73F5}" presName="bottomLine" presStyleLbl="alignNode1" presStyleIdx="3" presStyleCnt="6">
        <dgm:presLayoutVars/>
      </dgm:prSet>
      <dgm:spPr/>
    </dgm:pt>
    <dgm:pt modelId="{8512F815-3D13-4243-94D7-440D777BCCF1}" type="pres">
      <dgm:prSet presAssocID="{BA8014E7-AF6F-4093-87EC-0040B07C73F5}" presName="nodeText" presStyleLbl="bgAccFollowNode1" presStyleIdx="1" presStyleCnt="3">
        <dgm:presLayoutVars>
          <dgm:bulletEnabled val="1"/>
        </dgm:presLayoutVars>
      </dgm:prSet>
      <dgm:spPr/>
    </dgm:pt>
    <dgm:pt modelId="{E2DA7D59-FA86-4356-9B3B-4581D6231C3F}" type="pres">
      <dgm:prSet presAssocID="{FE389DFC-5667-465D-B5F1-3690C824040E}" presName="sibTrans" presStyleCnt="0"/>
      <dgm:spPr/>
    </dgm:pt>
    <dgm:pt modelId="{4F897F3B-5331-4FC4-B3E1-6314332485DF}" type="pres">
      <dgm:prSet presAssocID="{1ADA6F9A-69BF-4CB8-A129-D9C3277ADF21}" presName="compositeNode" presStyleCnt="0">
        <dgm:presLayoutVars>
          <dgm:bulletEnabled val="1"/>
        </dgm:presLayoutVars>
      </dgm:prSet>
      <dgm:spPr/>
    </dgm:pt>
    <dgm:pt modelId="{8D502D50-143C-4FC4-A3C5-9ED1E19A1D15}" type="pres">
      <dgm:prSet presAssocID="{1ADA6F9A-69BF-4CB8-A129-D9C3277ADF21}" presName="bgRect" presStyleLbl="bgAccFollowNode1" presStyleIdx="2" presStyleCnt="3"/>
      <dgm:spPr/>
    </dgm:pt>
    <dgm:pt modelId="{D7601147-AD3B-495C-9860-91152D6687E6}" type="pres">
      <dgm:prSet presAssocID="{ED107BAF-9A45-4737-87C0-AAE933CC67F4}" presName="sibTransNodeCircle" presStyleLbl="alignNode1" presStyleIdx="4" presStyleCnt="6">
        <dgm:presLayoutVars>
          <dgm:chMax val="0"/>
          <dgm:bulletEnabled/>
        </dgm:presLayoutVars>
      </dgm:prSet>
      <dgm:spPr/>
    </dgm:pt>
    <dgm:pt modelId="{B7DDD5EC-2FBF-4255-B917-E9FD99096512}" type="pres">
      <dgm:prSet presAssocID="{1ADA6F9A-69BF-4CB8-A129-D9C3277ADF21}" presName="bottomLine" presStyleLbl="alignNode1" presStyleIdx="5" presStyleCnt="6">
        <dgm:presLayoutVars/>
      </dgm:prSet>
      <dgm:spPr/>
    </dgm:pt>
    <dgm:pt modelId="{B5C7C416-4595-442C-A195-A6A715C67B71}" type="pres">
      <dgm:prSet presAssocID="{1ADA6F9A-69BF-4CB8-A129-D9C3277ADF21}" presName="nodeText" presStyleLbl="bgAccFollowNode1" presStyleIdx="2" presStyleCnt="3">
        <dgm:presLayoutVars>
          <dgm:bulletEnabled val="1"/>
        </dgm:presLayoutVars>
      </dgm:prSet>
      <dgm:spPr/>
    </dgm:pt>
  </dgm:ptLst>
  <dgm:cxnLst>
    <dgm:cxn modelId="{422DCA46-0FFD-4D6B-A923-E8D50F424274}" type="presOf" srcId="{ED107BAF-9A45-4737-87C0-AAE933CC67F4}" destId="{D7601147-AD3B-495C-9860-91152D6687E6}" srcOrd="0" destOrd="0" presId="urn:microsoft.com/office/officeart/2016/7/layout/BasicLinearProcessNumbered"/>
    <dgm:cxn modelId="{D672BD49-A0A1-4BF5-B894-0BD058E9D3DA}" type="presOf" srcId="{BA8014E7-AF6F-4093-87EC-0040B07C73F5}" destId="{6378CA5E-11F2-409F-8DE9-D1F373544FF1}" srcOrd="0" destOrd="0" presId="urn:microsoft.com/office/officeart/2016/7/layout/BasicLinearProcessNumbered"/>
    <dgm:cxn modelId="{EB438E4E-723A-4ABE-905C-698B8D16B675}" type="presOf" srcId="{1ADA6F9A-69BF-4CB8-A129-D9C3277ADF21}" destId="{8D502D50-143C-4FC4-A3C5-9ED1E19A1D15}" srcOrd="0" destOrd="0" presId="urn:microsoft.com/office/officeart/2016/7/layout/BasicLinearProcessNumbered"/>
    <dgm:cxn modelId="{6E123654-9959-41C0-8767-58AFFD5F72D3}" srcId="{1C7A24A9-47EC-4E4D-9542-33EF48639BB8}" destId="{85BB96E5-F244-4A0D-976C-749ED7FA3247}" srcOrd="0" destOrd="0" parTransId="{B20779C2-63D8-4C8C-BBF0-FBEE529E7577}" sibTransId="{86073771-38D0-4E29-AA95-C435DEBC80BE}"/>
    <dgm:cxn modelId="{00CFB25D-49C6-4AFB-896B-2D37BA2D9452}" type="presOf" srcId="{86073771-38D0-4E29-AA95-C435DEBC80BE}" destId="{723A294A-03D3-43E9-9801-FD18E32F1E4C}" srcOrd="0" destOrd="0" presId="urn:microsoft.com/office/officeart/2016/7/layout/BasicLinearProcessNumbered"/>
    <dgm:cxn modelId="{5A767F66-5CDD-4212-A71B-65C2E9290D0E}" srcId="{1C7A24A9-47EC-4E4D-9542-33EF48639BB8}" destId="{BA8014E7-AF6F-4093-87EC-0040B07C73F5}" srcOrd="1" destOrd="0" parTransId="{8E1E9C9C-5675-4D2D-980F-B890BC3B8626}" sibTransId="{FE389DFC-5667-465D-B5F1-3690C824040E}"/>
    <dgm:cxn modelId="{0CA29E7E-E677-49C0-89DE-0792E2BCD3D1}" srcId="{1C7A24A9-47EC-4E4D-9542-33EF48639BB8}" destId="{1ADA6F9A-69BF-4CB8-A129-D9C3277ADF21}" srcOrd="2" destOrd="0" parTransId="{38DC6FB0-4F3B-427C-B52F-A6F7B401BD42}" sibTransId="{ED107BAF-9A45-4737-87C0-AAE933CC67F4}"/>
    <dgm:cxn modelId="{CA1D2F80-F80D-40FA-9FF0-C8912EB670A0}" type="presOf" srcId="{1ADA6F9A-69BF-4CB8-A129-D9C3277ADF21}" destId="{B5C7C416-4595-442C-A195-A6A715C67B71}" srcOrd="1" destOrd="0" presId="urn:microsoft.com/office/officeart/2016/7/layout/BasicLinearProcessNumbered"/>
    <dgm:cxn modelId="{E6FBB585-1B3F-4143-8D6B-7C65D3AE2E26}" type="presOf" srcId="{BA8014E7-AF6F-4093-87EC-0040B07C73F5}" destId="{8512F815-3D13-4243-94D7-440D777BCCF1}" srcOrd="1" destOrd="0" presId="urn:microsoft.com/office/officeart/2016/7/layout/BasicLinearProcessNumbered"/>
    <dgm:cxn modelId="{D3761188-A9CA-4048-9C04-14A98892CB03}" type="presOf" srcId="{1C7A24A9-47EC-4E4D-9542-33EF48639BB8}" destId="{321E9EBB-EA1A-44FB-A651-EBBB64AD8ECA}" srcOrd="0" destOrd="0" presId="urn:microsoft.com/office/officeart/2016/7/layout/BasicLinearProcessNumbered"/>
    <dgm:cxn modelId="{CDAFACA3-579F-4498-A0CC-9A628CEDE239}" type="presOf" srcId="{FE389DFC-5667-465D-B5F1-3690C824040E}" destId="{7F15CA52-CA99-4515-A720-710A983B8611}" srcOrd="0" destOrd="0" presId="urn:microsoft.com/office/officeart/2016/7/layout/BasicLinearProcessNumbered"/>
    <dgm:cxn modelId="{0325EDA5-D37D-4E22-A239-C80B9D87E7C5}" type="presOf" srcId="{85BB96E5-F244-4A0D-976C-749ED7FA3247}" destId="{A96BFBDA-BB3C-4BBA-98BA-5828F36F54A5}" srcOrd="1" destOrd="0" presId="urn:microsoft.com/office/officeart/2016/7/layout/BasicLinearProcessNumbered"/>
    <dgm:cxn modelId="{07A7BAA7-E61E-4A93-B580-81F988FCA6BA}" type="presOf" srcId="{85BB96E5-F244-4A0D-976C-749ED7FA3247}" destId="{545D16CC-7EF1-43B2-87D1-DC1933788077}" srcOrd="0" destOrd="0" presId="urn:microsoft.com/office/officeart/2016/7/layout/BasicLinearProcessNumbered"/>
    <dgm:cxn modelId="{5DCE28DA-F3F6-40B7-A009-43A9A4BFECFB}" type="presParOf" srcId="{321E9EBB-EA1A-44FB-A651-EBBB64AD8ECA}" destId="{3F356718-CAF5-4168-AE06-0ED4305446D5}" srcOrd="0" destOrd="0" presId="urn:microsoft.com/office/officeart/2016/7/layout/BasicLinearProcessNumbered"/>
    <dgm:cxn modelId="{004C3C53-FB12-4735-8770-378F3FD6A328}" type="presParOf" srcId="{3F356718-CAF5-4168-AE06-0ED4305446D5}" destId="{545D16CC-7EF1-43B2-87D1-DC1933788077}" srcOrd="0" destOrd="0" presId="urn:microsoft.com/office/officeart/2016/7/layout/BasicLinearProcessNumbered"/>
    <dgm:cxn modelId="{9AD6FCC4-D0D8-41D1-8198-C398377F8E07}" type="presParOf" srcId="{3F356718-CAF5-4168-AE06-0ED4305446D5}" destId="{723A294A-03D3-43E9-9801-FD18E32F1E4C}" srcOrd="1" destOrd="0" presId="urn:microsoft.com/office/officeart/2016/7/layout/BasicLinearProcessNumbered"/>
    <dgm:cxn modelId="{86FB75FA-26B8-440A-8217-0330B0781518}" type="presParOf" srcId="{3F356718-CAF5-4168-AE06-0ED4305446D5}" destId="{5791E4A1-64DD-4D38-BFC9-B09C11286507}" srcOrd="2" destOrd="0" presId="urn:microsoft.com/office/officeart/2016/7/layout/BasicLinearProcessNumbered"/>
    <dgm:cxn modelId="{1CA7A7F2-3DB9-4F31-AC77-ECD8B2A13019}" type="presParOf" srcId="{3F356718-CAF5-4168-AE06-0ED4305446D5}" destId="{A96BFBDA-BB3C-4BBA-98BA-5828F36F54A5}" srcOrd="3" destOrd="0" presId="urn:microsoft.com/office/officeart/2016/7/layout/BasicLinearProcessNumbered"/>
    <dgm:cxn modelId="{7A3A7531-81D4-4F5D-83E6-C6427CAA73BE}" type="presParOf" srcId="{321E9EBB-EA1A-44FB-A651-EBBB64AD8ECA}" destId="{DCED5B1D-AE8C-4620-B3BE-B7C56D375B4E}" srcOrd="1" destOrd="0" presId="urn:microsoft.com/office/officeart/2016/7/layout/BasicLinearProcessNumbered"/>
    <dgm:cxn modelId="{CD51E831-3EBD-41C4-BD2A-F88BE6937B00}" type="presParOf" srcId="{321E9EBB-EA1A-44FB-A651-EBBB64AD8ECA}" destId="{9FD01C85-F606-454E-9204-589B44F7F628}" srcOrd="2" destOrd="0" presId="urn:microsoft.com/office/officeart/2016/7/layout/BasicLinearProcessNumbered"/>
    <dgm:cxn modelId="{C6E307BC-88B9-4CF0-8866-BD185D7B2523}" type="presParOf" srcId="{9FD01C85-F606-454E-9204-589B44F7F628}" destId="{6378CA5E-11F2-409F-8DE9-D1F373544FF1}" srcOrd="0" destOrd="0" presId="urn:microsoft.com/office/officeart/2016/7/layout/BasicLinearProcessNumbered"/>
    <dgm:cxn modelId="{D02B5912-819F-4520-B805-5862C84F87B4}" type="presParOf" srcId="{9FD01C85-F606-454E-9204-589B44F7F628}" destId="{7F15CA52-CA99-4515-A720-710A983B8611}" srcOrd="1" destOrd="0" presId="urn:microsoft.com/office/officeart/2016/7/layout/BasicLinearProcessNumbered"/>
    <dgm:cxn modelId="{6A548EF0-0F6A-43AC-8465-D5DCE855C269}" type="presParOf" srcId="{9FD01C85-F606-454E-9204-589B44F7F628}" destId="{A6FE7D3B-17E9-4C2F-80D6-AD02985D1CB3}" srcOrd="2" destOrd="0" presId="urn:microsoft.com/office/officeart/2016/7/layout/BasicLinearProcessNumbered"/>
    <dgm:cxn modelId="{01D704C4-A980-4FCA-8107-091B22B03B83}" type="presParOf" srcId="{9FD01C85-F606-454E-9204-589B44F7F628}" destId="{8512F815-3D13-4243-94D7-440D777BCCF1}" srcOrd="3" destOrd="0" presId="urn:microsoft.com/office/officeart/2016/7/layout/BasicLinearProcessNumbered"/>
    <dgm:cxn modelId="{323D5B4B-D38E-4312-A271-8DCEE3DBEB88}" type="presParOf" srcId="{321E9EBB-EA1A-44FB-A651-EBBB64AD8ECA}" destId="{E2DA7D59-FA86-4356-9B3B-4581D6231C3F}" srcOrd="3" destOrd="0" presId="urn:microsoft.com/office/officeart/2016/7/layout/BasicLinearProcessNumbered"/>
    <dgm:cxn modelId="{256F4CFD-80A2-428A-95C5-0AE0A49FC6DF}" type="presParOf" srcId="{321E9EBB-EA1A-44FB-A651-EBBB64AD8ECA}" destId="{4F897F3B-5331-4FC4-B3E1-6314332485DF}" srcOrd="4" destOrd="0" presId="urn:microsoft.com/office/officeart/2016/7/layout/BasicLinearProcessNumbered"/>
    <dgm:cxn modelId="{AD9BBE88-40D2-46B8-9022-BED4B993B625}" type="presParOf" srcId="{4F897F3B-5331-4FC4-B3E1-6314332485DF}" destId="{8D502D50-143C-4FC4-A3C5-9ED1E19A1D15}" srcOrd="0" destOrd="0" presId="urn:microsoft.com/office/officeart/2016/7/layout/BasicLinearProcessNumbered"/>
    <dgm:cxn modelId="{ABD26A49-27DF-432A-9A7F-21D94669F043}" type="presParOf" srcId="{4F897F3B-5331-4FC4-B3E1-6314332485DF}" destId="{D7601147-AD3B-495C-9860-91152D6687E6}" srcOrd="1" destOrd="0" presId="urn:microsoft.com/office/officeart/2016/7/layout/BasicLinearProcessNumbered"/>
    <dgm:cxn modelId="{E927139B-1A4B-4F4B-BC63-7269982BF44A}" type="presParOf" srcId="{4F897F3B-5331-4FC4-B3E1-6314332485DF}" destId="{B7DDD5EC-2FBF-4255-B917-E9FD99096512}" srcOrd="2" destOrd="0" presId="urn:microsoft.com/office/officeart/2016/7/layout/BasicLinearProcessNumbered"/>
    <dgm:cxn modelId="{133E43C8-0E29-4439-9F52-DA18CD16F82F}" type="presParOf" srcId="{4F897F3B-5331-4FC4-B3E1-6314332485DF}" destId="{B5C7C416-4595-442C-A195-A6A715C67B7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5D45D-F30E-4D3B-873F-0370695E9E9A}"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7B46C761-938F-4D00-90BC-821BFFFC35FD}">
      <dgm:prSet/>
      <dgm:spPr/>
      <dgm:t>
        <a:bodyPr/>
        <a:lstStyle/>
        <a:p>
          <a:r>
            <a:rPr lang="el-GR" b="0" i="0" baseline="0"/>
            <a:t>Δίνουμε με σύντομο τρόπο τις πληροφορίες που θα επιτρέψουν στον αναγνώστη να κατανοήσει το σκεπτικό που οδήγησε στην εργασία αυτή</a:t>
          </a:r>
          <a:endParaRPr lang="en-US"/>
        </a:p>
      </dgm:t>
    </dgm:pt>
    <dgm:pt modelId="{E456A6CE-EA46-4334-A3FB-3596BD18E2E8}" type="parTrans" cxnId="{A6763C87-5094-4499-8302-BD02EAF55BDE}">
      <dgm:prSet/>
      <dgm:spPr/>
      <dgm:t>
        <a:bodyPr/>
        <a:lstStyle/>
        <a:p>
          <a:endParaRPr lang="en-US"/>
        </a:p>
      </dgm:t>
    </dgm:pt>
    <dgm:pt modelId="{F3E50B52-3CB2-4E62-A225-4FC5B057895B}" type="sibTrans" cxnId="{A6763C87-5094-4499-8302-BD02EAF55BDE}">
      <dgm:prSet/>
      <dgm:spPr/>
      <dgm:t>
        <a:bodyPr/>
        <a:lstStyle/>
        <a:p>
          <a:endParaRPr lang="en-US"/>
        </a:p>
      </dgm:t>
    </dgm:pt>
    <dgm:pt modelId="{8092C1C5-BE9E-4F97-84FD-F2A4D8C1E734}">
      <dgm:prSet/>
      <dgm:spPr/>
      <dgm:t>
        <a:bodyPr/>
        <a:lstStyle/>
        <a:p>
          <a:r>
            <a:rPr lang="el-GR" b="0" i="0" baseline="0"/>
            <a:t>Να τραβήξει το ενδιαφέρον του αναγνώστη</a:t>
          </a:r>
          <a:endParaRPr lang="en-US"/>
        </a:p>
      </dgm:t>
    </dgm:pt>
    <dgm:pt modelId="{81B45D41-09C2-40FC-BA8C-7FC47B893337}" type="parTrans" cxnId="{93799B48-C078-453C-BEBC-707427E0FE4F}">
      <dgm:prSet/>
      <dgm:spPr/>
      <dgm:t>
        <a:bodyPr/>
        <a:lstStyle/>
        <a:p>
          <a:endParaRPr lang="en-US"/>
        </a:p>
      </dgm:t>
    </dgm:pt>
    <dgm:pt modelId="{B7EF7C7A-FA46-4B78-829D-4C2D75CD8F5F}" type="sibTrans" cxnId="{93799B48-C078-453C-BEBC-707427E0FE4F}">
      <dgm:prSet/>
      <dgm:spPr/>
      <dgm:t>
        <a:bodyPr/>
        <a:lstStyle/>
        <a:p>
          <a:endParaRPr lang="en-US"/>
        </a:p>
      </dgm:t>
    </dgm:pt>
    <dgm:pt modelId="{B4D629E1-E652-4C25-965D-156A6BFCEE3A}">
      <dgm:prSet/>
      <dgm:spPr/>
      <dgm:t>
        <a:bodyPr/>
        <a:lstStyle/>
        <a:p>
          <a:r>
            <a:rPr lang="el-GR" b="0" i="0" baseline="0"/>
            <a:t>Να τον πείσει ότι είναι σημαντικό αυτό που έχει μελετήσει</a:t>
          </a:r>
          <a:endParaRPr lang="en-US"/>
        </a:p>
      </dgm:t>
    </dgm:pt>
    <dgm:pt modelId="{0AC93748-171E-43FC-80B8-243E589BEE56}" type="parTrans" cxnId="{B5FAD54A-0136-4F49-BE56-72A4B39AB166}">
      <dgm:prSet/>
      <dgm:spPr/>
      <dgm:t>
        <a:bodyPr/>
        <a:lstStyle/>
        <a:p>
          <a:endParaRPr lang="en-US"/>
        </a:p>
      </dgm:t>
    </dgm:pt>
    <dgm:pt modelId="{73F1797F-FD4E-490A-98ED-E70DEFEEFBF3}" type="sibTrans" cxnId="{B5FAD54A-0136-4F49-BE56-72A4B39AB166}">
      <dgm:prSet/>
      <dgm:spPr/>
      <dgm:t>
        <a:bodyPr/>
        <a:lstStyle/>
        <a:p>
          <a:endParaRPr lang="en-US"/>
        </a:p>
      </dgm:t>
    </dgm:pt>
    <dgm:pt modelId="{2945F5DD-CD6A-3440-9ECC-58C40075EC12}" type="pres">
      <dgm:prSet presAssocID="{84F5D45D-F30E-4D3B-873F-0370695E9E9A}" presName="diagram" presStyleCnt="0">
        <dgm:presLayoutVars>
          <dgm:dir/>
          <dgm:resizeHandles val="exact"/>
        </dgm:presLayoutVars>
      </dgm:prSet>
      <dgm:spPr/>
    </dgm:pt>
    <dgm:pt modelId="{72EC2A74-E410-B947-A804-10D56E7C50F3}" type="pres">
      <dgm:prSet presAssocID="{7B46C761-938F-4D00-90BC-821BFFFC35FD}" presName="node" presStyleLbl="node1" presStyleIdx="0" presStyleCnt="3">
        <dgm:presLayoutVars>
          <dgm:bulletEnabled val="1"/>
        </dgm:presLayoutVars>
      </dgm:prSet>
      <dgm:spPr/>
    </dgm:pt>
    <dgm:pt modelId="{70B36651-1CC0-8C4E-A402-10AB9F8069CB}" type="pres">
      <dgm:prSet presAssocID="{F3E50B52-3CB2-4E62-A225-4FC5B057895B}" presName="sibTrans" presStyleLbl="sibTrans2D1" presStyleIdx="0" presStyleCnt="2"/>
      <dgm:spPr/>
    </dgm:pt>
    <dgm:pt modelId="{DB025B6B-3401-8E40-9102-8EAEBE90D8F1}" type="pres">
      <dgm:prSet presAssocID="{F3E50B52-3CB2-4E62-A225-4FC5B057895B}" presName="connectorText" presStyleLbl="sibTrans2D1" presStyleIdx="0" presStyleCnt="2"/>
      <dgm:spPr/>
    </dgm:pt>
    <dgm:pt modelId="{ADD724F4-A018-9B4B-8175-9198912AEFF9}" type="pres">
      <dgm:prSet presAssocID="{8092C1C5-BE9E-4F97-84FD-F2A4D8C1E734}" presName="node" presStyleLbl="node1" presStyleIdx="1" presStyleCnt="3">
        <dgm:presLayoutVars>
          <dgm:bulletEnabled val="1"/>
        </dgm:presLayoutVars>
      </dgm:prSet>
      <dgm:spPr/>
    </dgm:pt>
    <dgm:pt modelId="{ADFB9CF9-B6AA-2D40-9BF9-EB83EB38845C}" type="pres">
      <dgm:prSet presAssocID="{B7EF7C7A-FA46-4B78-829D-4C2D75CD8F5F}" presName="sibTrans" presStyleLbl="sibTrans2D1" presStyleIdx="1" presStyleCnt="2"/>
      <dgm:spPr/>
    </dgm:pt>
    <dgm:pt modelId="{D4B55CF4-AB84-D142-9ED6-57181995B29B}" type="pres">
      <dgm:prSet presAssocID="{B7EF7C7A-FA46-4B78-829D-4C2D75CD8F5F}" presName="connectorText" presStyleLbl="sibTrans2D1" presStyleIdx="1" presStyleCnt="2"/>
      <dgm:spPr/>
    </dgm:pt>
    <dgm:pt modelId="{B6AA4009-C4C5-284B-82A7-772383E43F07}" type="pres">
      <dgm:prSet presAssocID="{B4D629E1-E652-4C25-965D-156A6BFCEE3A}" presName="node" presStyleLbl="node1" presStyleIdx="2" presStyleCnt="3">
        <dgm:presLayoutVars>
          <dgm:bulletEnabled val="1"/>
        </dgm:presLayoutVars>
      </dgm:prSet>
      <dgm:spPr/>
    </dgm:pt>
  </dgm:ptLst>
  <dgm:cxnLst>
    <dgm:cxn modelId="{E781DC42-F35A-A147-9B76-9D70BDDCFDC3}" type="presOf" srcId="{84F5D45D-F30E-4D3B-873F-0370695E9E9A}" destId="{2945F5DD-CD6A-3440-9ECC-58C40075EC12}" srcOrd="0" destOrd="0" presId="urn:microsoft.com/office/officeart/2005/8/layout/process5"/>
    <dgm:cxn modelId="{93799B48-C078-453C-BEBC-707427E0FE4F}" srcId="{84F5D45D-F30E-4D3B-873F-0370695E9E9A}" destId="{8092C1C5-BE9E-4F97-84FD-F2A4D8C1E734}" srcOrd="1" destOrd="0" parTransId="{81B45D41-09C2-40FC-BA8C-7FC47B893337}" sibTransId="{B7EF7C7A-FA46-4B78-829D-4C2D75CD8F5F}"/>
    <dgm:cxn modelId="{B5FAD54A-0136-4F49-BE56-72A4B39AB166}" srcId="{84F5D45D-F30E-4D3B-873F-0370695E9E9A}" destId="{B4D629E1-E652-4C25-965D-156A6BFCEE3A}" srcOrd="2" destOrd="0" parTransId="{0AC93748-171E-43FC-80B8-243E589BEE56}" sibTransId="{73F1797F-FD4E-490A-98ED-E70DEFEEFBF3}"/>
    <dgm:cxn modelId="{28625D65-2790-2242-967C-7171F7B4A00F}" type="presOf" srcId="{B4D629E1-E652-4C25-965D-156A6BFCEE3A}" destId="{B6AA4009-C4C5-284B-82A7-772383E43F07}" srcOrd="0" destOrd="0" presId="urn:microsoft.com/office/officeart/2005/8/layout/process5"/>
    <dgm:cxn modelId="{DF79C071-269A-0C43-A483-73548BCDC565}" type="presOf" srcId="{8092C1C5-BE9E-4F97-84FD-F2A4D8C1E734}" destId="{ADD724F4-A018-9B4B-8175-9198912AEFF9}" srcOrd="0" destOrd="0" presId="urn:microsoft.com/office/officeart/2005/8/layout/process5"/>
    <dgm:cxn modelId="{69503484-60E6-6742-9730-DA480854B445}" type="presOf" srcId="{F3E50B52-3CB2-4E62-A225-4FC5B057895B}" destId="{DB025B6B-3401-8E40-9102-8EAEBE90D8F1}" srcOrd="1" destOrd="0" presId="urn:microsoft.com/office/officeart/2005/8/layout/process5"/>
    <dgm:cxn modelId="{1BC82785-C090-FE45-A700-B09DFF3A1D8B}" type="presOf" srcId="{7B46C761-938F-4D00-90BC-821BFFFC35FD}" destId="{72EC2A74-E410-B947-A804-10D56E7C50F3}" srcOrd="0" destOrd="0" presId="urn:microsoft.com/office/officeart/2005/8/layout/process5"/>
    <dgm:cxn modelId="{A6763C87-5094-4499-8302-BD02EAF55BDE}" srcId="{84F5D45D-F30E-4D3B-873F-0370695E9E9A}" destId="{7B46C761-938F-4D00-90BC-821BFFFC35FD}" srcOrd="0" destOrd="0" parTransId="{E456A6CE-EA46-4334-A3FB-3596BD18E2E8}" sibTransId="{F3E50B52-3CB2-4E62-A225-4FC5B057895B}"/>
    <dgm:cxn modelId="{2DC79189-8F21-ED46-81AB-8147856E5E9F}" type="presOf" srcId="{B7EF7C7A-FA46-4B78-829D-4C2D75CD8F5F}" destId="{D4B55CF4-AB84-D142-9ED6-57181995B29B}" srcOrd="1" destOrd="0" presId="urn:microsoft.com/office/officeart/2005/8/layout/process5"/>
    <dgm:cxn modelId="{FC9198BF-3CA9-D44E-90F6-05488BA38CAA}" type="presOf" srcId="{B7EF7C7A-FA46-4B78-829D-4C2D75CD8F5F}" destId="{ADFB9CF9-B6AA-2D40-9BF9-EB83EB38845C}" srcOrd="0" destOrd="0" presId="urn:microsoft.com/office/officeart/2005/8/layout/process5"/>
    <dgm:cxn modelId="{77AD69EA-E6E9-6045-ADF1-DBA53363AFEC}" type="presOf" srcId="{F3E50B52-3CB2-4E62-A225-4FC5B057895B}" destId="{70B36651-1CC0-8C4E-A402-10AB9F8069CB}" srcOrd="0" destOrd="0" presId="urn:microsoft.com/office/officeart/2005/8/layout/process5"/>
    <dgm:cxn modelId="{3DB7C3A4-5F55-844C-8A9C-2F4A7245F95D}" type="presParOf" srcId="{2945F5DD-CD6A-3440-9ECC-58C40075EC12}" destId="{72EC2A74-E410-B947-A804-10D56E7C50F3}" srcOrd="0" destOrd="0" presId="urn:microsoft.com/office/officeart/2005/8/layout/process5"/>
    <dgm:cxn modelId="{673B3EA5-2DA7-F343-8405-F5FD44C02E2F}" type="presParOf" srcId="{2945F5DD-CD6A-3440-9ECC-58C40075EC12}" destId="{70B36651-1CC0-8C4E-A402-10AB9F8069CB}" srcOrd="1" destOrd="0" presId="urn:microsoft.com/office/officeart/2005/8/layout/process5"/>
    <dgm:cxn modelId="{460C5F7A-1C62-A944-BCD3-DA1AFDCAB33C}" type="presParOf" srcId="{70B36651-1CC0-8C4E-A402-10AB9F8069CB}" destId="{DB025B6B-3401-8E40-9102-8EAEBE90D8F1}" srcOrd="0" destOrd="0" presId="urn:microsoft.com/office/officeart/2005/8/layout/process5"/>
    <dgm:cxn modelId="{53DDF767-6A59-1A49-944B-C318956094A7}" type="presParOf" srcId="{2945F5DD-CD6A-3440-9ECC-58C40075EC12}" destId="{ADD724F4-A018-9B4B-8175-9198912AEFF9}" srcOrd="2" destOrd="0" presId="urn:microsoft.com/office/officeart/2005/8/layout/process5"/>
    <dgm:cxn modelId="{859FCFC6-F9FC-F243-BEBF-60C2F8A6E3A9}" type="presParOf" srcId="{2945F5DD-CD6A-3440-9ECC-58C40075EC12}" destId="{ADFB9CF9-B6AA-2D40-9BF9-EB83EB38845C}" srcOrd="3" destOrd="0" presId="urn:microsoft.com/office/officeart/2005/8/layout/process5"/>
    <dgm:cxn modelId="{33BE2A2B-0E0F-DE40-8536-5A69A774FC07}" type="presParOf" srcId="{ADFB9CF9-B6AA-2D40-9BF9-EB83EB38845C}" destId="{D4B55CF4-AB84-D142-9ED6-57181995B29B}" srcOrd="0" destOrd="0" presId="urn:microsoft.com/office/officeart/2005/8/layout/process5"/>
    <dgm:cxn modelId="{E04F4C2A-72C6-7B43-AA60-320C0F837FB2}" type="presParOf" srcId="{2945F5DD-CD6A-3440-9ECC-58C40075EC12}" destId="{B6AA4009-C4C5-284B-82A7-772383E43F07}"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8302E1-80A6-4B1C-ABCE-3A102F7D59D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98A51FF-E410-48DC-A84B-8A8A404043E7}">
      <dgm:prSet/>
      <dgm:spPr/>
      <dgm:t>
        <a:bodyPr/>
        <a:lstStyle/>
        <a:p>
          <a:r>
            <a:rPr lang="el-GR"/>
            <a:t>Κάθε έργο που περιλαμβάνεται στην εργασία σας θα πρέπει να αξιολογηθεί κριτικά, να γνωρίζετε τη μεθοδολογία, τα ερευνητικά ερωτήματα και τα συμπεράσματα στα οποία κατέληξε</a:t>
          </a:r>
          <a:endParaRPr lang="en-US"/>
        </a:p>
      </dgm:t>
    </dgm:pt>
    <dgm:pt modelId="{9B97B554-F8B9-442B-9157-A699A7B83EB6}" type="parTrans" cxnId="{5FC58EB6-9F11-4547-84C4-28E9D937A106}">
      <dgm:prSet/>
      <dgm:spPr/>
      <dgm:t>
        <a:bodyPr/>
        <a:lstStyle/>
        <a:p>
          <a:endParaRPr lang="en-US"/>
        </a:p>
      </dgm:t>
    </dgm:pt>
    <dgm:pt modelId="{424B88D2-A1E1-4FBC-9231-8EFD86E26C5F}" type="sibTrans" cxnId="{5FC58EB6-9F11-4547-84C4-28E9D937A106}">
      <dgm:prSet/>
      <dgm:spPr/>
      <dgm:t>
        <a:bodyPr/>
        <a:lstStyle/>
        <a:p>
          <a:endParaRPr lang="en-US"/>
        </a:p>
      </dgm:t>
    </dgm:pt>
    <dgm:pt modelId="{69739494-60D7-4BB6-8DFB-B96E0EF604D6}">
      <dgm:prSet/>
      <dgm:spPr/>
      <dgm:t>
        <a:bodyPr/>
        <a:lstStyle/>
        <a:p>
          <a:r>
            <a:rPr lang="el-GR"/>
            <a:t>Μόνο διαβάζοντας άρθρα πάνω σε ένα συγκεκριμένο φαινόμενο αρχίζουμε σιγά σιγά να μαθαίνουμε και να αποκτάμε κριτική σκέψη</a:t>
          </a:r>
          <a:endParaRPr lang="en-US"/>
        </a:p>
      </dgm:t>
    </dgm:pt>
    <dgm:pt modelId="{1BE0B241-FB11-4FBF-A42F-D2C649FF748D}" type="parTrans" cxnId="{6CA9A2D6-E556-4776-91ED-513822ACD78C}">
      <dgm:prSet/>
      <dgm:spPr/>
      <dgm:t>
        <a:bodyPr/>
        <a:lstStyle/>
        <a:p>
          <a:endParaRPr lang="en-US"/>
        </a:p>
      </dgm:t>
    </dgm:pt>
    <dgm:pt modelId="{605E382F-C437-4ECE-8C19-E936E09E8C96}" type="sibTrans" cxnId="{6CA9A2D6-E556-4776-91ED-513822ACD78C}">
      <dgm:prSet/>
      <dgm:spPr/>
      <dgm:t>
        <a:bodyPr/>
        <a:lstStyle/>
        <a:p>
          <a:endParaRPr lang="en-US"/>
        </a:p>
      </dgm:t>
    </dgm:pt>
    <dgm:pt modelId="{84E30B64-B0FB-F741-92F6-0888CBB9364E}" type="pres">
      <dgm:prSet presAssocID="{148302E1-80A6-4B1C-ABCE-3A102F7D59D6}" presName="linear" presStyleCnt="0">
        <dgm:presLayoutVars>
          <dgm:animLvl val="lvl"/>
          <dgm:resizeHandles val="exact"/>
        </dgm:presLayoutVars>
      </dgm:prSet>
      <dgm:spPr/>
    </dgm:pt>
    <dgm:pt modelId="{C67FCEDF-B730-F449-9663-C854FB3009F0}" type="pres">
      <dgm:prSet presAssocID="{698A51FF-E410-48DC-A84B-8A8A404043E7}" presName="parentText" presStyleLbl="node1" presStyleIdx="0" presStyleCnt="2">
        <dgm:presLayoutVars>
          <dgm:chMax val="0"/>
          <dgm:bulletEnabled val="1"/>
        </dgm:presLayoutVars>
      </dgm:prSet>
      <dgm:spPr/>
    </dgm:pt>
    <dgm:pt modelId="{00F958F4-EC51-404A-9D8A-8EDF4CA7BCE0}" type="pres">
      <dgm:prSet presAssocID="{424B88D2-A1E1-4FBC-9231-8EFD86E26C5F}" presName="spacer" presStyleCnt="0"/>
      <dgm:spPr/>
    </dgm:pt>
    <dgm:pt modelId="{F53D5876-65F5-C047-A240-F44BA43F7F33}" type="pres">
      <dgm:prSet presAssocID="{69739494-60D7-4BB6-8DFB-B96E0EF604D6}" presName="parentText" presStyleLbl="node1" presStyleIdx="1" presStyleCnt="2">
        <dgm:presLayoutVars>
          <dgm:chMax val="0"/>
          <dgm:bulletEnabled val="1"/>
        </dgm:presLayoutVars>
      </dgm:prSet>
      <dgm:spPr/>
    </dgm:pt>
  </dgm:ptLst>
  <dgm:cxnLst>
    <dgm:cxn modelId="{8AB53B00-34C1-704B-822D-8975A5FBF269}" type="presOf" srcId="{69739494-60D7-4BB6-8DFB-B96E0EF604D6}" destId="{F53D5876-65F5-C047-A240-F44BA43F7F33}" srcOrd="0" destOrd="0" presId="urn:microsoft.com/office/officeart/2005/8/layout/vList2"/>
    <dgm:cxn modelId="{97B71441-25C9-E34A-9C5E-01DC622C3366}" type="presOf" srcId="{148302E1-80A6-4B1C-ABCE-3A102F7D59D6}" destId="{84E30B64-B0FB-F741-92F6-0888CBB9364E}" srcOrd="0" destOrd="0" presId="urn:microsoft.com/office/officeart/2005/8/layout/vList2"/>
    <dgm:cxn modelId="{5FC58EB6-9F11-4547-84C4-28E9D937A106}" srcId="{148302E1-80A6-4B1C-ABCE-3A102F7D59D6}" destId="{698A51FF-E410-48DC-A84B-8A8A404043E7}" srcOrd="0" destOrd="0" parTransId="{9B97B554-F8B9-442B-9157-A699A7B83EB6}" sibTransId="{424B88D2-A1E1-4FBC-9231-8EFD86E26C5F}"/>
    <dgm:cxn modelId="{C427B1CE-FD21-5F45-B386-FFD316870E70}" type="presOf" srcId="{698A51FF-E410-48DC-A84B-8A8A404043E7}" destId="{C67FCEDF-B730-F449-9663-C854FB3009F0}" srcOrd="0" destOrd="0" presId="urn:microsoft.com/office/officeart/2005/8/layout/vList2"/>
    <dgm:cxn modelId="{6CA9A2D6-E556-4776-91ED-513822ACD78C}" srcId="{148302E1-80A6-4B1C-ABCE-3A102F7D59D6}" destId="{69739494-60D7-4BB6-8DFB-B96E0EF604D6}" srcOrd="1" destOrd="0" parTransId="{1BE0B241-FB11-4FBF-A42F-D2C649FF748D}" sibTransId="{605E382F-C437-4ECE-8C19-E936E09E8C96}"/>
    <dgm:cxn modelId="{DE317E42-94B9-1245-8B1B-4A7B28EDF7EE}" type="presParOf" srcId="{84E30B64-B0FB-F741-92F6-0888CBB9364E}" destId="{C67FCEDF-B730-F449-9663-C854FB3009F0}" srcOrd="0" destOrd="0" presId="urn:microsoft.com/office/officeart/2005/8/layout/vList2"/>
    <dgm:cxn modelId="{938DF99A-15AB-C548-9918-B0D1190D3D4B}" type="presParOf" srcId="{84E30B64-B0FB-F741-92F6-0888CBB9364E}" destId="{00F958F4-EC51-404A-9D8A-8EDF4CA7BCE0}" srcOrd="1" destOrd="0" presId="urn:microsoft.com/office/officeart/2005/8/layout/vList2"/>
    <dgm:cxn modelId="{97D6D9CB-7E32-9C43-AF56-EF04CE4D289E}" type="presParOf" srcId="{84E30B64-B0FB-F741-92F6-0888CBB9364E}" destId="{F53D5876-65F5-C047-A240-F44BA43F7F3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B9ED6D-B44C-483E-847F-695E4081EF83}"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0E7D7506-FADB-4C1B-B074-A8F8820AF077}">
      <dgm:prSet/>
      <dgm:spPr/>
      <dgm:t>
        <a:bodyPr/>
        <a:lstStyle/>
        <a:p>
          <a:r>
            <a:rPr lang="el-GR"/>
            <a:t>Χρονολογία των γεγονότων</a:t>
          </a:r>
          <a:endParaRPr lang="en-US"/>
        </a:p>
      </dgm:t>
    </dgm:pt>
    <dgm:pt modelId="{7825A656-BBC2-41BA-8723-1B86906AE09F}" type="parTrans" cxnId="{E1294129-5B6E-4F2C-852F-79E8BD1171FA}">
      <dgm:prSet/>
      <dgm:spPr/>
      <dgm:t>
        <a:bodyPr/>
        <a:lstStyle/>
        <a:p>
          <a:endParaRPr lang="en-US"/>
        </a:p>
      </dgm:t>
    </dgm:pt>
    <dgm:pt modelId="{9C8F9D1E-1E91-4C23-9D38-FF34800F748E}" type="sibTrans" cxnId="{E1294129-5B6E-4F2C-852F-79E8BD1171FA}">
      <dgm:prSet/>
      <dgm:spPr/>
      <dgm:t>
        <a:bodyPr/>
        <a:lstStyle/>
        <a:p>
          <a:endParaRPr lang="en-US"/>
        </a:p>
      </dgm:t>
    </dgm:pt>
    <dgm:pt modelId="{3D6F951B-252E-44D0-B784-9A83CA610CFA}">
      <dgm:prSet/>
      <dgm:spPr/>
      <dgm:t>
        <a:bodyPr/>
        <a:lstStyle/>
        <a:p>
          <a:r>
            <a:rPr lang="el-GR"/>
            <a:t>Θεματικές κατηγορίες</a:t>
          </a:r>
          <a:endParaRPr lang="en-US"/>
        </a:p>
      </dgm:t>
    </dgm:pt>
    <dgm:pt modelId="{AFB389A5-4A37-429B-8BF5-346DD0D1A0F0}" type="parTrans" cxnId="{4CDB0588-009F-4DF6-B739-FD846B14785A}">
      <dgm:prSet/>
      <dgm:spPr/>
      <dgm:t>
        <a:bodyPr/>
        <a:lstStyle/>
        <a:p>
          <a:endParaRPr lang="en-US"/>
        </a:p>
      </dgm:t>
    </dgm:pt>
    <dgm:pt modelId="{21AC77FA-89C3-45DE-BC92-261860AF2E36}" type="sibTrans" cxnId="{4CDB0588-009F-4DF6-B739-FD846B14785A}">
      <dgm:prSet/>
      <dgm:spPr/>
      <dgm:t>
        <a:bodyPr/>
        <a:lstStyle/>
        <a:p>
          <a:endParaRPr lang="en-US"/>
        </a:p>
      </dgm:t>
    </dgm:pt>
    <dgm:pt modelId="{5DA87EB8-90CD-41E4-9F00-4DD13DCA54C5}">
      <dgm:prSet/>
      <dgm:spPr/>
      <dgm:t>
        <a:bodyPr/>
        <a:lstStyle/>
        <a:p>
          <a:r>
            <a:rPr lang="el-GR"/>
            <a:t>Μεθοδολογική προσέγγιση</a:t>
          </a:r>
          <a:endParaRPr lang="en-US"/>
        </a:p>
      </dgm:t>
    </dgm:pt>
    <dgm:pt modelId="{CE237978-F694-497C-8BAE-26481933A484}" type="parTrans" cxnId="{956BBF9C-A8EC-4AFF-A509-9315F339B0F5}">
      <dgm:prSet/>
      <dgm:spPr/>
      <dgm:t>
        <a:bodyPr/>
        <a:lstStyle/>
        <a:p>
          <a:endParaRPr lang="en-US"/>
        </a:p>
      </dgm:t>
    </dgm:pt>
    <dgm:pt modelId="{14D985A4-805A-457D-873B-5A979A5C7B9C}" type="sibTrans" cxnId="{956BBF9C-A8EC-4AFF-A509-9315F339B0F5}">
      <dgm:prSet/>
      <dgm:spPr/>
      <dgm:t>
        <a:bodyPr/>
        <a:lstStyle/>
        <a:p>
          <a:endParaRPr lang="en-US"/>
        </a:p>
      </dgm:t>
    </dgm:pt>
    <dgm:pt modelId="{A442E3B2-DC62-444B-AD22-6B281CE0689E}" type="pres">
      <dgm:prSet presAssocID="{7CB9ED6D-B44C-483E-847F-695E4081EF83}" presName="diagram" presStyleCnt="0">
        <dgm:presLayoutVars>
          <dgm:dir/>
          <dgm:resizeHandles val="exact"/>
        </dgm:presLayoutVars>
      </dgm:prSet>
      <dgm:spPr/>
    </dgm:pt>
    <dgm:pt modelId="{1C870850-90DE-2E47-ACB1-F590EEDC1B23}" type="pres">
      <dgm:prSet presAssocID="{0E7D7506-FADB-4C1B-B074-A8F8820AF077}" presName="node" presStyleLbl="node1" presStyleIdx="0" presStyleCnt="3">
        <dgm:presLayoutVars>
          <dgm:bulletEnabled val="1"/>
        </dgm:presLayoutVars>
      </dgm:prSet>
      <dgm:spPr/>
    </dgm:pt>
    <dgm:pt modelId="{1A56CC4A-C1C7-E94B-BA03-F390E9A155D7}" type="pres">
      <dgm:prSet presAssocID="{9C8F9D1E-1E91-4C23-9D38-FF34800F748E}" presName="sibTrans" presStyleCnt="0"/>
      <dgm:spPr/>
    </dgm:pt>
    <dgm:pt modelId="{E15CAFB2-1FC8-0642-8DDD-9AC5468086FD}" type="pres">
      <dgm:prSet presAssocID="{3D6F951B-252E-44D0-B784-9A83CA610CFA}" presName="node" presStyleLbl="node1" presStyleIdx="1" presStyleCnt="3">
        <dgm:presLayoutVars>
          <dgm:bulletEnabled val="1"/>
        </dgm:presLayoutVars>
      </dgm:prSet>
      <dgm:spPr/>
    </dgm:pt>
    <dgm:pt modelId="{53E43A50-8C25-254E-87AA-D5A3458518E4}" type="pres">
      <dgm:prSet presAssocID="{21AC77FA-89C3-45DE-BC92-261860AF2E36}" presName="sibTrans" presStyleCnt="0"/>
      <dgm:spPr/>
    </dgm:pt>
    <dgm:pt modelId="{8E54CE53-106D-EA42-8F52-45629D64ABF8}" type="pres">
      <dgm:prSet presAssocID="{5DA87EB8-90CD-41E4-9F00-4DD13DCA54C5}" presName="node" presStyleLbl="node1" presStyleIdx="2" presStyleCnt="3">
        <dgm:presLayoutVars>
          <dgm:bulletEnabled val="1"/>
        </dgm:presLayoutVars>
      </dgm:prSet>
      <dgm:spPr/>
    </dgm:pt>
  </dgm:ptLst>
  <dgm:cxnLst>
    <dgm:cxn modelId="{E1294129-5B6E-4F2C-852F-79E8BD1171FA}" srcId="{7CB9ED6D-B44C-483E-847F-695E4081EF83}" destId="{0E7D7506-FADB-4C1B-B074-A8F8820AF077}" srcOrd="0" destOrd="0" parTransId="{7825A656-BBC2-41BA-8723-1B86906AE09F}" sibTransId="{9C8F9D1E-1E91-4C23-9D38-FF34800F748E}"/>
    <dgm:cxn modelId="{5D25A250-D99D-4748-84DF-20664C3B3335}" type="presOf" srcId="{5DA87EB8-90CD-41E4-9F00-4DD13DCA54C5}" destId="{8E54CE53-106D-EA42-8F52-45629D64ABF8}" srcOrd="0" destOrd="0" presId="urn:microsoft.com/office/officeart/2005/8/layout/default"/>
    <dgm:cxn modelId="{CB79F668-BA8F-5B43-9647-8C827141D3DB}" type="presOf" srcId="{7CB9ED6D-B44C-483E-847F-695E4081EF83}" destId="{A442E3B2-DC62-444B-AD22-6B281CE0689E}" srcOrd="0" destOrd="0" presId="urn:microsoft.com/office/officeart/2005/8/layout/default"/>
    <dgm:cxn modelId="{152FB584-8289-FE41-9E5B-1E067A60FE86}" type="presOf" srcId="{3D6F951B-252E-44D0-B784-9A83CA610CFA}" destId="{E15CAFB2-1FC8-0642-8DDD-9AC5468086FD}" srcOrd="0" destOrd="0" presId="urn:microsoft.com/office/officeart/2005/8/layout/default"/>
    <dgm:cxn modelId="{4CDB0588-009F-4DF6-B739-FD846B14785A}" srcId="{7CB9ED6D-B44C-483E-847F-695E4081EF83}" destId="{3D6F951B-252E-44D0-B784-9A83CA610CFA}" srcOrd="1" destOrd="0" parTransId="{AFB389A5-4A37-429B-8BF5-346DD0D1A0F0}" sibTransId="{21AC77FA-89C3-45DE-BC92-261860AF2E36}"/>
    <dgm:cxn modelId="{7B89109A-5B83-F74E-B031-C2A672D6D755}" type="presOf" srcId="{0E7D7506-FADB-4C1B-B074-A8F8820AF077}" destId="{1C870850-90DE-2E47-ACB1-F590EEDC1B23}" srcOrd="0" destOrd="0" presId="urn:microsoft.com/office/officeart/2005/8/layout/default"/>
    <dgm:cxn modelId="{956BBF9C-A8EC-4AFF-A509-9315F339B0F5}" srcId="{7CB9ED6D-B44C-483E-847F-695E4081EF83}" destId="{5DA87EB8-90CD-41E4-9F00-4DD13DCA54C5}" srcOrd="2" destOrd="0" parTransId="{CE237978-F694-497C-8BAE-26481933A484}" sibTransId="{14D985A4-805A-457D-873B-5A979A5C7B9C}"/>
    <dgm:cxn modelId="{A5AF7C0D-E1F2-D84F-8AAD-CB21C0E2442F}" type="presParOf" srcId="{A442E3B2-DC62-444B-AD22-6B281CE0689E}" destId="{1C870850-90DE-2E47-ACB1-F590EEDC1B23}" srcOrd="0" destOrd="0" presId="urn:microsoft.com/office/officeart/2005/8/layout/default"/>
    <dgm:cxn modelId="{F8382CF8-065A-6340-8638-6A24117F6A75}" type="presParOf" srcId="{A442E3B2-DC62-444B-AD22-6B281CE0689E}" destId="{1A56CC4A-C1C7-E94B-BA03-F390E9A155D7}" srcOrd="1" destOrd="0" presId="urn:microsoft.com/office/officeart/2005/8/layout/default"/>
    <dgm:cxn modelId="{0C867150-292D-244C-A680-D4C240F5DC84}" type="presParOf" srcId="{A442E3B2-DC62-444B-AD22-6B281CE0689E}" destId="{E15CAFB2-1FC8-0642-8DDD-9AC5468086FD}" srcOrd="2" destOrd="0" presId="urn:microsoft.com/office/officeart/2005/8/layout/default"/>
    <dgm:cxn modelId="{F3C5427C-EC2C-BE42-8795-E56E2B773B10}" type="presParOf" srcId="{A442E3B2-DC62-444B-AD22-6B281CE0689E}" destId="{53E43A50-8C25-254E-87AA-D5A3458518E4}" srcOrd="3" destOrd="0" presId="urn:microsoft.com/office/officeart/2005/8/layout/default"/>
    <dgm:cxn modelId="{6CD8840C-ABC0-2745-B135-13E8C8617393}" type="presParOf" srcId="{A442E3B2-DC62-444B-AD22-6B281CE0689E}" destId="{8E54CE53-106D-EA42-8F52-45629D64ABF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9B8FF5-D30E-4C94-AAC9-43427BE14472}"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DCB3E4E5-0ABF-480C-8C2A-86D0D52CB504}">
      <dgm:prSet/>
      <dgm:spPr/>
      <dgm:t>
        <a:bodyPr/>
        <a:lstStyle/>
        <a:p>
          <a:r>
            <a:rPr lang="en-US"/>
            <a:t>Elicit.org</a:t>
          </a:r>
        </a:p>
      </dgm:t>
    </dgm:pt>
    <dgm:pt modelId="{DC5F7F44-33FC-4B0E-9FA7-2772729609EB}" type="parTrans" cxnId="{83BC4984-E492-4E6C-8912-1686AEC29A12}">
      <dgm:prSet/>
      <dgm:spPr/>
      <dgm:t>
        <a:bodyPr/>
        <a:lstStyle/>
        <a:p>
          <a:endParaRPr lang="en-US"/>
        </a:p>
      </dgm:t>
    </dgm:pt>
    <dgm:pt modelId="{32EF3EC7-2EC8-4ECA-803F-AD7CCFC3C199}" type="sibTrans" cxnId="{83BC4984-E492-4E6C-8912-1686AEC29A12}">
      <dgm:prSet/>
      <dgm:spPr/>
      <dgm:t>
        <a:bodyPr/>
        <a:lstStyle/>
        <a:p>
          <a:endParaRPr lang="en-US"/>
        </a:p>
      </dgm:t>
    </dgm:pt>
    <dgm:pt modelId="{5C6B88CB-ED64-4BDF-95C9-C1726E9BA235}">
      <dgm:prSet/>
      <dgm:spPr/>
      <dgm:t>
        <a:bodyPr/>
        <a:lstStyle/>
        <a:p>
          <a:r>
            <a:rPr lang="en-US"/>
            <a:t>Researchrabbit.ai</a:t>
          </a:r>
        </a:p>
      </dgm:t>
    </dgm:pt>
    <dgm:pt modelId="{4A540D4B-98BC-4B95-B790-4F6A20D24EFD}" type="parTrans" cxnId="{362B7FEF-EF44-4D7D-936B-E73552D0CABB}">
      <dgm:prSet/>
      <dgm:spPr/>
      <dgm:t>
        <a:bodyPr/>
        <a:lstStyle/>
        <a:p>
          <a:endParaRPr lang="en-US"/>
        </a:p>
      </dgm:t>
    </dgm:pt>
    <dgm:pt modelId="{2CF756F7-B4EA-4143-B01A-37E34A453866}" type="sibTrans" cxnId="{362B7FEF-EF44-4D7D-936B-E73552D0CABB}">
      <dgm:prSet/>
      <dgm:spPr/>
      <dgm:t>
        <a:bodyPr/>
        <a:lstStyle/>
        <a:p>
          <a:endParaRPr lang="en-US"/>
        </a:p>
      </dgm:t>
    </dgm:pt>
    <dgm:pt modelId="{7A0ECB49-F072-489E-A1E8-7C3EAFFF24B0}">
      <dgm:prSet/>
      <dgm:spPr/>
      <dgm:t>
        <a:bodyPr/>
        <a:lstStyle/>
        <a:p>
          <a:r>
            <a:rPr lang="en-US"/>
            <a:t>Connectedpapers.com</a:t>
          </a:r>
        </a:p>
      </dgm:t>
    </dgm:pt>
    <dgm:pt modelId="{FCD5673D-D4D0-4630-B408-EE1AA9641942}" type="parTrans" cxnId="{F33B8B73-0C2F-4BA0-B9CE-440CA4FB2845}">
      <dgm:prSet/>
      <dgm:spPr/>
      <dgm:t>
        <a:bodyPr/>
        <a:lstStyle/>
        <a:p>
          <a:endParaRPr lang="en-US"/>
        </a:p>
      </dgm:t>
    </dgm:pt>
    <dgm:pt modelId="{F6C4D8BA-3C08-4CCA-B7DE-09C607EB9A0C}" type="sibTrans" cxnId="{F33B8B73-0C2F-4BA0-B9CE-440CA4FB2845}">
      <dgm:prSet/>
      <dgm:spPr/>
      <dgm:t>
        <a:bodyPr/>
        <a:lstStyle/>
        <a:p>
          <a:endParaRPr lang="en-US"/>
        </a:p>
      </dgm:t>
    </dgm:pt>
    <dgm:pt modelId="{B025E384-3C5E-49B4-8451-F9D8A38C7767}">
      <dgm:prSet/>
      <dgm:spPr/>
      <dgm:t>
        <a:bodyPr/>
        <a:lstStyle/>
        <a:p>
          <a:r>
            <a:rPr lang="en-US"/>
            <a:t>Litmaps.com</a:t>
          </a:r>
        </a:p>
      </dgm:t>
    </dgm:pt>
    <dgm:pt modelId="{63CC15DA-FB36-4B0A-8E16-340CCB526A87}" type="parTrans" cxnId="{DF3FCB2B-0DB0-49E4-BE6E-F3FC21387936}">
      <dgm:prSet/>
      <dgm:spPr/>
      <dgm:t>
        <a:bodyPr/>
        <a:lstStyle/>
        <a:p>
          <a:endParaRPr lang="en-US"/>
        </a:p>
      </dgm:t>
    </dgm:pt>
    <dgm:pt modelId="{6B89E21D-43BC-4602-BE20-78F4D24DABF1}" type="sibTrans" cxnId="{DF3FCB2B-0DB0-49E4-BE6E-F3FC21387936}">
      <dgm:prSet/>
      <dgm:spPr/>
      <dgm:t>
        <a:bodyPr/>
        <a:lstStyle/>
        <a:p>
          <a:endParaRPr lang="en-US"/>
        </a:p>
      </dgm:t>
    </dgm:pt>
    <dgm:pt modelId="{7E0EEBAC-B767-2449-A0CD-42E25E46A263}" type="pres">
      <dgm:prSet presAssocID="{F89B8FF5-D30E-4C94-AAC9-43427BE14472}" presName="linear" presStyleCnt="0">
        <dgm:presLayoutVars>
          <dgm:dir/>
          <dgm:animLvl val="lvl"/>
          <dgm:resizeHandles val="exact"/>
        </dgm:presLayoutVars>
      </dgm:prSet>
      <dgm:spPr/>
    </dgm:pt>
    <dgm:pt modelId="{99256672-99A7-5949-9C79-117B6D5E7EB1}" type="pres">
      <dgm:prSet presAssocID="{DCB3E4E5-0ABF-480C-8C2A-86D0D52CB504}" presName="parentLin" presStyleCnt="0"/>
      <dgm:spPr/>
    </dgm:pt>
    <dgm:pt modelId="{BE204BED-DF06-DD41-86BB-D4C318748319}" type="pres">
      <dgm:prSet presAssocID="{DCB3E4E5-0ABF-480C-8C2A-86D0D52CB504}" presName="parentLeftMargin" presStyleLbl="node1" presStyleIdx="0" presStyleCnt="4"/>
      <dgm:spPr/>
    </dgm:pt>
    <dgm:pt modelId="{3C73E726-8227-914A-BF9D-D78C4D6CFD0B}" type="pres">
      <dgm:prSet presAssocID="{DCB3E4E5-0ABF-480C-8C2A-86D0D52CB504}" presName="parentText" presStyleLbl="node1" presStyleIdx="0" presStyleCnt="4">
        <dgm:presLayoutVars>
          <dgm:chMax val="0"/>
          <dgm:bulletEnabled val="1"/>
        </dgm:presLayoutVars>
      </dgm:prSet>
      <dgm:spPr/>
    </dgm:pt>
    <dgm:pt modelId="{3623F053-9894-7F4B-A643-7A32D63DE817}" type="pres">
      <dgm:prSet presAssocID="{DCB3E4E5-0ABF-480C-8C2A-86D0D52CB504}" presName="negativeSpace" presStyleCnt="0"/>
      <dgm:spPr/>
    </dgm:pt>
    <dgm:pt modelId="{F831BAD6-71E6-9A45-B605-BF5DF9F23AF6}" type="pres">
      <dgm:prSet presAssocID="{DCB3E4E5-0ABF-480C-8C2A-86D0D52CB504}" presName="childText" presStyleLbl="conFgAcc1" presStyleIdx="0" presStyleCnt="4">
        <dgm:presLayoutVars>
          <dgm:bulletEnabled val="1"/>
        </dgm:presLayoutVars>
      </dgm:prSet>
      <dgm:spPr/>
    </dgm:pt>
    <dgm:pt modelId="{3C1C642C-2C7F-1046-A767-0854B20F2676}" type="pres">
      <dgm:prSet presAssocID="{32EF3EC7-2EC8-4ECA-803F-AD7CCFC3C199}" presName="spaceBetweenRectangles" presStyleCnt="0"/>
      <dgm:spPr/>
    </dgm:pt>
    <dgm:pt modelId="{3BDBF85D-BB5F-AD4C-9588-8DE253390A4A}" type="pres">
      <dgm:prSet presAssocID="{5C6B88CB-ED64-4BDF-95C9-C1726E9BA235}" presName="parentLin" presStyleCnt="0"/>
      <dgm:spPr/>
    </dgm:pt>
    <dgm:pt modelId="{52E999F4-B6C2-BF48-B765-6394CE3E8832}" type="pres">
      <dgm:prSet presAssocID="{5C6B88CB-ED64-4BDF-95C9-C1726E9BA235}" presName="parentLeftMargin" presStyleLbl="node1" presStyleIdx="0" presStyleCnt="4"/>
      <dgm:spPr/>
    </dgm:pt>
    <dgm:pt modelId="{9CAD3938-9C11-8E4F-95C6-6612981B7437}" type="pres">
      <dgm:prSet presAssocID="{5C6B88CB-ED64-4BDF-95C9-C1726E9BA235}" presName="parentText" presStyleLbl="node1" presStyleIdx="1" presStyleCnt="4">
        <dgm:presLayoutVars>
          <dgm:chMax val="0"/>
          <dgm:bulletEnabled val="1"/>
        </dgm:presLayoutVars>
      </dgm:prSet>
      <dgm:spPr/>
    </dgm:pt>
    <dgm:pt modelId="{7E3CBD36-8E7D-1C41-8FEE-67BB9CDEE900}" type="pres">
      <dgm:prSet presAssocID="{5C6B88CB-ED64-4BDF-95C9-C1726E9BA235}" presName="negativeSpace" presStyleCnt="0"/>
      <dgm:spPr/>
    </dgm:pt>
    <dgm:pt modelId="{EE5BD39D-8A84-A44B-912E-89EBF0376EBA}" type="pres">
      <dgm:prSet presAssocID="{5C6B88CB-ED64-4BDF-95C9-C1726E9BA235}" presName="childText" presStyleLbl="conFgAcc1" presStyleIdx="1" presStyleCnt="4">
        <dgm:presLayoutVars>
          <dgm:bulletEnabled val="1"/>
        </dgm:presLayoutVars>
      </dgm:prSet>
      <dgm:spPr/>
    </dgm:pt>
    <dgm:pt modelId="{FF70F624-0CD9-5E4C-843A-DD5BE09795F7}" type="pres">
      <dgm:prSet presAssocID="{2CF756F7-B4EA-4143-B01A-37E34A453866}" presName="spaceBetweenRectangles" presStyleCnt="0"/>
      <dgm:spPr/>
    </dgm:pt>
    <dgm:pt modelId="{4D013951-BA3B-1948-BBC4-26B002187326}" type="pres">
      <dgm:prSet presAssocID="{7A0ECB49-F072-489E-A1E8-7C3EAFFF24B0}" presName="parentLin" presStyleCnt="0"/>
      <dgm:spPr/>
    </dgm:pt>
    <dgm:pt modelId="{0AAA924C-99BC-4642-BA65-FF06DE225C6D}" type="pres">
      <dgm:prSet presAssocID="{7A0ECB49-F072-489E-A1E8-7C3EAFFF24B0}" presName="parentLeftMargin" presStyleLbl="node1" presStyleIdx="1" presStyleCnt="4"/>
      <dgm:spPr/>
    </dgm:pt>
    <dgm:pt modelId="{BA1E1254-3112-584F-BE53-4080B4806631}" type="pres">
      <dgm:prSet presAssocID="{7A0ECB49-F072-489E-A1E8-7C3EAFFF24B0}" presName="parentText" presStyleLbl="node1" presStyleIdx="2" presStyleCnt="4">
        <dgm:presLayoutVars>
          <dgm:chMax val="0"/>
          <dgm:bulletEnabled val="1"/>
        </dgm:presLayoutVars>
      </dgm:prSet>
      <dgm:spPr/>
    </dgm:pt>
    <dgm:pt modelId="{587F119D-255E-C54A-9562-95DCBFF9C27C}" type="pres">
      <dgm:prSet presAssocID="{7A0ECB49-F072-489E-A1E8-7C3EAFFF24B0}" presName="negativeSpace" presStyleCnt="0"/>
      <dgm:spPr/>
    </dgm:pt>
    <dgm:pt modelId="{1AE6B9D0-1E0B-8540-9FE9-2B1C8B2A5E4D}" type="pres">
      <dgm:prSet presAssocID="{7A0ECB49-F072-489E-A1E8-7C3EAFFF24B0}" presName="childText" presStyleLbl="conFgAcc1" presStyleIdx="2" presStyleCnt="4">
        <dgm:presLayoutVars>
          <dgm:bulletEnabled val="1"/>
        </dgm:presLayoutVars>
      </dgm:prSet>
      <dgm:spPr/>
    </dgm:pt>
    <dgm:pt modelId="{9D68DF5D-77C7-B041-969C-1BF2A8D9DEEF}" type="pres">
      <dgm:prSet presAssocID="{F6C4D8BA-3C08-4CCA-B7DE-09C607EB9A0C}" presName="spaceBetweenRectangles" presStyleCnt="0"/>
      <dgm:spPr/>
    </dgm:pt>
    <dgm:pt modelId="{B2B6EF11-CFC8-B14C-91E9-BBA64146F5B0}" type="pres">
      <dgm:prSet presAssocID="{B025E384-3C5E-49B4-8451-F9D8A38C7767}" presName="parentLin" presStyleCnt="0"/>
      <dgm:spPr/>
    </dgm:pt>
    <dgm:pt modelId="{5BC1630F-2111-F648-9A17-DEB41D390306}" type="pres">
      <dgm:prSet presAssocID="{B025E384-3C5E-49B4-8451-F9D8A38C7767}" presName="parentLeftMargin" presStyleLbl="node1" presStyleIdx="2" presStyleCnt="4"/>
      <dgm:spPr/>
    </dgm:pt>
    <dgm:pt modelId="{450F7108-812F-6F40-B106-90DE23FA5910}" type="pres">
      <dgm:prSet presAssocID="{B025E384-3C5E-49B4-8451-F9D8A38C7767}" presName="parentText" presStyleLbl="node1" presStyleIdx="3" presStyleCnt="4">
        <dgm:presLayoutVars>
          <dgm:chMax val="0"/>
          <dgm:bulletEnabled val="1"/>
        </dgm:presLayoutVars>
      </dgm:prSet>
      <dgm:spPr/>
    </dgm:pt>
    <dgm:pt modelId="{F5CEB17F-4158-3C41-BC29-B496C49C611B}" type="pres">
      <dgm:prSet presAssocID="{B025E384-3C5E-49B4-8451-F9D8A38C7767}" presName="negativeSpace" presStyleCnt="0"/>
      <dgm:spPr/>
    </dgm:pt>
    <dgm:pt modelId="{14A1FBA4-2289-C04A-A88F-FCEBFF3FAD6D}" type="pres">
      <dgm:prSet presAssocID="{B025E384-3C5E-49B4-8451-F9D8A38C7767}" presName="childText" presStyleLbl="conFgAcc1" presStyleIdx="3" presStyleCnt="4">
        <dgm:presLayoutVars>
          <dgm:bulletEnabled val="1"/>
        </dgm:presLayoutVars>
      </dgm:prSet>
      <dgm:spPr/>
    </dgm:pt>
  </dgm:ptLst>
  <dgm:cxnLst>
    <dgm:cxn modelId="{E9075D02-9163-974C-9BCB-67572D0A181F}" type="presOf" srcId="{5C6B88CB-ED64-4BDF-95C9-C1726E9BA235}" destId="{52E999F4-B6C2-BF48-B765-6394CE3E8832}" srcOrd="0" destOrd="0" presId="urn:microsoft.com/office/officeart/2005/8/layout/list1"/>
    <dgm:cxn modelId="{25117F10-0E70-884B-B54B-DC0451934337}" type="presOf" srcId="{DCB3E4E5-0ABF-480C-8C2A-86D0D52CB504}" destId="{3C73E726-8227-914A-BF9D-D78C4D6CFD0B}" srcOrd="1" destOrd="0" presId="urn:microsoft.com/office/officeart/2005/8/layout/list1"/>
    <dgm:cxn modelId="{DF3FCB2B-0DB0-49E4-BE6E-F3FC21387936}" srcId="{F89B8FF5-D30E-4C94-AAC9-43427BE14472}" destId="{B025E384-3C5E-49B4-8451-F9D8A38C7767}" srcOrd="3" destOrd="0" parTransId="{63CC15DA-FB36-4B0A-8E16-340CCB526A87}" sibTransId="{6B89E21D-43BC-4602-BE20-78F4D24DABF1}"/>
    <dgm:cxn modelId="{FE2B6136-88B8-5644-98A5-06899A128EED}" type="presOf" srcId="{DCB3E4E5-0ABF-480C-8C2A-86D0D52CB504}" destId="{BE204BED-DF06-DD41-86BB-D4C318748319}" srcOrd="0" destOrd="0" presId="urn:microsoft.com/office/officeart/2005/8/layout/list1"/>
    <dgm:cxn modelId="{639F8857-5BC7-1645-B72F-45E8C1F5D672}" type="presOf" srcId="{F89B8FF5-D30E-4C94-AAC9-43427BE14472}" destId="{7E0EEBAC-B767-2449-A0CD-42E25E46A263}" srcOrd="0" destOrd="0" presId="urn:microsoft.com/office/officeart/2005/8/layout/list1"/>
    <dgm:cxn modelId="{F2D59557-984D-1249-91CC-1EC2FD84848E}" type="presOf" srcId="{B025E384-3C5E-49B4-8451-F9D8A38C7767}" destId="{5BC1630F-2111-F648-9A17-DEB41D390306}" srcOrd="0" destOrd="0" presId="urn:microsoft.com/office/officeart/2005/8/layout/list1"/>
    <dgm:cxn modelId="{58B05666-C5D1-2745-81A5-B2157EAC5F3D}" type="presOf" srcId="{5C6B88CB-ED64-4BDF-95C9-C1726E9BA235}" destId="{9CAD3938-9C11-8E4F-95C6-6612981B7437}" srcOrd="1" destOrd="0" presId="urn:microsoft.com/office/officeart/2005/8/layout/list1"/>
    <dgm:cxn modelId="{F33B8B73-0C2F-4BA0-B9CE-440CA4FB2845}" srcId="{F89B8FF5-D30E-4C94-AAC9-43427BE14472}" destId="{7A0ECB49-F072-489E-A1E8-7C3EAFFF24B0}" srcOrd="2" destOrd="0" parTransId="{FCD5673D-D4D0-4630-B408-EE1AA9641942}" sibTransId="{F6C4D8BA-3C08-4CCA-B7DE-09C607EB9A0C}"/>
    <dgm:cxn modelId="{83BC4984-E492-4E6C-8912-1686AEC29A12}" srcId="{F89B8FF5-D30E-4C94-AAC9-43427BE14472}" destId="{DCB3E4E5-0ABF-480C-8C2A-86D0D52CB504}" srcOrd="0" destOrd="0" parTransId="{DC5F7F44-33FC-4B0E-9FA7-2772729609EB}" sibTransId="{32EF3EC7-2EC8-4ECA-803F-AD7CCFC3C199}"/>
    <dgm:cxn modelId="{1C367EB4-9D80-464D-A784-94CC57DA3C55}" type="presOf" srcId="{7A0ECB49-F072-489E-A1E8-7C3EAFFF24B0}" destId="{BA1E1254-3112-584F-BE53-4080B4806631}" srcOrd="1" destOrd="0" presId="urn:microsoft.com/office/officeart/2005/8/layout/list1"/>
    <dgm:cxn modelId="{362B7FEF-EF44-4D7D-936B-E73552D0CABB}" srcId="{F89B8FF5-D30E-4C94-AAC9-43427BE14472}" destId="{5C6B88CB-ED64-4BDF-95C9-C1726E9BA235}" srcOrd="1" destOrd="0" parTransId="{4A540D4B-98BC-4B95-B790-4F6A20D24EFD}" sibTransId="{2CF756F7-B4EA-4143-B01A-37E34A453866}"/>
    <dgm:cxn modelId="{7D4DBBF2-3461-5C4D-9501-08A712ACA6F8}" type="presOf" srcId="{7A0ECB49-F072-489E-A1E8-7C3EAFFF24B0}" destId="{0AAA924C-99BC-4642-BA65-FF06DE225C6D}" srcOrd="0" destOrd="0" presId="urn:microsoft.com/office/officeart/2005/8/layout/list1"/>
    <dgm:cxn modelId="{D34A4FF7-78B4-1E4A-8F3F-FAC0DE008FA0}" type="presOf" srcId="{B025E384-3C5E-49B4-8451-F9D8A38C7767}" destId="{450F7108-812F-6F40-B106-90DE23FA5910}" srcOrd="1" destOrd="0" presId="urn:microsoft.com/office/officeart/2005/8/layout/list1"/>
    <dgm:cxn modelId="{15D61258-3901-A040-8D34-55C14CF0D5F8}" type="presParOf" srcId="{7E0EEBAC-B767-2449-A0CD-42E25E46A263}" destId="{99256672-99A7-5949-9C79-117B6D5E7EB1}" srcOrd="0" destOrd="0" presId="urn:microsoft.com/office/officeart/2005/8/layout/list1"/>
    <dgm:cxn modelId="{6AC89DC8-BF6A-6147-ABAB-7060FFE9BCEF}" type="presParOf" srcId="{99256672-99A7-5949-9C79-117B6D5E7EB1}" destId="{BE204BED-DF06-DD41-86BB-D4C318748319}" srcOrd="0" destOrd="0" presId="urn:microsoft.com/office/officeart/2005/8/layout/list1"/>
    <dgm:cxn modelId="{8BDC0D9F-5D5E-B84B-9DE9-1283CF8518D8}" type="presParOf" srcId="{99256672-99A7-5949-9C79-117B6D5E7EB1}" destId="{3C73E726-8227-914A-BF9D-D78C4D6CFD0B}" srcOrd="1" destOrd="0" presId="urn:microsoft.com/office/officeart/2005/8/layout/list1"/>
    <dgm:cxn modelId="{E83D8761-9184-264F-85BF-17E7CAB628BB}" type="presParOf" srcId="{7E0EEBAC-B767-2449-A0CD-42E25E46A263}" destId="{3623F053-9894-7F4B-A643-7A32D63DE817}" srcOrd="1" destOrd="0" presId="urn:microsoft.com/office/officeart/2005/8/layout/list1"/>
    <dgm:cxn modelId="{1120FA8F-1FD8-2749-87D0-6FE7ABDBCBEB}" type="presParOf" srcId="{7E0EEBAC-B767-2449-A0CD-42E25E46A263}" destId="{F831BAD6-71E6-9A45-B605-BF5DF9F23AF6}" srcOrd="2" destOrd="0" presId="urn:microsoft.com/office/officeart/2005/8/layout/list1"/>
    <dgm:cxn modelId="{1EEA7A04-EC3E-1348-97D1-65111D56506C}" type="presParOf" srcId="{7E0EEBAC-B767-2449-A0CD-42E25E46A263}" destId="{3C1C642C-2C7F-1046-A767-0854B20F2676}" srcOrd="3" destOrd="0" presId="urn:microsoft.com/office/officeart/2005/8/layout/list1"/>
    <dgm:cxn modelId="{7FE9B91A-F2D4-BF41-B074-559422DC33D2}" type="presParOf" srcId="{7E0EEBAC-B767-2449-A0CD-42E25E46A263}" destId="{3BDBF85D-BB5F-AD4C-9588-8DE253390A4A}" srcOrd="4" destOrd="0" presId="urn:microsoft.com/office/officeart/2005/8/layout/list1"/>
    <dgm:cxn modelId="{3F0CE035-1447-1044-A1F9-F3808DCBC514}" type="presParOf" srcId="{3BDBF85D-BB5F-AD4C-9588-8DE253390A4A}" destId="{52E999F4-B6C2-BF48-B765-6394CE3E8832}" srcOrd="0" destOrd="0" presId="urn:microsoft.com/office/officeart/2005/8/layout/list1"/>
    <dgm:cxn modelId="{390CF292-0BA1-CD47-B5AA-F4D9C04D7ADE}" type="presParOf" srcId="{3BDBF85D-BB5F-AD4C-9588-8DE253390A4A}" destId="{9CAD3938-9C11-8E4F-95C6-6612981B7437}" srcOrd="1" destOrd="0" presId="urn:microsoft.com/office/officeart/2005/8/layout/list1"/>
    <dgm:cxn modelId="{A207F96E-FAF0-9347-8000-9F47CA2B794E}" type="presParOf" srcId="{7E0EEBAC-B767-2449-A0CD-42E25E46A263}" destId="{7E3CBD36-8E7D-1C41-8FEE-67BB9CDEE900}" srcOrd="5" destOrd="0" presId="urn:microsoft.com/office/officeart/2005/8/layout/list1"/>
    <dgm:cxn modelId="{CE659C08-DC21-F34A-A9E6-5A34673D9114}" type="presParOf" srcId="{7E0EEBAC-B767-2449-A0CD-42E25E46A263}" destId="{EE5BD39D-8A84-A44B-912E-89EBF0376EBA}" srcOrd="6" destOrd="0" presId="urn:microsoft.com/office/officeart/2005/8/layout/list1"/>
    <dgm:cxn modelId="{335AAFE3-9DFA-BB45-BDBB-FE18BFC4648C}" type="presParOf" srcId="{7E0EEBAC-B767-2449-A0CD-42E25E46A263}" destId="{FF70F624-0CD9-5E4C-843A-DD5BE09795F7}" srcOrd="7" destOrd="0" presId="urn:microsoft.com/office/officeart/2005/8/layout/list1"/>
    <dgm:cxn modelId="{0C03B688-118E-7641-8BA2-037361D01EFF}" type="presParOf" srcId="{7E0EEBAC-B767-2449-A0CD-42E25E46A263}" destId="{4D013951-BA3B-1948-BBC4-26B002187326}" srcOrd="8" destOrd="0" presId="urn:microsoft.com/office/officeart/2005/8/layout/list1"/>
    <dgm:cxn modelId="{BB791694-04AD-DA45-A124-6A3D15746234}" type="presParOf" srcId="{4D013951-BA3B-1948-BBC4-26B002187326}" destId="{0AAA924C-99BC-4642-BA65-FF06DE225C6D}" srcOrd="0" destOrd="0" presId="urn:microsoft.com/office/officeart/2005/8/layout/list1"/>
    <dgm:cxn modelId="{16B3CCF2-6CCD-5340-9E21-DC6A62576051}" type="presParOf" srcId="{4D013951-BA3B-1948-BBC4-26B002187326}" destId="{BA1E1254-3112-584F-BE53-4080B4806631}" srcOrd="1" destOrd="0" presId="urn:microsoft.com/office/officeart/2005/8/layout/list1"/>
    <dgm:cxn modelId="{5F66D21B-03A8-5741-8008-73850B3437D8}" type="presParOf" srcId="{7E0EEBAC-B767-2449-A0CD-42E25E46A263}" destId="{587F119D-255E-C54A-9562-95DCBFF9C27C}" srcOrd="9" destOrd="0" presId="urn:microsoft.com/office/officeart/2005/8/layout/list1"/>
    <dgm:cxn modelId="{A9FC61A4-47FB-984C-A347-773413B4AF69}" type="presParOf" srcId="{7E0EEBAC-B767-2449-A0CD-42E25E46A263}" destId="{1AE6B9D0-1E0B-8540-9FE9-2B1C8B2A5E4D}" srcOrd="10" destOrd="0" presId="urn:microsoft.com/office/officeart/2005/8/layout/list1"/>
    <dgm:cxn modelId="{B2A0F461-7425-6847-8260-50F13AA9A902}" type="presParOf" srcId="{7E0EEBAC-B767-2449-A0CD-42E25E46A263}" destId="{9D68DF5D-77C7-B041-969C-1BF2A8D9DEEF}" srcOrd="11" destOrd="0" presId="urn:microsoft.com/office/officeart/2005/8/layout/list1"/>
    <dgm:cxn modelId="{BF14C708-DE8B-BA43-A659-1BC4363D3A4F}" type="presParOf" srcId="{7E0EEBAC-B767-2449-A0CD-42E25E46A263}" destId="{B2B6EF11-CFC8-B14C-91E9-BBA64146F5B0}" srcOrd="12" destOrd="0" presId="urn:microsoft.com/office/officeart/2005/8/layout/list1"/>
    <dgm:cxn modelId="{68FE02C9-4432-8C4F-A10A-516C12AEC5B3}" type="presParOf" srcId="{B2B6EF11-CFC8-B14C-91E9-BBA64146F5B0}" destId="{5BC1630F-2111-F648-9A17-DEB41D390306}" srcOrd="0" destOrd="0" presId="urn:microsoft.com/office/officeart/2005/8/layout/list1"/>
    <dgm:cxn modelId="{F058B357-C9CC-D44B-B893-40DE73A5303A}" type="presParOf" srcId="{B2B6EF11-CFC8-B14C-91E9-BBA64146F5B0}" destId="{450F7108-812F-6F40-B106-90DE23FA5910}" srcOrd="1" destOrd="0" presId="urn:microsoft.com/office/officeart/2005/8/layout/list1"/>
    <dgm:cxn modelId="{38653FD1-DD0E-D747-B525-B8F954473298}" type="presParOf" srcId="{7E0EEBAC-B767-2449-A0CD-42E25E46A263}" destId="{F5CEB17F-4158-3C41-BC29-B496C49C611B}" srcOrd="13" destOrd="0" presId="urn:microsoft.com/office/officeart/2005/8/layout/list1"/>
    <dgm:cxn modelId="{B70EFFFE-8835-9E4C-97DA-E1F19C9859A0}" type="presParOf" srcId="{7E0EEBAC-B767-2449-A0CD-42E25E46A263}" destId="{14A1FBA4-2289-C04A-A88F-FCEBFF3FAD6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32F78A-445A-4D0E-9DE5-88A9BDCB1F5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182B842-632E-4213-84FE-3F0E78178B95}">
      <dgm:prSet/>
      <dgm:spPr/>
      <dgm:t>
        <a:bodyPr/>
        <a:lstStyle/>
        <a:p>
          <a:r>
            <a:rPr lang="en-US"/>
            <a:t>APA (American Psychological Association)</a:t>
          </a:r>
        </a:p>
      </dgm:t>
    </dgm:pt>
    <dgm:pt modelId="{23614E92-D781-4D27-A82A-29EF931AA302}" type="parTrans" cxnId="{CC1E9546-35D5-4C68-80C4-2D9B48BA1689}">
      <dgm:prSet/>
      <dgm:spPr/>
      <dgm:t>
        <a:bodyPr/>
        <a:lstStyle/>
        <a:p>
          <a:endParaRPr lang="en-US"/>
        </a:p>
      </dgm:t>
    </dgm:pt>
    <dgm:pt modelId="{5382323D-E533-4ACE-9B87-C197B91A497E}" type="sibTrans" cxnId="{CC1E9546-35D5-4C68-80C4-2D9B48BA1689}">
      <dgm:prSet/>
      <dgm:spPr/>
      <dgm:t>
        <a:bodyPr/>
        <a:lstStyle/>
        <a:p>
          <a:endParaRPr lang="en-US"/>
        </a:p>
      </dgm:t>
    </dgm:pt>
    <dgm:pt modelId="{B0CACB28-5F49-4633-98C0-D8289E98FE37}">
      <dgm:prSet/>
      <dgm:spPr/>
      <dgm:t>
        <a:bodyPr/>
        <a:lstStyle/>
        <a:p>
          <a:r>
            <a:rPr lang="en-US"/>
            <a:t>MLA (Modern Language Association)</a:t>
          </a:r>
        </a:p>
      </dgm:t>
    </dgm:pt>
    <dgm:pt modelId="{E7CAFBEA-0A6D-45E1-B8D6-38BDACC3C37D}" type="parTrans" cxnId="{1C21000A-81BC-4BB7-8070-5AED599E4144}">
      <dgm:prSet/>
      <dgm:spPr/>
      <dgm:t>
        <a:bodyPr/>
        <a:lstStyle/>
        <a:p>
          <a:endParaRPr lang="en-US"/>
        </a:p>
      </dgm:t>
    </dgm:pt>
    <dgm:pt modelId="{3CE0E05D-F142-4F21-9803-C7614537AB64}" type="sibTrans" cxnId="{1C21000A-81BC-4BB7-8070-5AED599E4144}">
      <dgm:prSet/>
      <dgm:spPr/>
      <dgm:t>
        <a:bodyPr/>
        <a:lstStyle/>
        <a:p>
          <a:endParaRPr lang="en-US"/>
        </a:p>
      </dgm:t>
    </dgm:pt>
    <dgm:pt modelId="{ACD81F98-206D-4DAC-9EBE-6DC631556B90}">
      <dgm:prSet/>
      <dgm:spPr/>
      <dgm:t>
        <a:bodyPr/>
        <a:lstStyle/>
        <a:p>
          <a:r>
            <a:rPr lang="en-US"/>
            <a:t>Chicago Manual of Style</a:t>
          </a:r>
        </a:p>
      </dgm:t>
    </dgm:pt>
    <dgm:pt modelId="{EFA6BE15-F0E0-454A-8121-AFB06FEE9D6D}" type="parTrans" cxnId="{CE9CBBEC-D275-42FD-8A4A-0EFE0E49DD3F}">
      <dgm:prSet/>
      <dgm:spPr/>
      <dgm:t>
        <a:bodyPr/>
        <a:lstStyle/>
        <a:p>
          <a:endParaRPr lang="en-US"/>
        </a:p>
      </dgm:t>
    </dgm:pt>
    <dgm:pt modelId="{FFC3F97D-61D0-4755-967A-BCE9AB3DAA19}" type="sibTrans" cxnId="{CE9CBBEC-D275-42FD-8A4A-0EFE0E49DD3F}">
      <dgm:prSet/>
      <dgm:spPr/>
      <dgm:t>
        <a:bodyPr/>
        <a:lstStyle/>
        <a:p>
          <a:endParaRPr lang="en-US"/>
        </a:p>
      </dgm:t>
    </dgm:pt>
    <dgm:pt modelId="{ADA91095-36D8-4896-97EF-9B6DFACF06D3}">
      <dgm:prSet/>
      <dgm:spPr/>
      <dgm:t>
        <a:bodyPr/>
        <a:lstStyle/>
        <a:p>
          <a:r>
            <a:rPr lang="en-US"/>
            <a:t>MLA (Modern Language Association)</a:t>
          </a:r>
        </a:p>
      </dgm:t>
    </dgm:pt>
    <dgm:pt modelId="{E23F0504-0450-4587-A948-BCC1FEC79903}" type="parTrans" cxnId="{39CE55BE-676B-4E2A-B36D-6DE6A8339029}">
      <dgm:prSet/>
      <dgm:spPr/>
      <dgm:t>
        <a:bodyPr/>
        <a:lstStyle/>
        <a:p>
          <a:endParaRPr lang="en-US"/>
        </a:p>
      </dgm:t>
    </dgm:pt>
    <dgm:pt modelId="{E0E9347A-A642-438D-97C2-344666F387E3}" type="sibTrans" cxnId="{39CE55BE-676B-4E2A-B36D-6DE6A8339029}">
      <dgm:prSet/>
      <dgm:spPr/>
      <dgm:t>
        <a:bodyPr/>
        <a:lstStyle/>
        <a:p>
          <a:endParaRPr lang="en-US"/>
        </a:p>
      </dgm:t>
    </dgm:pt>
    <dgm:pt modelId="{CE368154-F506-45C5-AA15-D80828535B6A}">
      <dgm:prSet/>
      <dgm:spPr/>
      <dgm:t>
        <a:bodyPr/>
        <a:lstStyle/>
        <a:p>
          <a:r>
            <a:rPr lang="en-US"/>
            <a:t>Harvard referecing</a:t>
          </a:r>
        </a:p>
      </dgm:t>
    </dgm:pt>
    <dgm:pt modelId="{2D6ABCD4-4FBA-40B0-A970-6B791907283B}" type="parTrans" cxnId="{5F5AB4B7-1286-428D-9EB0-DFD75F03669E}">
      <dgm:prSet/>
      <dgm:spPr/>
      <dgm:t>
        <a:bodyPr/>
        <a:lstStyle/>
        <a:p>
          <a:endParaRPr lang="en-US"/>
        </a:p>
      </dgm:t>
    </dgm:pt>
    <dgm:pt modelId="{6CA6594A-381B-4795-B75B-0072B67A577C}" type="sibTrans" cxnId="{5F5AB4B7-1286-428D-9EB0-DFD75F03669E}">
      <dgm:prSet/>
      <dgm:spPr/>
      <dgm:t>
        <a:bodyPr/>
        <a:lstStyle/>
        <a:p>
          <a:endParaRPr lang="en-US"/>
        </a:p>
      </dgm:t>
    </dgm:pt>
    <dgm:pt modelId="{383301AF-47BC-7746-8E4F-05EBF21A2394}" type="pres">
      <dgm:prSet presAssocID="{8932F78A-445A-4D0E-9DE5-88A9BDCB1F5D}" presName="linear" presStyleCnt="0">
        <dgm:presLayoutVars>
          <dgm:animLvl val="lvl"/>
          <dgm:resizeHandles val="exact"/>
        </dgm:presLayoutVars>
      </dgm:prSet>
      <dgm:spPr/>
    </dgm:pt>
    <dgm:pt modelId="{3BB4CEC7-BFEB-F04E-83E3-F238A517D8F2}" type="pres">
      <dgm:prSet presAssocID="{A182B842-632E-4213-84FE-3F0E78178B95}" presName="parentText" presStyleLbl="node1" presStyleIdx="0" presStyleCnt="5">
        <dgm:presLayoutVars>
          <dgm:chMax val="0"/>
          <dgm:bulletEnabled val="1"/>
        </dgm:presLayoutVars>
      </dgm:prSet>
      <dgm:spPr/>
    </dgm:pt>
    <dgm:pt modelId="{F049F936-86D3-2C4A-A228-5ABE023C808D}" type="pres">
      <dgm:prSet presAssocID="{5382323D-E533-4ACE-9B87-C197B91A497E}" presName="spacer" presStyleCnt="0"/>
      <dgm:spPr/>
    </dgm:pt>
    <dgm:pt modelId="{85537302-CEDF-2C45-BFE5-2B4E057DF66B}" type="pres">
      <dgm:prSet presAssocID="{B0CACB28-5F49-4633-98C0-D8289E98FE37}" presName="parentText" presStyleLbl="node1" presStyleIdx="1" presStyleCnt="5">
        <dgm:presLayoutVars>
          <dgm:chMax val="0"/>
          <dgm:bulletEnabled val="1"/>
        </dgm:presLayoutVars>
      </dgm:prSet>
      <dgm:spPr/>
    </dgm:pt>
    <dgm:pt modelId="{8E57E229-D2B1-A847-9737-C81B537873A2}" type="pres">
      <dgm:prSet presAssocID="{3CE0E05D-F142-4F21-9803-C7614537AB64}" presName="spacer" presStyleCnt="0"/>
      <dgm:spPr/>
    </dgm:pt>
    <dgm:pt modelId="{99A39189-24FF-6B4F-AD41-A722BF0B1DFF}" type="pres">
      <dgm:prSet presAssocID="{ACD81F98-206D-4DAC-9EBE-6DC631556B90}" presName="parentText" presStyleLbl="node1" presStyleIdx="2" presStyleCnt="5">
        <dgm:presLayoutVars>
          <dgm:chMax val="0"/>
          <dgm:bulletEnabled val="1"/>
        </dgm:presLayoutVars>
      </dgm:prSet>
      <dgm:spPr/>
    </dgm:pt>
    <dgm:pt modelId="{18B05D4F-8A63-5441-8AB3-ABF111BF8B57}" type="pres">
      <dgm:prSet presAssocID="{FFC3F97D-61D0-4755-967A-BCE9AB3DAA19}" presName="spacer" presStyleCnt="0"/>
      <dgm:spPr/>
    </dgm:pt>
    <dgm:pt modelId="{41A80B22-507B-AB42-B7CF-2FE6651C4120}" type="pres">
      <dgm:prSet presAssocID="{ADA91095-36D8-4896-97EF-9B6DFACF06D3}" presName="parentText" presStyleLbl="node1" presStyleIdx="3" presStyleCnt="5">
        <dgm:presLayoutVars>
          <dgm:chMax val="0"/>
          <dgm:bulletEnabled val="1"/>
        </dgm:presLayoutVars>
      </dgm:prSet>
      <dgm:spPr/>
    </dgm:pt>
    <dgm:pt modelId="{1D86A271-4AAE-BA42-95D8-9DF4AC3CE512}" type="pres">
      <dgm:prSet presAssocID="{E0E9347A-A642-438D-97C2-344666F387E3}" presName="spacer" presStyleCnt="0"/>
      <dgm:spPr/>
    </dgm:pt>
    <dgm:pt modelId="{EE37976D-E815-B94E-B1FD-E370A1B96A7A}" type="pres">
      <dgm:prSet presAssocID="{CE368154-F506-45C5-AA15-D80828535B6A}" presName="parentText" presStyleLbl="node1" presStyleIdx="4" presStyleCnt="5">
        <dgm:presLayoutVars>
          <dgm:chMax val="0"/>
          <dgm:bulletEnabled val="1"/>
        </dgm:presLayoutVars>
      </dgm:prSet>
      <dgm:spPr/>
    </dgm:pt>
  </dgm:ptLst>
  <dgm:cxnLst>
    <dgm:cxn modelId="{1C21000A-81BC-4BB7-8070-5AED599E4144}" srcId="{8932F78A-445A-4D0E-9DE5-88A9BDCB1F5D}" destId="{B0CACB28-5F49-4633-98C0-D8289E98FE37}" srcOrd="1" destOrd="0" parTransId="{E7CAFBEA-0A6D-45E1-B8D6-38BDACC3C37D}" sibTransId="{3CE0E05D-F142-4F21-9803-C7614537AB64}"/>
    <dgm:cxn modelId="{CC1E9546-35D5-4C68-80C4-2D9B48BA1689}" srcId="{8932F78A-445A-4D0E-9DE5-88A9BDCB1F5D}" destId="{A182B842-632E-4213-84FE-3F0E78178B95}" srcOrd="0" destOrd="0" parTransId="{23614E92-D781-4D27-A82A-29EF931AA302}" sibTransId="{5382323D-E533-4ACE-9B87-C197B91A497E}"/>
    <dgm:cxn modelId="{6785E450-50DC-0447-BBD4-B6984A948F4C}" type="presOf" srcId="{A182B842-632E-4213-84FE-3F0E78178B95}" destId="{3BB4CEC7-BFEB-F04E-83E3-F238A517D8F2}" srcOrd="0" destOrd="0" presId="urn:microsoft.com/office/officeart/2005/8/layout/vList2"/>
    <dgm:cxn modelId="{6ADEC052-A177-974C-A3F7-4396D75F6D2F}" type="presOf" srcId="{ACD81F98-206D-4DAC-9EBE-6DC631556B90}" destId="{99A39189-24FF-6B4F-AD41-A722BF0B1DFF}" srcOrd="0" destOrd="0" presId="urn:microsoft.com/office/officeart/2005/8/layout/vList2"/>
    <dgm:cxn modelId="{183C1671-4C1C-5D44-BD4C-148E4BF7671D}" type="presOf" srcId="{8932F78A-445A-4D0E-9DE5-88A9BDCB1F5D}" destId="{383301AF-47BC-7746-8E4F-05EBF21A2394}" srcOrd="0" destOrd="0" presId="urn:microsoft.com/office/officeart/2005/8/layout/vList2"/>
    <dgm:cxn modelId="{7E45F488-0BBE-9C42-9D89-4237DD866EBF}" type="presOf" srcId="{CE368154-F506-45C5-AA15-D80828535B6A}" destId="{EE37976D-E815-B94E-B1FD-E370A1B96A7A}" srcOrd="0" destOrd="0" presId="urn:microsoft.com/office/officeart/2005/8/layout/vList2"/>
    <dgm:cxn modelId="{1848D090-C817-E048-8107-659DA7ED370F}" type="presOf" srcId="{ADA91095-36D8-4896-97EF-9B6DFACF06D3}" destId="{41A80B22-507B-AB42-B7CF-2FE6651C4120}" srcOrd="0" destOrd="0" presId="urn:microsoft.com/office/officeart/2005/8/layout/vList2"/>
    <dgm:cxn modelId="{F2759BA6-3A48-9A40-9626-5D4E4C0CF78F}" type="presOf" srcId="{B0CACB28-5F49-4633-98C0-D8289E98FE37}" destId="{85537302-CEDF-2C45-BFE5-2B4E057DF66B}" srcOrd="0" destOrd="0" presId="urn:microsoft.com/office/officeart/2005/8/layout/vList2"/>
    <dgm:cxn modelId="{5F5AB4B7-1286-428D-9EB0-DFD75F03669E}" srcId="{8932F78A-445A-4D0E-9DE5-88A9BDCB1F5D}" destId="{CE368154-F506-45C5-AA15-D80828535B6A}" srcOrd="4" destOrd="0" parTransId="{2D6ABCD4-4FBA-40B0-A970-6B791907283B}" sibTransId="{6CA6594A-381B-4795-B75B-0072B67A577C}"/>
    <dgm:cxn modelId="{39CE55BE-676B-4E2A-B36D-6DE6A8339029}" srcId="{8932F78A-445A-4D0E-9DE5-88A9BDCB1F5D}" destId="{ADA91095-36D8-4896-97EF-9B6DFACF06D3}" srcOrd="3" destOrd="0" parTransId="{E23F0504-0450-4587-A948-BCC1FEC79903}" sibTransId="{E0E9347A-A642-438D-97C2-344666F387E3}"/>
    <dgm:cxn modelId="{CE9CBBEC-D275-42FD-8A4A-0EFE0E49DD3F}" srcId="{8932F78A-445A-4D0E-9DE5-88A9BDCB1F5D}" destId="{ACD81F98-206D-4DAC-9EBE-6DC631556B90}" srcOrd="2" destOrd="0" parTransId="{EFA6BE15-F0E0-454A-8121-AFB06FEE9D6D}" sibTransId="{FFC3F97D-61D0-4755-967A-BCE9AB3DAA19}"/>
    <dgm:cxn modelId="{0F83C887-61B2-D143-99CE-E9D1D19F2025}" type="presParOf" srcId="{383301AF-47BC-7746-8E4F-05EBF21A2394}" destId="{3BB4CEC7-BFEB-F04E-83E3-F238A517D8F2}" srcOrd="0" destOrd="0" presId="urn:microsoft.com/office/officeart/2005/8/layout/vList2"/>
    <dgm:cxn modelId="{69B3CA9F-BED2-A34A-BFCA-5A37C79329B9}" type="presParOf" srcId="{383301AF-47BC-7746-8E4F-05EBF21A2394}" destId="{F049F936-86D3-2C4A-A228-5ABE023C808D}" srcOrd="1" destOrd="0" presId="urn:microsoft.com/office/officeart/2005/8/layout/vList2"/>
    <dgm:cxn modelId="{2EB71861-29CA-594E-A61E-351AC34A0440}" type="presParOf" srcId="{383301AF-47BC-7746-8E4F-05EBF21A2394}" destId="{85537302-CEDF-2C45-BFE5-2B4E057DF66B}" srcOrd="2" destOrd="0" presId="urn:microsoft.com/office/officeart/2005/8/layout/vList2"/>
    <dgm:cxn modelId="{7ECD35DC-33C9-C948-BD1F-89E312930E8B}" type="presParOf" srcId="{383301AF-47BC-7746-8E4F-05EBF21A2394}" destId="{8E57E229-D2B1-A847-9737-C81B537873A2}" srcOrd="3" destOrd="0" presId="urn:microsoft.com/office/officeart/2005/8/layout/vList2"/>
    <dgm:cxn modelId="{DB544E5F-F514-2742-BC59-C47089D2C774}" type="presParOf" srcId="{383301AF-47BC-7746-8E4F-05EBF21A2394}" destId="{99A39189-24FF-6B4F-AD41-A722BF0B1DFF}" srcOrd="4" destOrd="0" presId="urn:microsoft.com/office/officeart/2005/8/layout/vList2"/>
    <dgm:cxn modelId="{A3BA06ED-0097-844E-AB25-B87BBF3FF0B3}" type="presParOf" srcId="{383301AF-47BC-7746-8E4F-05EBF21A2394}" destId="{18B05D4F-8A63-5441-8AB3-ABF111BF8B57}" srcOrd="5" destOrd="0" presId="urn:microsoft.com/office/officeart/2005/8/layout/vList2"/>
    <dgm:cxn modelId="{28FE01D9-870B-6143-88EA-162BAE951DE7}" type="presParOf" srcId="{383301AF-47BC-7746-8E4F-05EBF21A2394}" destId="{41A80B22-507B-AB42-B7CF-2FE6651C4120}" srcOrd="6" destOrd="0" presId="urn:microsoft.com/office/officeart/2005/8/layout/vList2"/>
    <dgm:cxn modelId="{8356FAD1-D439-1E4C-9A38-C3E7582E1DA2}" type="presParOf" srcId="{383301AF-47BC-7746-8E4F-05EBF21A2394}" destId="{1D86A271-4AAE-BA42-95D8-9DF4AC3CE512}" srcOrd="7" destOrd="0" presId="urn:microsoft.com/office/officeart/2005/8/layout/vList2"/>
    <dgm:cxn modelId="{8B32CC27-B596-8B44-B427-AD9BF5030BDF}" type="presParOf" srcId="{383301AF-47BC-7746-8E4F-05EBF21A2394}" destId="{EE37976D-E815-B94E-B1FD-E370A1B96A7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B06D19-802B-455B-BACA-0621FFF5FA15}"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B37FA883-6D98-4992-A76F-2D6C386FB2C5}">
      <dgm:prSet/>
      <dgm:spPr/>
      <dgm:t>
        <a:bodyPr/>
        <a:lstStyle/>
        <a:p>
          <a:r>
            <a:rPr lang="el-GR" b="0" i="0" baseline="0"/>
            <a:t>Μεθοδολογία</a:t>
          </a:r>
          <a:endParaRPr lang="en-US"/>
        </a:p>
      </dgm:t>
    </dgm:pt>
    <dgm:pt modelId="{AE7945E5-A10A-4D01-A5BA-E288F63D1E06}" type="parTrans" cxnId="{ADC6951D-B244-44AA-92F9-82D48F7CA063}">
      <dgm:prSet/>
      <dgm:spPr/>
      <dgm:t>
        <a:bodyPr/>
        <a:lstStyle/>
        <a:p>
          <a:endParaRPr lang="en-US"/>
        </a:p>
      </dgm:t>
    </dgm:pt>
    <dgm:pt modelId="{4D372D1B-D8CB-41F7-83E2-0BF0D0AC86BD}" type="sibTrans" cxnId="{ADC6951D-B244-44AA-92F9-82D48F7CA063}">
      <dgm:prSet/>
      <dgm:spPr/>
      <dgm:t>
        <a:bodyPr/>
        <a:lstStyle/>
        <a:p>
          <a:endParaRPr lang="en-US"/>
        </a:p>
      </dgm:t>
    </dgm:pt>
    <dgm:pt modelId="{1357EDBA-F188-45EB-BFD8-D71B07826D6A}">
      <dgm:prSet/>
      <dgm:spPr/>
      <dgm:t>
        <a:bodyPr/>
        <a:lstStyle/>
        <a:p>
          <a:r>
            <a:rPr lang="el-GR" b="0" i="0" baseline="0"/>
            <a:t>Συμμετέχοντες-Δείγμα</a:t>
          </a:r>
          <a:endParaRPr lang="en-US"/>
        </a:p>
      </dgm:t>
    </dgm:pt>
    <dgm:pt modelId="{9CC8A7F4-34C3-4C26-A243-7DEDEFC1185D}" type="parTrans" cxnId="{347192C0-B6B5-4364-9CDE-4E5F643FCE0F}">
      <dgm:prSet/>
      <dgm:spPr/>
      <dgm:t>
        <a:bodyPr/>
        <a:lstStyle/>
        <a:p>
          <a:endParaRPr lang="en-US"/>
        </a:p>
      </dgm:t>
    </dgm:pt>
    <dgm:pt modelId="{E61AC49C-4C2A-41DA-8F09-1CF88F67BA5E}" type="sibTrans" cxnId="{347192C0-B6B5-4364-9CDE-4E5F643FCE0F}">
      <dgm:prSet/>
      <dgm:spPr/>
      <dgm:t>
        <a:bodyPr/>
        <a:lstStyle/>
        <a:p>
          <a:endParaRPr lang="en-US"/>
        </a:p>
      </dgm:t>
    </dgm:pt>
    <dgm:pt modelId="{95DA0E6B-1251-4453-BACC-408897EF02B9}">
      <dgm:prSet/>
      <dgm:spPr/>
      <dgm:t>
        <a:bodyPr/>
        <a:lstStyle/>
        <a:p>
          <a:r>
            <a:rPr lang="el-GR" b="0" i="0" baseline="0"/>
            <a:t>Μέσα συλλογής των δεδομένων</a:t>
          </a:r>
          <a:endParaRPr lang="en-US"/>
        </a:p>
      </dgm:t>
    </dgm:pt>
    <dgm:pt modelId="{333045E1-A932-471D-A161-D92B169374F0}" type="parTrans" cxnId="{7E1566F3-E848-4F5D-B4F6-946A1FD69E6B}">
      <dgm:prSet/>
      <dgm:spPr/>
      <dgm:t>
        <a:bodyPr/>
        <a:lstStyle/>
        <a:p>
          <a:endParaRPr lang="en-US"/>
        </a:p>
      </dgm:t>
    </dgm:pt>
    <dgm:pt modelId="{F5FFEFBB-BA51-452C-8245-2186299033C7}" type="sibTrans" cxnId="{7E1566F3-E848-4F5D-B4F6-946A1FD69E6B}">
      <dgm:prSet/>
      <dgm:spPr/>
      <dgm:t>
        <a:bodyPr/>
        <a:lstStyle/>
        <a:p>
          <a:endParaRPr lang="en-US"/>
        </a:p>
      </dgm:t>
    </dgm:pt>
    <dgm:pt modelId="{10C1054F-9C2F-4A81-9C97-D9AC78924D92}">
      <dgm:prSet/>
      <dgm:spPr/>
      <dgm:t>
        <a:bodyPr/>
        <a:lstStyle/>
        <a:p>
          <a:r>
            <a:rPr lang="el-GR" b="0" i="0" baseline="0"/>
            <a:t>Διαδικασία συλλογής των δεδομένων</a:t>
          </a:r>
          <a:endParaRPr lang="en-US"/>
        </a:p>
      </dgm:t>
    </dgm:pt>
    <dgm:pt modelId="{7856352D-C268-48C2-B6AB-90E9000FBD56}" type="parTrans" cxnId="{53BFCF21-51EE-412D-A99B-5841C4047EF1}">
      <dgm:prSet/>
      <dgm:spPr/>
      <dgm:t>
        <a:bodyPr/>
        <a:lstStyle/>
        <a:p>
          <a:endParaRPr lang="en-US"/>
        </a:p>
      </dgm:t>
    </dgm:pt>
    <dgm:pt modelId="{97D374DC-7B4B-44D8-8A24-906B325FA266}" type="sibTrans" cxnId="{53BFCF21-51EE-412D-A99B-5841C4047EF1}">
      <dgm:prSet/>
      <dgm:spPr/>
      <dgm:t>
        <a:bodyPr/>
        <a:lstStyle/>
        <a:p>
          <a:endParaRPr lang="en-US"/>
        </a:p>
      </dgm:t>
    </dgm:pt>
    <dgm:pt modelId="{1008EE68-C91E-4ECF-8064-A8FAC6FEC8A8}">
      <dgm:prSet/>
      <dgm:spPr/>
      <dgm:t>
        <a:bodyPr/>
        <a:lstStyle/>
        <a:p>
          <a:r>
            <a:rPr lang="el-GR" b="0" i="0" baseline="0"/>
            <a:t>Στατιστική ανάλυση</a:t>
          </a:r>
          <a:endParaRPr lang="en-US"/>
        </a:p>
      </dgm:t>
    </dgm:pt>
    <dgm:pt modelId="{2AD68348-7325-4D2E-A7FD-F8B638F8D0CF}" type="parTrans" cxnId="{8C00C937-F8FA-4C03-947D-0D01AE21B8B5}">
      <dgm:prSet/>
      <dgm:spPr/>
      <dgm:t>
        <a:bodyPr/>
        <a:lstStyle/>
        <a:p>
          <a:endParaRPr lang="en-US"/>
        </a:p>
      </dgm:t>
    </dgm:pt>
    <dgm:pt modelId="{AEAB0B4A-905B-4D4A-A87E-D051F89DBE62}" type="sibTrans" cxnId="{8C00C937-F8FA-4C03-947D-0D01AE21B8B5}">
      <dgm:prSet/>
      <dgm:spPr/>
      <dgm:t>
        <a:bodyPr/>
        <a:lstStyle/>
        <a:p>
          <a:endParaRPr lang="en-US"/>
        </a:p>
      </dgm:t>
    </dgm:pt>
    <dgm:pt modelId="{18F10C21-2CB9-3641-86F2-D91DBB92FA47}" type="pres">
      <dgm:prSet presAssocID="{BDB06D19-802B-455B-BACA-0621FFF5FA15}" presName="outerComposite" presStyleCnt="0">
        <dgm:presLayoutVars>
          <dgm:chMax val="5"/>
          <dgm:dir/>
          <dgm:resizeHandles val="exact"/>
        </dgm:presLayoutVars>
      </dgm:prSet>
      <dgm:spPr/>
    </dgm:pt>
    <dgm:pt modelId="{B295D71D-27E5-1741-925E-D5770DF40328}" type="pres">
      <dgm:prSet presAssocID="{BDB06D19-802B-455B-BACA-0621FFF5FA15}" presName="dummyMaxCanvas" presStyleCnt="0">
        <dgm:presLayoutVars/>
      </dgm:prSet>
      <dgm:spPr/>
    </dgm:pt>
    <dgm:pt modelId="{2F9480A4-88FB-4243-AFFA-D53350ECDE0C}" type="pres">
      <dgm:prSet presAssocID="{BDB06D19-802B-455B-BACA-0621FFF5FA15}" presName="FiveNodes_1" presStyleLbl="node1" presStyleIdx="0" presStyleCnt="5">
        <dgm:presLayoutVars>
          <dgm:bulletEnabled val="1"/>
        </dgm:presLayoutVars>
      </dgm:prSet>
      <dgm:spPr/>
    </dgm:pt>
    <dgm:pt modelId="{AB7C9520-E580-1743-A775-4440088354D5}" type="pres">
      <dgm:prSet presAssocID="{BDB06D19-802B-455B-BACA-0621FFF5FA15}" presName="FiveNodes_2" presStyleLbl="node1" presStyleIdx="1" presStyleCnt="5">
        <dgm:presLayoutVars>
          <dgm:bulletEnabled val="1"/>
        </dgm:presLayoutVars>
      </dgm:prSet>
      <dgm:spPr/>
    </dgm:pt>
    <dgm:pt modelId="{5C60F228-0663-A04D-AE92-6B6078A2938A}" type="pres">
      <dgm:prSet presAssocID="{BDB06D19-802B-455B-BACA-0621FFF5FA15}" presName="FiveNodes_3" presStyleLbl="node1" presStyleIdx="2" presStyleCnt="5">
        <dgm:presLayoutVars>
          <dgm:bulletEnabled val="1"/>
        </dgm:presLayoutVars>
      </dgm:prSet>
      <dgm:spPr/>
    </dgm:pt>
    <dgm:pt modelId="{4D1C7D10-7774-9C47-A7D8-F22A53D15BD8}" type="pres">
      <dgm:prSet presAssocID="{BDB06D19-802B-455B-BACA-0621FFF5FA15}" presName="FiveNodes_4" presStyleLbl="node1" presStyleIdx="3" presStyleCnt="5">
        <dgm:presLayoutVars>
          <dgm:bulletEnabled val="1"/>
        </dgm:presLayoutVars>
      </dgm:prSet>
      <dgm:spPr/>
    </dgm:pt>
    <dgm:pt modelId="{8F4F6FAD-BA7B-2C48-BE1F-B575DC721BEB}" type="pres">
      <dgm:prSet presAssocID="{BDB06D19-802B-455B-BACA-0621FFF5FA15}" presName="FiveNodes_5" presStyleLbl="node1" presStyleIdx="4" presStyleCnt="5">
        <dgm:presLayoutVars>
          <dgm:bulletEnabled val="1"/>
        </dgm:presLayoutVars>
      </dgm:prSet>
      <dgm:spPr/>
    </dgm:pt>
    <dgm:pt modelId="{52E3356A-3234-994B-A5B3-94E47FBACC82}" type="pres">
      <dgm:prSet presAssocID="{BDB06D19-802B-455B-BACA-0621FFF5FA15}" presName="FiveConn_1-2" presStyleLbl="fgAccFollowNode1" presStyleIdx="0" presStyleCnt="4">
        <dgm:presLayoutVars>
          <dgm:bulletEnabled val="1"/>
        </dgm:presLayoutVars>
      </dgm:prSet>
      <dgm:spPr/>
    </dgm:pt>
    <dgm:pt modelId="{1E12A386-94B0-F443-AF7F-D983CD83A7FB}" type="pres">
      <dgm:prSet presAssocID="{BDB06D19-802B-455B-BACA-0621FFF5FA15}" presName="FiveConn_2-3" presStyleLbl="fgAccFollowNode1" presStyleIdx="1" presStyleCnt="4">
        <dgm:presLayoutVars>
          <dgm:bulletEnabled val="1"/>
        </dgm:presLayoutVars>
      </dgm:prSet>
      <dgm:spPr/>
    </dgm:pt>
    <dgm:pt modelId="{706363FD-92E1-134B-BFB9-366DDD0BC112}" type="pres">
      <dgm:prSet presAssocID="{BDB06D19-802B-455B-BACA-0621FFF5FA15}" presName="FiveConn_3-4" presStyleLbl="fgAccFollowNode1" presStyleIdx="2" presStyleCnt="4">
        <dgm:presLayoutVars>
          <dgm:bulletEnabled val="1"/>
        </dgm:presLayoutVars>
      </dgm:prSet>
      <dgm:spPr/>
    </dgm:pt>
    <dgm:pt modelId="{19FA8851-10B8-3C47-9C63-B4DA7F5484E0}" type="pres">
      <dgm:prSet presAssocID="{BDB06D19-802B-455B-BACA-0621FFF5FA15}" presName="FiveConn_4-5" presStyleLbl="fgAccFollowNode1" presStyleIdx="3" presStyleCnt="4">
        <dgm:presLayoutVars>
          <dgm:bulletEnabled val="1"/>
        </dgm:presLayoutVars>
      </dgm:prSet>
      <dgm:spPr/>
    </dgm:pt>
    <dgm:pt modelId="{2D5F32B3-C096-E344-BF05-66FD7242109C}" type="pres">
      <dgm:prSet presAssocID="{BDB06D19-802B-455B-BACA-0621FFF5FA15}" presName="FiveNodes_1_text" presStyleLbl="node1" presStyleIdx="4" presStyleCnt="5">
        <dgm:presLayoutVars>
          <dgm:bulletEnabled val="1"/>
        </dgm:presLayoutVars>
      </dgm:prSet>
      <dgm:spPr/>
    </dgm:pt>
    <dgm:pt modelId="{14D72464-CA39-344C-A775-300F1999D2D4}" type="pres">
      <dgm:prSet presAssocID="{BDB06D19-802B-455B-BACA-0621FFF5FA15}" presName="FiveNodes_2_text" presStyleLbl="node1" presStyleIdx="4" presStyleCnt="5">
        <dgm:presLayoutVars>
          <dgm:bulletEnabled val="1"/>
        </dgm:presLayoutVars>
      </dgm:prSet>
      <dgm:spPr/>
    </dgm:pt>
    <dgm:pt modelId="{C0B58281-8DC8-9044-AEE9-15D6080C4776}" type="pres">
      <dgm:prSet presAssocID="{BDB06D19-802B-455B-BACA-0621FFF5FA15}" presName="FiveNodes_3_text" presStyleLbl="node1" presStyleIdx="4" presStyleCnt="5">
        <dgm:presLayoutVars>
          <dgm:bulletEnabled val="1"/>
        </dgm:presLayoutVars>
      </dgm:prSet>
      <dgm:spPr/>
    </dgm:pt>
    <dgm:pt modelId="{7FC069AE-E01F-2641-A950-135FAB164BFF}" type="pres">
      <dgm:prSet presAssocID="{BDB06D19-802B-455B-BACA-0621FFF5FA15}" presName="FiveNodes_4_text" presStyleLbl="node1" presStyleIdx="4" presStyleCnt="5">
        <dgm:presLayoutVars>
          <dgm:bulletEnabled val="1"/>
        </dgm:presLayoutVars>
      </dgm:prSet>
      <dgm:spPr/>
    </dgm:pt>
    <dgm:pt modelId="{B7A3F5EE-9823-D145-B748-6EF403C25073}" type="pres">
      <dgm:prSet presAssocID="{BDB06D19-802B-455B-BACA-0621FFF5FA15}" presName="FiveNodes_5_text" presStyleLbl="node1" presStyleIdx="4" presStyleCnt="5">
        <dgm:presLayoutVars>
          <dgm:bulletEnabled val="1"/>
        </dgm:presLayoutVars>
      </dgm:prSet>
      <dgm:spPr/>
    </dgm:pt>
  </dgm:ptLst>
  <dgm:cxnLst>
    <dgm:cxn modelId="{9E30E700-5EAA-DE4C-826A-BACA997961C0}" type="presOf" srcId="{1357EDBA-F188-45EB-BFD8-D71B07826D6A}" destId="{14D72464-CA39-344C-A775-300F1999D2D4}" srcOrd="1" destOrd="0" presId="urn:microsoft.com/office/officeart/2005/8/layout/vProcess5"/>
    <dgm:cxn modelId="{8157E70C-7C2E-B747-9D5E-37BC1A725C1B}" type="presOf" srcId="{F5FFEFBB-BA51-452C-8245-2186299033C7}" destId="{706363FD-92E1-134B-BFB9-366DDD0BC112}" srcOrd="0" destOrd="0" presId="urn:microsoft.com/office/officeart/2005/8/layout/vProcess5"/>
    <dgm:cxn modelId="{DE490511-CE44-614A-9F9F-33CC2C2D9F25}" type="presOf" srcId="{E61AC49C-4C2A-41DA-8F09-1CF88F67BA5E}" destId="{1E12A386-94B0-F443-AF7F-D983CD83A7FB}" srcOrd="0" destOrd="0" presId="urn:microsoft.com/office/officeart/2005/8/layout/vProcess5"/>
    <dgm:cxn modelId="{ADC6951D-B244-44AA-92F9-82D48F7CA063}" srcId="{BDB06D19-802B-455B-BACA-0621FFF5FA15}" destId="{B37FA883-6D98-4992-A76F-2D6C386FB2C5}" srcOrd="0" destOrd="0" parTransId="{AE7945E5-A10A-4D01-A5BA-E288F63D1E06}" sibTransId="{4D372D1B-D8CB-41F7-83E2-0BF0D0AC86BD}"/>
    <dgm:cxn modelId="{53BFCF21-51EE-412D-A99B-5841C4047EF1}" srcId="{BDB06D19-802B-455B-BACA-0621FFF5FA15}" destId="{10C1054F-9C2F-4A81-9C97-D9AC78924D92}" srcOrd="3" destOrd="0" parTransId="{7856352D-C268-48C2-B6AB-90E9000FBD56}" sibTransId="{97D374DC-7B4B-44D8-8A24-906B325FA266}"/>
    <dgm:cxn modelId="{A7D28426-A407-3246-80D0-B177682F5090}" type="presOf" srcId="{1357EDBA-F188-45EB-BFD8-D71B07826D6A}" destId="{AB7C9520-E580-1743-A775-4440088354D5}" srcOrd="0" destOrd="0" presId="urn:microsoft.com/office/officeart/2005/8/layout/vProcess5"/>
    <dgm:cxn modelId="{8C00C937-F8FA-4C03-947D-0D01AE21B8B5}" srcId="{BDB06D19-802B-455B-BACA-0621FFF5FA15}" destId="{1008EE68-C91E-4ECF-8064-A8FAC6FEC8A8}" srcOrd="4" destOrd="0" parTransId="{2AD68348-7325-4D2E-A7FD-F8B638F8D0CF}" sibTransId="{AEAB0B4A-905B-4D4A-A87E-D051F89DBE62}"/>
    <dgm:cxn modelId="{2408164B-1BB2-E342-A023-089FDF7A99E5}" type="presOf" srcId="{B37FA883-6D98-4992-A76F-2D6C386FB2C5}" destId="{2F9480A4-88FB-4243-AFFA-D53350ECDE0C}" srcOrd="0" destOrd="0" presId="urn:microsoft.com/office/officeart/2005/8/layout/vProcess5"/>
    <dgm:cxn modelId="{E14AE465-FC41-3441-87F7-D7032580BE91}" type="presOf" srcId="{10C1054F-9C2F-4A81-9C97-D9AC78924D92}" destId="{4D1C7D10-7774-9C47-A7D8-F22A53D15BD8}" srcOrd="0" destOrd="0" presId="urn:microsoft.com/office/officeart/2005/8/layout/vProcess5"/>
    <dgm:cxn modelId="{595F1D6F-2E3B-A44D-A519-A3CAB33C961F}" type="presOf" srcId="{BDB06D19-802B-455B-BACA-0621FFF5FA15}" destId="{18F10C21-2CB9-3641-86F2-D91DBB92FA47}" srcOrd="0" destOrd="0" presId="urn:microsoft.com/office/officeart/2005/8/layout/vProcess5"/>
    <dgm:cxn modelId="{34C8A476-6DCD-AF4C-8FCF-C4A329327B50}" type="presOf" srcId="{95DA0E6B-1251-4453-BACC-408897EF02B9}" destId="{5C60F228-0663-A04D-AE92-6B6078A2938A}" srcOrd="0" destOrd="0" presId="urn:microsoft.com/office/officeart/2005/8/layout/vProcess5"/>
    <dgm:cxn modelId="{E16F9E80-AA90-5341-BCA1-0777BDBF6468}" type="presOf" srcId="{10C1054F-9C2F-4A81-9C97-D9AC78924D92}" destId="{7FC069AE-E01F-2641-A950-135FAB164BFF}" srcOrd="1" destOrd="0" presId="urn:microsoft.com/office/officeart/2005/8/layout/vProcess5"/>
    <dgm:cxn modelId="{C29E7085-0B5B-2F46-B292-40C1ABE6F357}" type="presOf" srcId="{97D374DC-7B4B-44D8-8A24-906B325FA266}" destId="{19FA8851-10B8-3C47-9C63-B4DA7F5484E0}" srcOrd="0" destOrd="0" presId="urn:microsoft.com/office/officeart/2005/8/layout/vProcess5"/>
    <dgm:cxn modelId="{D28CE286-3E4D-AF43-8C97-69C285FE429B}" type="presOf" srcId="{B37FA883-6D98-4992-A76F-2D6C386FB2C5}" destId="{2D5F32B3-C096-E344-BF05-66FD7242109C}" srcOrd="1" destOrd="0" presId="urn:microsoft.com/office/officeart/2005/8/layout/vProcess5"/>
    <dgm:cxn modelId="{347192C0-B6B5-4364-9CDE-4E5F643FCE0F}" srcId="{BDB06D19-802B-455B-BACA-0621FFF5FA15}" destId="{1357EDBA-F188-45EB-BFD8-D71B07826D6A}" srcOrd="1" destOrd="0" parTransId="{9CC8A7F4-34C3-4C26-A243-7DEDEFC1185D}" sibTransId="{E61AC49C-4C2A-41DA-8F09-1CF88F67BA5E}"/>
    <dgm:cxn modelId="{8C3CA8D4-174E-1248-BF0F-31ABBCEECE79}" type="presOf" srcId="{1008EE68-C91E-4ECF-8064-A8FAC6FEC8A8}" destId="{8F4F6FAD-BA7B-2C48-BE1F-B575DC721BEB}" srcOrd="0" destOrd="0" presId="urn:microsoft.com/office/officeart/2005/8/layout/vProcess5"/>
    <dgm:cxn modelId="{B5A910E4-4636-F74F-96B8-1201A8F05129}" type="presOf" srcId="{4D372D1B-D8CB-41F7-83E2-0BF0D0AC86BD}" destId="{52E3356A-3234-994B-A5B3-94E47FBACC82}" srcOrd="0" destOrd="0" presId="urn:microsoft.com/office/officeart/2005/8/layout/vProcess5"/>
    <dgm:cxn modelId="{5AD6B3E5-4122-0946-B780-A13C73EEC872}" type="presOf" srcId="{95DA0E6B-1251-4453-BACC-408897EF02B9}" destId="{C0B58281-8DC8-9044-AEE9-15D6080C4776}" srcOrd="1" destOrd="0" presId="urn:microsoft.com/office/officeart/2005/8/layout/vProcess5"/>
    <dgm:cxn modelId="{7E1566F3-E848-4F5D-B4F6-946A1FD69E6B}" srcId="{BDB06D19-802B-455B-BACA-0621FFF5FA15}" destId="{95DA0E6B-1251-4453-BACC-408897EF02B9}" srcOrd="2" destOrd="0" parTransId="{333045E1-A932-471D-A161-D92B169374F0}" sibTransId="{F5FFEFBB-BA51-452C-8245-2186299033C7}"/>
    <dgm:cxn modelId="{A5276CF4-6EF6-4F4A-BEE4-CF9131E19C91}" type="presOf" srcId="{1008EE68-C91E-4ECF-8064-A8FAC6FEC8A8}" destId="{B7A3F5EE-9823-D145-B748-6EF403C25073}" srcOrd="1" destOrd="0" presId="urn:microsoft.com/office/officeart/2005/8/layout/vProcess5"/>
    <dgm:cxn modelId="{6B264BCE-0546-1944-83DF-729E640C3233}" type="presParOf" srcId="{18F10C21-2CB9-3641-86F2-D91DBB92FA47}" destId="{B295D71D-27E5-1741-925E-D5770DF40328}" srcOrd="0" destOrd="0" presId="urn:microsoft.com/office/officeart/2005/8/layout/vProcess5"/>
    <dgm:cxn modelId="{987097C6-1EAB-364F-963A-010C21A7B701}" type="presParOf" srcId="{18F10C21-2CB9-3641-86F2-D91DBB92FA47}" destId="{2F9480A4-88FB-4243-AFFA-D53350ECDE0C}" srcOrd="1" destOrd="0" presId="urn:microsoft.com/office/officeart/2005/8/layout/vProcess5"/>
    <dgm:cxn modelId="{A6D9E56A-8734-594F-A5F5-F2423FE3EADF}" type="presParOf" srcId="{18F10C21-2CB9-3641-86F2-D91DBB92FA47}" destId="{AB7C9520-E580-1743-A775-4440088354D5}" srcOrd="2" destOrd="0" presId="urn:microsoft.com/office/officeart/2005/8/layout/vProcess5"/>
    <dgm:cxn modelId="{CAA9F76C-ED3F-674D-BC3F-AD8BAE68A9BE}" type="presParOf" srcId="{18F10C21-2CB9-3641-86F2-D91DBB92FA47}" destId="{5C60F228-0663-A04D-AE92-6B6078A2938A}" srcOrd="3" destOrd="0" presId="urn:microsoft.com/office/officeart/2005/8/layout/vProcess5"/>
    <dgm:cxn modelId="{CB9D2462-B254-2244-9D8A-0C9769CC0BE7}" type="presParOf" srcId="{18F10C21-2CB9-3641-86F2-D91DBB92FA47}" destId="{4D1C7D10-7774-9C47-A7D8-F22A53D15BD8}" srcOrd="4" destOrd="0" presId="urn:microsoft.com/office/officeart/2005/8/layout/vProcess5"/>
    <dgm:cxn modelId="{097E327C-2980-4143-B836-71CE63368DDF}" type="presParOf" srcId="{18F10C21-2CB9-3641-86F2-D91DBB92FA47}" destId="{8F4F6FAD-BA7B-2C48-BE1F-B575DC721BEB}" srcOrd="5" destOrd="0" presId="urn:microsoft.com/office/officeart/2005/8/layout/vProcess5"/>
    <dgm:cxn modelId="{672921AE-9BC3-6E47-BCB4-A86532835D59}" type="presParOf" srcId="{18F10C21-2CB9-3641-86F2-D91DBB92FA47}" destId="{52E3356A-3234-994B-A5B3-94E47FBACC82}" srcOrd="6" destOrd="0" presId="urn:microsoft.com/office/officeart/2005/8/layout/vProcess5"/>
    <dgm:cxn modelId="{CEE27B6C-4127-6345-81E4-9FACA52B344C}" type="presParOf" srcId="{18F10C21-2CB9-3641-86F2-D91DBB92FA47}" destId="{1E12A386-94B0-F443-AF7F-D983CD83A7FB}" srcOrd="7" destOrd="0" presId="urn:microsoft.com/office/officeart/2005/8/layout/vProcess5"/>
    <dgm:cxn modelId="{B443AD94-EF64-5045-82FD-B848593942D0}" type="presParOf" srcId="{18F10C21-2CB9-3641-86F2-D91DBB92FA47}" destId="{706363FD-92E1-134B-BFB9-366DDD0BC112}" srcOrd="8" destOrd="0" presId="urn:microsoft.com/office/officeart/2005/8/layout/vProcess5"/>
    <dgm:cxn modelId="{B3122F40-7A10-504B-AFDC-C7C4DB9DAFD1}" type="presParOf" srcId="{18F10C21-2CB9-3641-86F2-D91DBB92FA47}" destId="{19FA8851-10B8-3C47-9C63-B4DA7F5484E0}" srcOrd="9" destOrd="0" presId="urn:microsoft.com/office/officeart/2005/8/layout/vProcess5"/>
    <dgm:cxn modelId="{531F6B8A-F85C-EC4A-ABD3-A40EE35B975E}" type="presParOf" srcId="{18F10C21-2CB9-3641-86F2-D91DBB92FA47}" destId="{2D5F32B3-C096-E344-BF05-66FD7242109C}" srcOrd="10" destOrd="0" presId="urn:microsoft.com/office/officeart/2005/8/layout/vProcess5"/>
    <dgm:cxn modelId="{D0369CED-3231-1A47-9551-3E3144CA2C0E}" type="presParOf" srcId="{18F10C21-2CB9-3641-86F2-D91DBB92FA47}" destId="{14D72464-CA39-344C-A775-300F1999D2D4}" srcOrd="11" destOrd="0" presId="urn:microsoft.com/office/officeart/2005/8/layout/vProcess5"/>
    <dgm:cxn modelId="{3301BABB-3558-1F4E-944C-8C651E552454}" type="presParOf" srcId="{18F10C21-2CB9-3641-86F2-D91DBB92FA47}" destId="{C0B58281-8DC8-9044-AEE9-15D6080C4776}" srcOrd="12" destOrd="0" presId="urn:microsoft.com/office/officeart/2005/8/layout/vProcess5"/>
    <dgm:cxn modelId="{3BCDF571-06C8-2C44-8B93-D90A5481C867}" type="presParOf" srcId="{18F10C21-2CB9-3641-86F2-D91DBB92FA47}" destId="{7FC069AE-E01F-2641-A950-135FAB164BFF}" srcOrd="13" destOrd="0" presId="urn:microsoft.com/office/officeart/2005/8/layout/vProcess5"/>
    <dgm:cxn modelId="{DC4F16D8-4101-DA43-803F-FE9E571CC8F8}" type="presParOf" srcId="{18F10C21-2CB9-3641-86F2-D91DBB92FA47}" destId="{B7A3F5EE-9823-D145-B748-6EF403C2507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B3DE6E-CA21-4A65-98FE-EA09C128BDD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EE6E47-67A8-4CA2-AE3C-11B5E21951E7}">
      <dgm:prSet/>
      <dgm:spPr/>
      <dgm:t>
        <a:bodyPr/>
        <a:lstStyle/>
        <a:p>
          <a:r>
            <a:rPr lang="el-GR" b="0" i="0" baseline="0"/>
            <a:t>Σκοπός της συζήτησης είναι να μεταφράσουμε τα αποτελέσματα της έρευνας</a:t>
          </a:r>
          <a:endParaRPr lang="en-US"/>
        </a:p>
      </dgm:t>
    </dgm:pt>
    <dgm:pt modelId="{AF76F404-4EBA-4706-8AE4-BFF8A9DB5D6A}" type="parTrans" cxnId="{FDF382E1-2EB5-48DC-863F-C0B24E27EC73}">
      <dgm:prSet/>
      <dgm:spPr/>
      <dgm:t>
        <a:bodyPr/>
        <a:lstStyle/>
        <a:p>
          <a:endParaRPr lang="en-US"/>
        </a:p>
      </dgm:t>
    </dgm:pt>
    <dgm:pt modelId="{72D198AA-2E8C-49E3-8F44-9D75EB1A0117}" type="sibTrans" cxnId="{FDF382E1-2EB5-48DC-863F-C0B24E27EC73}">
      <dgm:prSet/>
      <dgm:spPr/>
      <dgm:t>
        <a:bodyPr/>
        <a:lstStyle/>
        <a:p>
          <a:endParaRPr lang="en-US"/>
        </a:p>
      </dgm:t>
    </dgm:pt>
    <dgm:pt modelId="{C48EC66D-187F-4D40-B65C-566E1F8944F4}">
      <dgm:prSet/>
      <dgm:spPr/>
      <dgm:t>
        <a:bodyPr/>
        <a:lstStyle/>
        <a:p>
          <a:r>
            <a:rPr lang="el-GR" b="0" i="0" baseline="0"/>
            <a:t>Το πιο δημιουργικό τμήμα της εργασίας όπου φαίνεται η προσωπική ματιά του ερευνητή</a:t>
          </a:r>
          <a:endParaRPr lang="en-US"/>
        </a:p>
      </dgm:t>
    </dgm:pt>
    <dgm:pt modelId="{20E071B4-1767-4FB1-B388-072B8E3B1B55}" type="parTrans" cxnId="{D7B83A77-73EA-46BF-8C97-BFEC54A8191E}">
      <dgm:prSet/>
      <dgm:spPr/>
      <dgm:t>
        <a:bodyPr/>
        <a:lstStyle/>
        <a:p>
          <a:endParaRPr lang="en-US"/>
        </a:p>
      </dgm:t>
    </dgm:pt>
    <dgm:pt modelId="{72E70542-12BD-411A-9CB5-F6B221D0BF3F}" type="sibTrans" cxnId="{D7B83A77-73EA-46BF-8C97-BFEC54A8191E}">
      <dgm:prSet/>
      <dgm:spPr/>
      <dgm:t>
        <a:bodyPr/>
        <a:lstStyle/>
        <a:p>
          <a:endParaRPr lang="en-US"/>
        </a:p>
      </dgm:t>
    </dgm:pt>
    <dgm:pt modelId="{1981FC2B-A53F-4C4F-8AFF-8E79104381EC}">
      <dgm:prSet/>
      <dgm:spPr/>
      <dgm:t>
        <a:bodyPr/>
        <a:lstStyle/>
        <a:p>
          <a:r>
            <a:rPr lang="el-GR" b="0" i="0" baseline="0" dirty="0"/>
            <a:t>Εξήγηση για το τι σημαίνουν τα ευρήματα μας και σύγκριση με προηγούμενες έρευνες</a:t>
          </a:r>
          <a:endParaRPr lang="en-US" dirty="0"/>
        </a:p>
      </dgm:t>
    </dgm:pt>
    <dgm:pt modelId="{E33E7B8F-1969-439E-8692-06D1DA3E4DF8}" type="parTrans" cxnId="{448687A5-5A15-446F-B3EE-DB6F09A85117}">
      <dgm:prSet/>
      <dgm:spPr/>
      <dgm:t>
        <a:bodyPr/>
        <a:lstStyle/>
        <a:p>
          <a:endParaRPr lang="en-US"/>
        </a:p>
      </dgm:t>
    </dgm:pt>
    <dgm:pt modelId="{24F6E943-15B2-4119-A046-FBA63ED49067}" type="sibTrans" cxnId="{448687A5-5A15-446F-B3EE-DB6F09A85117}">
      <dgm:prSet/>
      <dgm:spPr/>
      <dgm:t>
        <a:bodyPr/>
        <a:lstStyle/>
        <a:p>
          <a:endParaRPr lang="en-US"/>
        </a:p>
      </dgm:t>
    </dgm:pt>
    <dgm:pt modelId="{2338415F-0DFF-484B-AFC6-F07C705887CE}" type="pres">
      <dgm:prSet presAssocID="{BAB3DE6E-CA21-4A65-98FE-EA09C128BDD5}" presName="vert0" presStyleCnt="0">
        <dgm:presLayoutVars>
          <dgm:dir/>
          <dgm:animOne val="branch"/>
          <dgm:animLvl val="lvl"/>
        </dgm:presLayoutVars>
      </dgm:prSet>
      <dgm:spPr/>
    </dgm:pt>
    <dgm:pt modelId="{62203DF2-9997-4BC6-AB79-E847A9631F42}" type="pres">
      <dgm:prSet presAssocID="{D3EE6E47-67A8-4CA2-AE3C-11B5E21951E7}" presName="thickLine" presStyleLbl="alignNode1" presStyleIdx="0" presStyleCnt="3"/>
      <dgm:spPr/>
    </dgm:pt>
    <dgm:pt modelId="{7A2B31BA-B831-489A-9324-0EBD1B901BB9}" type="pres">
      <dgm:prSet presAssocID="{D3EE6E47-67A8-4CA2-AE3C-11B5E21951E7}" presName="horz1" presStyleCnt="0"/>
      <dgm:spPr/>
    </dgm:pt>
    <dgm:pt modelId="{725C7094-F31C-419D-A83C-7F366DA09392}" type="pres">
      <dgm:prSet presAssocID="{D3EE6E47-67A8-4CA2-AE3C-11B5E21951E7}" presName="tx1" presStyleLbl="revTx" presStyleIdx="0" presStyleCnt="3"/>
      <dgm:spPr/>
    </dgm:pt>
    <dgm:pt modelId="{05A4E26D-8E6A-4EA2-95A4-72513A4424A3}" type="pres">
      <dgm:prSet presAssocID="{D3EE6E47-67A8-4CA2-AE3C-11B5E21951E7}" presName="vert1" presStyleCnt="0"/>
      <dgm:spPr/>
    </dgm:pt>
    <dgm:pt modelId="{F4CAD0ED-CC17-487D-9F07-C20664F44991}" type="pres">
      <dgm:prSet presAssocID="{C48EC66D-187F-4D40-B65C-566E1F8944F4}" presName="thickLine" presStyleLbl="alignNode1" presStyleIdx="1" presStyleCnt="3"/>
      <dgm:spPr/>
    </dgm:pt>
    <dgm:pt modelId="{3265EE15-9A19-4ECE-B289-35DAF373898F}" type="pres">
      <dgm:prSet presAssocID="{C48EC66D-187F-4D40-B65C-566E1F8944F4}" presName="horz1" presStyleCnt="0"/>
      <dgm:spPr/>
    </dgm:pt>
    <dgm:pt modelId="{653A942F-4AC7-4835-AFC4-4233F6B24D51}" type="pres">
      <dgm:prSet presAssocID="{C48EC66D-187F-4D40-B65C-566E1F8944F4}" presName="tx1" presStyleLbl="revTx" presStyleIdx="1" presStyleCnt="3"/>
      <dgm:spPr/>
    </dgm:pt>
    <dgm:pt modelId="{E1252347-098D-46A2-A369-BD571DF2B837}" type="pres">
      <dgm:prSet presAssocID="{C48EC66D-187F-4D40-B65C-566E1F8944F4}" presName="vert1" presStyleCnt="0"/>
      <dgm:spPr/>
    </dgm:pt>
    <dgm:pt modelId="{E994FABF-7D5D-485C-B8D3-299D8D052BDF}" type="pres">
      <dgm:prSet presAssocID="{1981FC2B-A53F-4C4F-8AFF-8E79104381EC}" presName="thickLine" presStyleLbl="alignNode1" presStyleIdx="2" presStyleCnt="3"/>
      <dgm:spPr/>
    </dgm:pt>
    <dgm:pt modelId="{E124BDA2-7352-4B10-8B21-E62A322D9FD3}" type="pres">
      <dgm:prSet presAssocID="{1981FC2B-A53F-4C4F-8AFF-8E79104381EC}" presName="horz1" presStyleCnt="0"/>
      <dgm:spPr/>
    </dgm:pt>
    <dgm:pt modelId="{A4E3A0F8-4B3C-4D08-89BF-DFC69E2C8F1C}" type="pres">
      <dgm:prSet presAssocID="{1981FC2B-A53F-4C4F-8AFF-8E79104381EC}" presName="tx1" presStyleLbl="revTx" presStyleIdx="2" presStyleCnt="3"/>
      <dgm:spPr/>
    </dgm:pt>
    <dgm:pt modelId="{134E07CA-CBAA-4BA4-9D24-5F4145572BB6}" type="pres">
      <dgm:prSet presAssocID="{1981FC2B-A53F-4C4F-8AFF-8E79104381EC}" presName="vert1" presStyleCnt="0"/>
      <dgm:spPr/>
    </dgm:pt>
  </dgm:ptLst>
  <dgm:cxnLst>
    <dgm:cxn modelId="{92309919-5054-47E2-AA46-124E2D1E7DB1}" type="presOf" srcId="{BAB3DE6E-CA21-4A65-98FE-EA09C128BDD5}" destId="{2338415F-0DFF-484B-AFC6-F07C705887CE}" srcOrd="0" destOrd="0" presId="urn:microsoft.com/office/officeart/2008/layout/LinedList"/>
    <dgm:cxn modelId="{98401F5C-B33D-452B-A68E-5D283EAABD4C}" type="presOf" srcId="{D3EE6E47-67A8-4CA2-AE3C-11B5E21951E7}" destId="{725C7094-F31C-419D-A83C-7F366DA09392}" srcOrd="0" destOrd="0" presId="urn:microsoft.com/office/officeart/2008/layout/LinedList"/>
    <dgm:cxn modelId="{D7B83A77-73EA-46BF-8C97-BFEC54A8191E}" srcId="{BAB3DE6E-CA21-4A65-98FE-EA09C128BDD5}" destId="{C48EC66D-187F-4D40-B65C-566E1F8944F4}" srcOrd="1" destOrd="0" parTransId="{20E071B4-1767-4FB1-B388-072B8E3B1B55}" sibTransId="{72E70542-12BD-411A-9CB5-F6B221D0BF3F}"/>
    <dgm:cxn modelId="{47CE497F-AA04-415B-A0EF-480EA04377A8}" type="presOf" srcId="{1981FC2B-A53F-4C4F-8AFF-8E79104381EC}" destId="{A4E3A0F8-4B3C-4D08-89BF-DFC69E2C8F1C}" srcOrd="0" destOrd="0" presId="urn:microsoft.com/office/officeart/2008/layout/LinedList"/>
    <dgm:cxn modelId="{448687A5-5A15-446F-B3EE-DB6F09A85117}" srcId="{BAB3DE6E-CA21-4A65-98FE-EA09C128BDD5}" destId="{1981FC2B-A53F-4C4F-8AFF-8E79104381EC}" srcOrd="2" destOrd="0" parTransId="{E33E7B8F-1969-439E-8692-06D1DA3E4DF8}" sibTransId="{24F6E943-15B2-4119-A046-FBA63ED49067}"/>
    <dgm:cxn modelId="{FDF382E1-2EB5-48DC-863F-C0B24E27EC73}" srcId="{BAB3DE6E-CA21-4A65-98FE-EA09C128BDD5}" destId="{D3EE6E47-67A8-4CA2-AE3C-11B5E21951E7}" srcOrd="0" destOrd="0" parTransId="{AF76F404-4EBA-4706-8AE4-BFF8A9DB5D6A}" sibTransId="{72D198AA-2E8C-49E3-8F44-9D75EB1A0117}"/>
    <dgm:cxn modelId="{F0E998F3-EFA0-482C-B7A8-E4F75DDFE6F5}" type="presOf" srcId="{C48EC66D-187F-4D40-B65C-566E1F8944F4}" destId="{653A942F-4AC7-4835-AFC4-4233F6B24D51}" srcOrd="0" destOrd="0" presId="urn:microsoft.com/office/officeart/2008/layout/LinedList"/>
    <dgm:cxn modelId="{F5DAB56C-A7C2-4149-9B78-68EC144B7AF7}" type="presParOf" srcId="{2338415F-0DFF-484B-AFC6-F07C705887CE}" destId="{62203DF2-9997-4BC6-AB79-E847A9631F42}" srcOrd="0" destOrd="0" presId="urn:microsoft.com/office/officeart/2008/layout/LinedList"/>
    <dgm:cxn modelId="{CB51306B-431D-4A59-8683-C824D3A0E541}" type="presParOf" srcId="{2338415F-0DFF-484B-AFC6-F07C705887CE}" destId="{7A2B31BA-B831-489A-9324-0EBD1B901BB9}" srcOrd="1" destOrd="0" presId="urn:microsoft.com/office/officeart/2008/layout/LinedList"/>
    <dgm:cxn modelId="{BCD7061F-3273-4B8F-8265-9E0FBA990EDE}" type="presParOf" srcId="{7A2B31BA-B831-489A-9324-0EBD1B901BB9}" destId="{725C7094-F31C-419D-A83C-7F366DA09392}" srcOrd="0" destOrd="0" presId="urn:microsoft.com/office/officeart/2008/layout/LinedList"/>
    <dgm:cxn modelId="{EF3225C8-C6C8-4375-A134-2A8F97118B93}" type="presParOf" srcId="{7A2B31BA-B831-489A-9324-0EBD1B901BB9}" destId="{05A4E26D-8E6A-4EA2-95A4-72513A4424A3}" srcOrd="1" destOrd="0" presId="urn:microsoft.com/office/officeart/2008/layout/LinedList"/>
    <dgm:cxn modelId="{2970AD18-B333-4D85-9FBA-B06C2668C078}" type="presParOf" srcId="{2338415F-0DFF-484B-AFC6-F07C705887CE}" destId="{F4CAD0ED-CC17-487D-9F07-C20664F44991}" srcOrd="2" destOrd="0" presId="urn:microsoft.com/office/officeart/2008/layout/LinedList"/>
    <dgm:cxn modelId="{ABF88B28-78C6-4EDA-A30C-BBB9CEA20605}" type="presParOf" srcId="{2338415F-0DFF-484B-AFC6-F07C705887CE}" destId="{3265EE15-9A19-4ECE-B289-35DAF373898F}" srcOrd="3" destOrd="0" presId="urn:microsoft.com/office/officeart/2008/layout/LinedList"/>
    <dgm:cxn modelId="{3BF20C88-0B4F-4539-BA9D-C1377778E1A3}" type="presParOf" srcId="{3265EE15-9A19-4ECE-B289-35DAF373898F}" destId="{653A942F-4AC7-4835-AFC4-4233F6B24D51}" srcOrd="0" destOrd="0" presId="urn:microsoft.com/office/officeart/2008/layout/LinedList"/>
    <dgm:cxn modelId="{13D5EF45-114E-41BC-89A4-B43EF8A9785A}" type="presParOf" srcId="{3265EE15-9A19-4ECE-B289-35DAF373898F}" destId="{E1252347-098D-46A2-A369-BD571DF2B837}" srcOrd="1" destOrd="0" presId="urn:microsoft.com/office/officeart/2008/layout/LinedList"/>
    <dgm:cxn modelId="{B2A2E0EA-7609-4A3C-8479-83BD88A11795}" type="presParOf" srcId="{2338415F-0DFF-484B-AFC6-F07C705887CE}" destId="{E994FABF-7D5D-485C-B8D3-299D8D052BDF}" srcOrd="4" destOrd="0" presId="urn:microsoft.com/office/officeart/2008/layout/LinedList"/>
    <dgm:cxn modelId="{7F717F63-6A64-461D-B4EA-D24E6A9A6DA7}" type="presParOf" srcId="{2338415F-0DFF-484B-AFC6-F07C705887CE}" destId="{E124BDA2-7352-4B10-8B21-E62A322D9FD3}" srcOrd="5" destOrd="0" presId="urn:microsoft.com/office/officeart/2008/layout/LinedList"/>
    <dgm:cxn modelId="{586D1B24-87FE-426B-8A78-9D9AA0636CD0}" type="presParOf" srcId="{E124BDA2-7352-4B10-8B21-E62A322D9FD3}" destId="{A4E3A0F8-4B3C-4D08-89BF-DFC69E2C8F1C}" srcOrd="0" destOrd="0" presId="urn:microsoft.com/office/officeart/2008/layout/LinedList"/>
    <dgm:cxn modelId="{6C35DE06-E774-494F-BFAB-C1A86DC5437F}" type="presParOf" srcId="{E124BDA2-7352-4B10-8B21-E62A322D9FD3}" destId="{134E07CA-CBAA-4BA4-9D24-5F4145572B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ED6CC-4A69-4B46-9915-482B8831A2E4}">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D0348-2C89-4ACF-A647-01D9D1039123}">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baseline="0"/>
            <a:t>Τίτλος</a:t>
          </a:r>
          <a:endParaRPr lang="en-US" sz="3100" kern="1200"/>
        </a:p>
      </dsp:txBody>
      <dsp:txXfrm>
        <a:off x="0" y="0"/>
        <a:ext cx="6900512" cy="692017"/>
      </dsp:txXfrm>
    </dsp:sp>
    <dsp:sp modelId="{A9CC35A6-D41C-4D7B-B6B9-87A891EB1447}">
      <dsp:nvSpPr>
        <dsp:cNvPr id="0" name=""/>
        <dsp:cNvSpPr/>
      </dsp:nvSpPr>
      <dsp:spPr>
        <a:xfrm>
          <a:off x="0" y="692017"/>
          <a:ext cx="6900512" cy="0"/>
        </a:xfrm>
        <a:prstGeom prst="line">
          <a:avLst/>
        </a:prstGeom>
        <a:solidFill>
          <a:schemeClr val="accent2">
            <a:hueOff val="920516"/>
            <a:satOff val="-2642"/>
            <a:lumOff val="-4230"/>
            <a:alphaOff val="0"/>
          </a:schemeClr>
        </a:solidFill>
        <a:ln w="19050" cap="flat" cmpd="sng" algn="ctr">
          <a:solidFill>
            <a:schemeClr val="accent2">
              <a:hueOff val="920516"/>
              <a:satOff val="-2642"/>
              <a:lumOff val="-4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B662F-1301-40C8-905F-91C5546AD5DD}">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baseline="0"/>
            <a:t>Περίληψη</a:t>
          </a:r>
          <a:endParaRPr lang="en-US" sz="3100" kern="1200"/>
        </a:p>
      </dsp:txBody>
      <dsp:txXfrm>
        <a:off x="0" y="692017"/>
        <a:ext cx="6900512" cy="692017"/>
      </dsp:txXfrm>
    </dsp:sp>
    <dsp:sp modelId="{3AFC747A-48EE-4220-8059-03B459964E08}">
      <dsp:nvSpPr>
        <dsp:cNvPr id="0" name=""/>
        <dsp:cNvSpPr/>
      </dsp:nvSpPr>
      <dsp:spPr>
        <a:xfrm>
          <a:off x="0" y="1384035"/>
          <a:ext cx="6900512" cy="0"/>
        </a:xfrm>
        <a:prstGeom prst="line">
          <a:avLst/>
        </a:prstGeom>
        <a:solidFill>
          <a:schemeClr val="accent2">
            <a:hueOff val="1841032"/>
            <a:satOff val="-5284"/>
            <a:lumOff val="-8460"/>
            <a:alphaOff val="0"/>
          </a:schemeClr>
        </a:solidFill>
        <a:ln w="19050" cap="flat" cmpd="sng" algn="ctr">
          <a:solidFill>
            <a:schemeClr val="accent2">
              <a:hueOff val="1841032"/>
              <a:satOff val="-5284"/>
              <a:lumOff val="-84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3FDDDD-1E19-457B-8A16-697887D3665F}">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baseline="0"/>
            <a:t>Εισαγωγή</a:t>
          </a:r>
          <a:endParaRPr lang="en-US" sz="3100" kern="1200"/>
        </a:p>
      </dsp:txBody>
      <dsp:txXfrm>
        <a:off x="0" y="1384035"/>
        <a:ext cx="6900512" cy="692017"/>
      </dsp:txXfrm>
    </dsp:sp>
    <dsp:sp modelId="{B80BE3D9-7BF8-459C-BA4D-0FCF0D075389}">
      <dsp:nvSpPr>
        <dsp:cNvPr id="0" name=""/>
        <dsp:cNvSpPr/>
      </dsp:nvSpPr>
      <dsp:spPr>
        <a:xfrm>
          <a:off x="0" y="2076052"/>
          <a:ext cx="6900512" cy="0"/>
        </a:xfrm>
        <a:prstGeom prst="line">
          <a:avLst/>
        </a:prstGeom>
        <a:solidFill>
          <a:schemeClr val="accent2">
            <a:hueOff val="2761548"/>
            <a:satOff val="-7926"/>
            <a:lumOff val="-12690"/>
            <a:alphaOff val="0"/>
          </a:schemeClr>
        </a:solidFill>
        <a:ln w="19050" cap="flat" cmpd="sng" algn="ctr">
          <a:solidFill>
            <a:schemeClr val="accent2">
              <a:hueOff val="2761548"/>
              <a:satOff val="-7926"/>
              <a:lumOff val="-126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84605-C013-4CAD-8700-050885501320}">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baseline="0"/>
            <a:t>Βιβλιογραφική ανασκόπηση</a:t>
          </a:r>
          <a:endParaRPr lang="en-US" sz="3100" kern="1200"/>
        </a:p>
      </dsp:txBody>
      <dsp:txXfrm>
        <a:off x="0" y="2076052"/>
        <a:ext cx="6900512" cy="692017"/>
      </dsp:txXfrm>
    </dsp:sp>
    <dsp:sp modelId="{190C2483-90BC-4F30-A14F-43504C8ECFA8}">
      <dsp:nvSpPr>
        <dsp:cNvPr id="0" name=""/>
        <dsp:cNvSpPr/>
      </dsp:nvSpPr>
      <dsp:spPr>
        <a:xfrm>
          <a:off x="0" y="2768070"/>
          <a:ext cx="6900512" cy="0"/>
        </a:xfrm>
        <a:prstGeom prst="line">
          <a:avLst/>
        </a:prstGeom>
        <a:solidFill>
          <a:schemeClr val="accent2">
            <a:hueOff val="3682064"/>
            <a:satOff val="-10567"/>
            <a:lumOff val="-16919"/>
            <a:alphaOff val="0"/>
          </a:schemeClr>
        </a:solidFill>
        <a:ln w="19050" cap="flat" cmpd="sng" algn="ctr">
          <a:solidFill>
            <a:schemeClr val="accent2">
              <a:hueOff val="3682064"/>
              <a:satOff val="-10567"/>
              <a:lumOff val="-169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8BD1C-8C10-4934-802A-52D5C34C8C2E}">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baseline="0"/>
            <a:t>Μεθοδολογία</a:t>
          </a:r>
          <a:endParaRPr lang="en-US" sz="3100" kern="1200"/>
        </a:p>
      </dsp:txBody>
      <dsp:txXfrm>
        <a:off x="0" y="2768070"/>
        <a:ext cx="6900512" cy="692017"/>
      </dsp:txXfrm>
    </dsp:sp>
    <dsp:sp modelId="{93D0B672-BB7E-422C-AA95-805D8EB5C4BD}">
      <dsp:nvSpPr>
        <dsp:cNvPr id="0" name=""/>
        <dsp:cNvSpPr/>
      </dsp:nvSpPr>
      <dsp:spPr>
        <a:xfrm>
          <a:off x="0" y="3460088"/>
          <a:ext cx="6900512" cy="0"/>
        </a:xfrm>
        <a:prstGeom prst="line">
          <a:avLst/>
        </a:prstGeom>
        <a:solidFill>
          <a:schemeClr val="accent2">
            <a:hueOff val="4602580"/>
            <a:satOff val="-13209"/>
            <a:lumOff val="-21149"/>
            <a:alphaOff val="0"/>
          </a:schemeClr>
        </a:solidFill>
        <a:ln w="19050" cap="flat" cmpd="sng" algn="ctr">
          <a:solidFill>
            <a:schemeClr val="accent2">
              <a:hueOff val="4602580"/>
              <a:satOff val="-13209"/>
              <a:lumOff val="-211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A0716A-D8BC-4BCA-B5B6-4B6047DF47C6}">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baseline="0"/>
            <a:t>Αποτελέσματα</a:t>
          </a:r>
          <a:endParaRPr lang="en-US" sz="3100" kern="1200"/>
        </a:p>
      </dsp:txBody>
      <dsp:txXfrm>
        <a:off x="0" y="3460088"/>
        <a:ext cx="6900512" cy="692017"/>
      </dsp:txXfrm>
    </dsp:sp>
    <dsp:sp modelId="{007956CC-0601-418A-9FD7-1E5C72967CB7}">
      <dsp:nvSpPr>
        <dsp:cNvPr id="0" name=""/>
        <dsp:cNvSpPr/>
      </dsp:nvSpPr>
      <dsp:spPr>
        <a:xfrm>
          <a:off x="0" y="4152105"/>
          <a:ext cx="6900512" cy="0"/>
        </a:xfrm>
        <a:prstGeom prst="line">
          <a:avLst/>
        </a:prstGeom>
        <a:solidFill>
          <a:schemeClr val="accent2">
            <a:hueOff val="5523096"/>
            <a:satOff val="-15851"/>
            <a:lumOff val="-25379"/>
            <a:alphaOff val="0"/>
          </a:schemeClr>
        </a:solidFill>
        <a:ln w="19050" cap="flat" cmpd="sng" algn="ctr">
          <a:solidFill>
            <a:schemeClr val="accent2">
              <a:hueOff val="5523096"/>
              <a:satOff val="-15851"/>
              <a:lumOff val="-253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58BB6-3A19-4656-AD6F-33CEF94E3D3D}">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baseline="0" dirty="0"/>
            <a:t>Συμπεράσματα</a:t>
          </a:r>
          <a:endParaRPr lang="en-US" sz="3100" kern="1200" dirty="0"/>
        </a:p>
      </dsp:txBody>
      <dsp:txXfrm>
        <a:off x="0" y="4152105"/>
        <a:ext cx="6900512" cy="692017"/>
      </dsp:txXfrm>
    </dsp:sp>
    <dsp:sp modelId="{E9B8F25E-18DD-452D-A431-AF94788E0080}">
      <dsp:nvSpPr>
        <dsp:cNvPr id="0" name=""/>
        <dsp:cNvSpPr/>
      </dsp:nvSpPr>
      <dsp:spPr>
        <a:xfrm>
          <a:off x="0" y="4844123"/>
          <a:ext cx="6900512" cy="0"/>
        </a:xfrm>
        <a:prstGeom prst="line">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CF078-398E-48B5-9B79-9DE49052C77E}">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baseline="0" dirty="0"/>
            <a:t>Συζήτηση</a:t>
          </a:r>
          <a:endParaRPr lang="en-US" sz="3100" kern="1200" dirty="0"/>
        </a:p>
      </dsp:txBody>
      <dsp:txXfrm>
        <a:off x="0" y="4844123"/>
        <a:ext cx="6900512" cy="6920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B97EF-74C1-4FCF-B6E6-7B7BF283207E}">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B33BB-3A4E-42D3-8FC1-F8ED9C78A12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l-GR" sz="3800" b="0" i="0" kern="1200" baseline="0"/>
            <a:t>Εξαγωγή συμπερασμάτων</a:t>
          </a:r>
          <a:endParaRPr lang="en-US" sz="3800" kern="1200"/>
        </a:p>
      </dsp:txBody>
      <dsp:txXfrm>
        <a:off x="0" y="0"/>
        <a:ext cx="10515600" cy="1087834"/>
      </dsp:txXfrm>
    </dsp:sp>
    <dsp:sp modelId="{0E951EA3-0CE3-412B-AB8B-10461659448E}">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1B89E-96F6-42E1-B762-DD56FE6416CD}">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l-GR" sz="3800" b="0" i="0" kern="1200" baseline="0"/>
            <a:t>Προσοχή στις γενικεύσεις</a:t>
          </a:r>
          <a:endParaRPr lang="en-US" sz="3800" kern="1200"/>
        </a:p>
      </dsp:txBody>
      <dsp:txXfrm>
        <a:off x="0" y="1087834"/>
        <a:ext cx="10515600" cy="1087834"/>
      </dsp:txXfrm>
    </dsp:sp>
    <dsp:sp modelId="{41F6DFCA-C4D9-4BA3-BCF7-A0B5854514B2}">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64DC1-6951-4DB0-817A-FA138BE03A6E}">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l-GR" sz="3800" b="0" i="0" kern="1200" baseline="0"/>
            <a:t>Συζητιούνται πιθανές αδυναμίες της έρευνας</a:t>
          </a:r>
          <a:endParaRPr lang="en-US" sz="3800" kern="1200"/>
        </a:p>
      </dsp:txBody>
      <dsp:txXfrm>
        <a:off x="0" y="2175669"/>
        <a:ext cx="10515600" cy="1087834"/>
      </dsp:txXfrm>
    </dsp:sp>
    <dsp:sp modelId="{C98B5B2D-1A53-477D-A4C9-2EF098208CF9}">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8089A6-B839-4328-A94F-8AE30AFC1442}">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l-GR" sz="3800" b="0" i="0" kern="1200" baseline="0"/>
            <a:t>Μεθοδολογικά προβλήματα που ίσως προέκυψαν</a:t>
          </a:r>
          <a:endParaRPr lang="en-US" sz="3800" kern="1200"/>
        </a:p>
      </dsp:txBody>
      <dsp:txXfrm>
        <a:off x="0" y="3263503"/>
        <a:ext cx="10515600" cy="1087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F4A90-0742-FC48-A06C-B10D33498DE5}">
      <dsp:nvSpPr>
        <dsp:cNvPr id="0" name=""/>
        <dsp:cNvSpPr/>
      </dsp:nvSpPr>
      <dsp:spPr>
        <a:xfrm>
          <a:off x="1283" y="1007554"/>
          <a:ext cx="4672458" cy="23362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l-GR" sz="3000" kern="1200"/>
            <a:t>Θα σας δώσω ένα επιστημονικό άρθρο, θέλω να γράψετε τη βιβλιογραφική αναφορά σε Α</a:t>
          </a:r>
          <a:r>
            <a:rPr lang="en-US" sz="3000" kern="1200"/>
            <a:t>PA style</a:t>
          </a:r>
        </a:p>
      </dsp:txBody>
      <dsp:txXfrm>
        <a:off x="69709" y="1075980"/>
        <a:ext cx="4535606" cy="2199377"/>
      </dsp:txXfrm>
    </dsp:sp>
    <dsp:sp modelId="{4A90340F-191C-2B4D-A00F-230171D1DEB0}">
      <dsp:nvSpPr>
        <dsp:cNvPr id="0" name=""/>
        <dsp:cNvSpPr/>
      </dsp:nvSpPr>
      <dsp:spPr>
        <a:xfrm>
          <a:off x="5841857" y="1007554"/>
          <a:ext cx="4672458" cy="23362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l-GR" sz="3000" kern="1200"/>
            <a:t>Δ</a:t>
          </a:r>
          <a:r>
            <a:rPr lang="en-US" sz="3000" kern="1200"/>
            <a:t>ώ</a:t>
          </a:r>
          <a:r>
            <a:rPr lang="el-GR" sz="3000" kern="1200"/>
            <a:t>στε αυτό που γράψατε στο διπλανό σας και δείτε αν συμφωνεί, συζητήστε το</a:t>
          </a:r>
          <a:endParaRPr lang="en-US" sz="3000" kern="1200"/>
        </a:p>
      </dsp:txBody>
      <dsp:txXfrm>
        <a:off x="5910283" y="1075980"/>
        <a:ext cx="4535606" cy="2199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D16CC-7EF1-43B2-87D1-DC1933788077}">
      <dsp:nvSpPr>
        <dsp:cNvPr id="0" name=""/>
        <dsp:cNvSpPr/>
      </dsp:nvSpPr>
      <dsp:spPr>
        <a:xfrm>
          <a:off x="0" y="0"/>
          <a:ext cx="3381375" cy="373379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1022350">
            <a:lnSpc>
              <a:spcPct val="90000"/>
            </a:lnSpc>
            <a:spcBef>
              <a:spcPct val="0"/>
            </a:spcBef>
            <a:spcAft>
              <a:spcPct val="35000"/>
            </a:spcAft>
            <a:buNone/>
          </a:pPr>
          <a:r>
            <a:rPr lang="el-GR" sz="2300" kern="1200"/>
            <a:t>Γράψτε ένα δικό σας υποθετικό τίτλο εργασίας</a:t>
          </a:r>
          <a:endParaRPr lang="en-US" sz="2300" kern="1200"/>
        </a:p>
      </dsp:txBody>
      <dsp:txXfrm>
        <a:off x="0" y="1418843"/>
        <a:ext cx="3381375" cy="2240279"/>
      </dsp:txXfrm>
    </dsp:sp>
    <dsp:sp modelId="{723A294A-03D3-43E9-9801-FD18E32F1E4C}">
      <dsp:nvSpPr>
        <dsp:cNvPr id="0" name=""/>
        <dsp:cNvSpPr/>
      </dsp:nvSpPr>
      <dsp:spPr>
        <a:xfrm>
          <a:off x="1130617" y="373379"/>
          <a:ext cx="1120139" cy="1120139"/>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94658" y="537420"/>
        <a:ext cx="792057" cy="792057"/>
      </dsp:txXfrm>
    </dsp:sp>
    <dsp:sp modelId="{5791E4A1-64DD-4D38-BFC9-B09C11286507}">
      <dsp:nvSpPr>
        <dsp:cNvPr id="0" name=""/>
        <dsp:cNvSpPr/>
      </dsp:nvSpPr>
      <dsp:spPr>
        <a:xfrm>
          <a:off x="0" y="3733727"/>
          <a:ext cx="3381375" cy="7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8CA5E-11F2-409F-8DE9-D1F373544FF1}">
      <dsp:nvSpPr>
        <dsp:cNvPr id="0" name=""/>
        <dsp:cNvSpPr/>
      </dsp:nvSpPr>
      <dsp:spPr>
        <a:xfrm>
          <a:off x="3719512" y="0"/>
          <a:ext cx="3381375" cy="3733799"/>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1022350">
            <a:lnSpc>
              <a:spcPct val="90000"/>
            </a:lnSpc>
            <a:spcBef>
              <a:spcPct val="0"/>
            </a:spcBef>
            <a:spcAft>
              <a:spcPct val="35000"/>
            </a:spcAft>
            <a:buNone/>
          </a:pPr>
          <a:r>
            <a:rPr lang="el-GR" sz="2300" kern="1200"/>
            <a:t>Συνεργαστείτε δύο-τρία άτομα μαζί</a:t>
          </a:r>
          <a:endParaRPr lang="en-US" sz="2300" kern="1200"/>
        </a:p>
      </dsp:txBody>
      <dsp:txXfrm>
        <a:off x="3719512" y="1418843"/>
        <a:ext cx="3381375" cy="2240279"/>
      </dsp:txXfrm>
    </dsp:sp>
    <dsp:sp modelId="{7F15CA52-CA99-4515-A720-710A983B8611}">
      <dsp:nvSpPr>
        <dsp:cNvPr id="0" name=""/>
        <dsp:cNvSpPr/>
      </dsp:nvSpPr>
      <dsp:spPr>
        <a:xfrm>
          <a:off x="4850130" y="373379"/>
          <a:ext cx="1120139" cy="1120139"/>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4171" y="537420"/>
        <a:ext cx="792057" cy="792057"/>
      </dsp:txXfrm>
    </dsp:sp>
    <dsp:sp modelId="{A6FE7D3B-17E9-4C2F-80D6-AD02985D1CB3}">
      <dsp:nvSpPr>
        <dsp:cNvPr id="0" name=""/>
        <dsp:cNvSpPr/>
      </dsp:nvSpPr>
      <dsp:spPr>
        <a:xfrm>
          <a:off x="3719512" y="3733727"/>
          <a:ext cx="3381375" cy="72"/>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502D50-143C-4FC4-A3C5-9ED1E19A1D15}">
      <dsp:nvSpPr>
        <dsp:cNvPr id="0" name=""/>
        <dsp:cNvSpPr/>
      </dsp:nvSpPr>
      <dsp:spPr>
        <a:xfrm>
          <a:off x="7439025" y="0"/>
          <a:ext cx="3381375" cy="3733799"/>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1022350">
            <a:lnSpc>
              <a:spcPct val="90000"/>
            </a:lnSpc>
            <a:spcBef>
              <a:spcPct val="0"/>
            </a:spcBef>
            <a:spcAft>
              <a:spcPct val="35000"/>
            </a:spcAft>
            <a:buNone/>
          </a:pPr>
          <a:r>
            <a:rPr lang="el-GR" sz="2300" kern="1200"/>
            <a:t>Ανταλλάξτε τους τίτλους με τις διπλανές ομάδες και συζητήστε τις πιθανές αδυναμίες</a:t>
          </a:r>
          <a:endParaRPr lang="en-US" sz="2300" kern="1200"/>
        </a:p>
      </dsp:txBody>
      <dsp:txXfrm>
        <a:off x="7439025" y="1418843"/>
        <a:ext cx="3381375" cy="2240279"/>
      </dsp:txXfrm>
    </dsp:sp>
    <dsp:sp modelId="{D7601147-AD3B-495C-9860-91152D6687E6}">
      <dsp:nvSpPr>
        <dsp:cNvPr id="0" name=""/>
        <dsp:cNvSpPr/>
      </dsp:nvSpPr>
      <dsp:spPr>
        <a:xfrm>
          <a:off x="8569642" y="373379"/>
          <a:ext cx="1120139" cy="1120139"/>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33683" y="537420"/>
        <a:ext cx="792057" cy="792057"/>
      </dsp:txXfrm>
    </dsp:sp>
    <dsp:sp modelId="{B7DDD5EC-2FBF-4255-B917-E9FD99096512}">
      <dsp:nvSpPr>
        <dsp:cNvPr id="0" name=""/>
        <dsp:cNvSpPr/>
      </dsp:nvSpPr>
      <dsp:spPr>
        <a:xfrm>
          <a:off x="7439025" y="3733727"/>
          <a:ext cx="3381375"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C2A74-E410-B947-A804-10D56E7C50F3}">
      <dsp:nvSpPr>
        <dsp:cNvPr id="0" name=""/>
        <dsp:cNvSpPr/>
      </dsp:nvSpPr>
      <dsp:spPr>
        <a:xfrm>
          <a:off x="9604" y="1235195"/>
          <a:ext cx="2870689" cy="17224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b="0" i="0" kern="1200" baseline="0"/>
            <a:t>Δίνουμε με σύντομο τρόπο τις πληροφορίες που θα επιτρέψουν στον αναγνώστη να κατανοήσει το σκεπτικό που οδήγησε στην εργασία αυτή</a:t>
          </a:r>
          <a:endParaRPr lang="en-US" sz="1700" kern="1200"/>
        </a:p>
      </dsp:txBody>
      <dsp:txXfrm>
        <a:off x="60052" y="1285643"/>
        <a:ext cx="2769793" cy="1621517"/>
      </dsp:txXfrm>
    </dsp:sp>
    <dsp:sp modelId="{70B36651-1CC0-8C4E-A402-10AB9F8069CB}">
      <dsp:nvSpPr>
        <dsp:cNvPr id="0" name=""/>
        <dsp:cNvSpPr/>
      </dsp:nvSpPr>
      <dsp:spPr>
        <a:xfrm>
          <a:off x="3132914" y="1740437"/>
          <a:ext cx="608586" cy="7119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32914" y="1882823"/>
        <a:ext cx="426010" cy="427158"/>
      </dsp:txXfrm>
    </dsp:sp>
    <dsp:sp modelId="{ADD724F4-A018-9B4B-8175-9198912AEFF9}">
      <dsp:nvSpPr>
        <dsp:cNvPr id="0" name=""/>
        <dsp:cNvSpPr/>
      </dsp:nvSpPr>
      <dsp:spPr>
        <a:xfrm>
          <a:off x="4028569" y="1235195"/>
          <a:ext cx="2870689" cy="17224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b="0" i="0" kern="1200" baseline="0"/>
            <a:t>Να τραβήξει το ενδιαφέρον του αναγνώστη</a:t>
          </a:r>
          <a:endParaRPr lang="en-US" sz="1700" kern="1200"/>
        </a:p>
      </dsp:txBody>
      <dsp:txXfrm>
        <a:off x="4079017" y="1285643"/>
        <a:ext cx="2769793" cy="1621517"/>
      </dsp:txXfrm>
    </dsp:sp>
    <dsp:sp modelId="{ADFB9CF9-B6AA-2D40-9BF9-EB83EB38845C}">
      <dsp:nvSpPr>
        <dsp:cNvPr id="0" name=""/>
        <dsp:cNvSpPr/>
      </dsp:nvSpPr>
      <dsp:spPr>
        <a:xfrm>
          <a:off x="7151879" y="1740437"/>
          <a:ext cx="608586" cy="7119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51879" y="1882823"/>
        <a:ext cx="426010" cy="427158"/>
      </dsp:txXfrm>
    </dsp:sp>
    <dsp:sp modelId="{B6AA4009-C4C5-284B-82A7-772383E43F07}">
      <dsp:nvSpPr>
        <dsp:cNvPr id="0" name=""/>
        <dsp:cNvSpPr/>
      </dsp:nvSpPr>
      <dsp:spPr>
        <a:xfrm>
          <a:off x="8047535" y="1235195"/>
          <a:ext cx="2870689" cy="17224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b="0" i="0" kern="1200" baseline="0"/>
            <a:t>Να τον πείσει ότι είναι σημαντικό αυτό που έχει μελετήσει</a:t>
          </a:r>
          <a:endParaRPr lang="en-US" sz="1700" kern="1200"/>
        </a:p>
      </dsp:txBody>
      <dsp:txXfrm>
        <a:off x="8097983" y="1285643"/>
        <a:ext cx="2769793" cy="16215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FCEDF-B730-F449-9663-C854FB3009F0}">
      <dsp:nvSpPr>
        <dsp:cNvPr id="0" name=""/>
        <dsp:cNvSpPr/>
      </dsp:nvSpPr>
      <dsp:spPr>
        <a:xfrm>
          <a:off x="0" y="64179"/>
          <a:ext cx="10515600" cy="2069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a:t>Κάθε έργο που περιλαμβάνεται στην εργασία σας θα πρέπει να αξιολογηθεί κριτικά, να γνωρίζετε τη μεθοδολογία, τα ερευνητικά ερωτήματα και τα συμπεράσματα στα οποία κατέληξε</a:t>
          </a:r>
          <a:endParaRPr lang="en-US" sz="2900" kern="1200"/>
        </a:p>
      </dsp:txBody>
      <dsp:txXfrm>
        <a:off x="101036" y="165215"/>
        <a:ext cx="10313528" cy="1867658"/>
      </dsp:txXfrm>
    </dsp:sp>
    <dsp:sp modelId="{F53D5876-65F5-C047-A240-F44BA43F7F33}">
      <dsp:nvSpPr>
        <dsp:cNvPr id="0" name=""/>
        <dsp:cNvSpPr/>
      </dsp:nvSpPr>
      <dsp:spPr>
        <a:xfrm>
          <a:off x="0" y="2217429"/>
          <a:ext cx="10515600" cy="2069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a:t>Μόνο διαβάζοντας άρθρα πάνω σε ένα συγκεκριμένο φαινόμενο αρχίζουμε σιγά σιγά να μαθαίνουμε και να αποκτάμε κριτική σκέψη</a:t>
          </a:r>
          <a:endParaRPr lang="en-US" sz="2900" kern="1200"/>
        </a:p>
      </dsp:txBody>
      <dsp:txXfrm>
        <a:off x="101036" y="2318465"/>
        <a:ext cx="10313528" cy="1867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70850-90DE-2E47-ACB1-F590EEDC1B23}">
      <dsp:nvSpPr>
        <dsp:cNvPr id="0" name=""/>
        <dsp:cNvSpPr/>
      </dsp:nvSpPr>
      <dsp:spPr>
        <a:xfrm>
          <a:off x="1748064" y="2975"/>
          <a:ext cx="3342605" cy="200556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l-GR" sz="3800" kern="1200"/>
            <a:t>Χρονολογία των γεγονότων</a:t>
          </a:r>
          <a:endParaRPr lang="en-US" sz="3800" kern="1200"/>
        </a:p>
      </dsp:txBody>
      <dsp:txXfrm>
        <a:off x="1748064" y="2975"/>
        <a:ext cx="3342605" cy="2005563"/>
      </dsp:txXfrm>
    </dsp:sp>
    <dsp:sp modelId="{E15CAFB2-1FC8-0642-8DDD-9AC5468086FD}">
      <dsp:nvSpPr>
        <dsp:cNvPr id="0" name=""/>
        <dsp:cNvSpPr/>
      </dsp:nvSpPr>
      <dsp:spPr>
        <a:xfrm>
          <a:off x="5424930" y="2975"/>
          <a:ext cx="3342605" cy="2005563"/>
        </a:xfrm>
        <a:prstGeom prst="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l-GR" sz="3800" kern="1200"/>
            <a:t>Θεματικές κατηγορίες</a:t>
          </a:r>
          <a:endParaRPr lang="en-US" sz="3800" kern="1200"/>
        </a:p>
      </dsp:txBody>
      <dsp:txXfrm>
        <a:off x="5424930" y="2975"/>
        <a:ext cx="3342605" cy="2005563"/>
      </dsp:txXfrm>
    </dsp:sp>
    <dsp:sp modelId="{8E54CE53-106D-EA42-8F52-45629D64ABF8}">
      <dsp:nvSpPr>
        <dsp:cNvPr id="0" name=""/>
        <dsp:cNvSpPr/>
      </dsp:nvSpPr>
      <dsp:spPr>
        <a:xfrm>
          <a:off x="3586497" y="2342799"/>
          <a:ext cx="3342605" cy="2005563"/>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l-GR" sz="3800" kern="1200"/>
            <a:t>Μεθοδολογική προσέγγιση</a:t>
          </a:r>
          <a:endParaRPr lang="en-US" sz="3800" kern="1200"/>
        </a:p>
      </dsp:txBody>
      <dsp:txXfrm>
        <a:off x="3586497" y="2342799"/>
        <a:ext cx="3342605" cy="20055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1BAD6-71E6-9A45-B605-BF5DF9F23AF6}">
      <dsp:nvSpPr>
        <dsp:cNvPr id="0" name=""/>
        <dsp:cNvSpPr/>
      </dsp:nvSpPr>
      <dsp:spPr>
        <a:xfrm>
          <a:off x="0" y="497010"/>
          <a:ext cx="6900512" cy="7812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73E726-8227-914A-BF9D-D78C4D6CFD0B}">
      <dsp:nvSpPr>
        <dsp:cNvPr id="0" name=""/>
        <dsp:cNvSpPr/>
      </dsp:nvSpPr>
      <dsp:spPr>
        <a:xfrm>
          <a:off x="345025" y="39450"/>
          <a:ext cx="4830358" cy="9151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US" sz="3100" kern="1200"/>
            <a:t>Elicit.org</a:t>
          </a:r>
        </a:p>
      </dsp:txBody>
      <dsp:txXfrm>
        <a:off x="389697" y="84122"/>
        <a:ext cx="4741014" cy="825776"/>
      </dsp:txXfrm>
    </dsp:sp>
    <dsp:sp modelId="{EE5BD39D-8A84-A44B-912E-89EBF0376EBA}">
      <dsp:nvSpPr>
        <dsp:cNvPr id="0" name=""/>
        <dsp:cNvSpPr/>
      </dsp:nvSpPr>
      <dsp:spPr>
        <a:xfrm>
          <a:off x="0" y="1903170"/>
          <a:ext cx="6900512" cy="781200"/>
        </a:xfrm>
        <a:prstGeom prst="rect">
          <a:avLst/>
        </a:prstGeom>
        <a:solidFill>
          <a:schemeClr val="lt1">
            <a:alpha val="90000"/>
            <a:hueOff val="0"/>
            <a:satOff val="0"/>
            <a:lumOff val="0"/>
            <a:alphaOff val="0"/>
          </a:schemeClr>
        </a:solidFill>
        <a:ln w="19050" cap="flat" cmpd="sng" algn="ctr">
          <a:solidFill>
            <a:schemeClr val="accent5">
              <a:hueOff val="-4050717"/>
              <a:satOff val="-275"/>
              <a:lumOff val="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AD3938-9C11-8E4F-95C6-6612981B7437}">
      <dsp:nvSpPr>
        <dsp:cNvPr id="0" name=""/>
        <dsp:cNvSpPr/>
      </dsp:nvSpPr>
      <dsp:spPr>
        <a:xfrm>
          <a:off x="345025" y="1445610"/>
          <a:ext cx="4830358" cy="91512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US" sz="3100" kern="1200"/>
            <a:t>Researchrabbit.ai</a:t>
          </a:r>
        </a:p>
      </dsp:txBody>
      <dsp:txXfrm>
        <a:off x="389697" y="1490282"/>
        <a:ext cx="4741014" cy="825776"/>
      </dsp:txXfrm>
    </dsp:sp>
    <dsp:sp modelId="{1AE6B9D0-1E0B-8540-9FE9-2B1C8B2A5E4D}">
      <dsp:nvSpPr>
        <dsp:cNvPr id="0" name=""/>
        <dsp:cNvSpPr/>
      </dsp:nvSpPr>
      <dsp:spPr>
        <a:xfrm>
          <a:off x="0" y="3309330"/>
          <a:ext cx="6900512" cy="781200"/>
        </a:xfrm>
        <a:prstGeom prst="rect">
          <a:avLst/>
        </a:prstGeom>
        <a:solidFill>
          <a:schemeClr val="lt1">
            <a:alpha val="90000"/>
            <a:hueOff val="0"/>
            <a:satOff val="0"/>
            <a:lumOff val="0"/>
            <a:alphaOff val="0"/>
          </a:schemeClr>
        </a:solidFill>
        <a:ln w="19050" cap="flat" cmpd="sng" algn="ctr">
          <a:solidFill>
            <a:schemeClr val="accent5">
              <a:hueOff val="-8101434"/>
              <a:satOff val="-551"/>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1E1254-3112-584F-BE53-4080B4806631}">
      <dsp:nvSpPr>
        <dsp:cNvPr id="0" name=""/>
        <dsp:cNvSpPr/>
      </dsp:nvSpPr>
      <dsp:spPr>
        <a:xfrm>
          <a:off x="345025" y="2851770"/>
          <a:ext cx="4830358" cy="91512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US" sz="3100" kern="1200"/>
            <a:t>Connectedpapers.com</a:t>
          </a:r>
        </a:p>
      </dsp:txBody>
      <dsp:txXfrm>
        <a:off x="389697" y="2896442"/>
        <a:ext cx="4741014" cy="825776"/>
      </dsp:txXfrm>
    </dsp:sp>
    <dsp:sp modelId="{14A1FBA4-2289-C04A-A88F-FCEBFF3FAD6D}">
      <dsp:nvSpPr>
        <dsp:cNvPr id="0" name=""/>
        <dsp:cNvSpPr/>
      </dsp:nvSpPr>
      <dsp:spPr>
        <a:xfrm>
          <a:off x="0" y="4715490"/>
          <a:ext cx="6900512" cy="781200"/>
        </a:xfrm>
        <a:prstGeom prst="rect">
          <a:avLst/>
        </a:prstGeom>
        <a:solidFill>
          <a:schemeClr val="lt1">
            <a:alpha val="90000"/>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0F7108-812F-6F40-B106-90DE23FA5910}">
      <dsp:nvSpPr>
        <dsp:cNvPr id="0" name=""/>
        <dsp:cNvSpPr/>
      </dsp:nvSpPr>
      <dsp:spPr>
        <a:xfrm>
          <a:off x="345025" y="4257930"/>
          <a:ext cx="4830358" cy="91512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US" sz="3100" kern="1200"/>
            <a:t>Litmaps.com</a:t>
          </a:r>
        </a:p>
      </dsp:txBody>
      <dsp:txXfrm>
        <a:off x="389697" y="4302602"/>
        <a:ext cx="4741014" cy="825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CEC7-BFEB-F04E-83E3-F238A517D8F2}">
      <dsp:nvSpPr>
        <dsp:cNvPr id="0" name=""/>
        <dsp:cNvSpPr/>
      </dsp:nvSpPr>
      <dsp:spPr>
        <a:xfrm>
          <a:off x="0" y="855387"/>
          <a:ext cx="6651253" cy="66338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APA (American Psychological Association)</a:t>
          </a:r>
        </a:p>
      </dsp:txBody>
      <dsp:txXfrm>
        <a:off x="32384" y="887771"/>
        <a:ext cx="6586485" cy="598621"/>
      </dsp:txXfrm>
    </dsp:sp>
    <dsp:sp modelId="{85537302-CEDF-2C45-BFE5-2B4E057DF66B}">
      <dsp:nvSpPr>
        <dsp:cNvPr id="0" name=""/>
        <dsp:cNvSpPr/>
      </dsp:nvSpPr>
      <dsp:spPr>
        <a:xfrm>
          <a:off x="0" y="1596537"/>
          <a:ext cx="6651253" cy="663389"/>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MLA (Modern Language Association)</a:t>
          </a:r>
        </a:p>
      </dsp:txBody>
      <dsp:txXfrm>
        <a:off x="32384" y="1628921"/>
        <a:ext cx="6586485" cy="598621"/>
      </dsp:txXfrm>
    </dsp:sp>
    <dsp:sp modelId="{99A39189-24FF-6B4F-AD41-A722BF0B1DFF}">
      <dsp:nvSpPr>
        <dsp:cNvPr id="0" name=""/>
        <dsp:cNvSpPr/>
      </dsp:nvSpPr>
      <dsp:spPr>
        <a:xfrm>
          <a:off x="0" y="2337687"/>
          <a:ext cx="6651253" cy="663389"/>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Chicago Manual of Style</a:t>
          </a:r>
        </a:p>
      </dsp:txBody>
      <dsp:txXfrm>
        <a:off x="32384" y="2370071"/>
        <a:ext cx="6586485" cy="598621"/>
      </dsp:txXfrm>
    </dsp:sp>
    <dsp:sp modelId="{41A80B22-507B-AB42-B7CF-2FE6651C4120}">
      <dsp:nvSpPr>
        <dsp:cNvPr id="0" name=""/>
        <dsp:cNvSpPr/>
      </dsp:nvSpPr>
      <dsp:spPr>
        <a:xfrm>
          <a:off x="0" y="3078837"/>
          <a:ext cx="6651253" cy="663389"/>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MLA (Modern Language Association)</a:t>
          </a:r>
        </a:p>
      </dsp:txBody>
      <dsp:txXfrm>
        <a:off x="32384" y="3111221"/>
        <a:ext cx="6586485" cy="598621"/>
      </dsp:txXfrm>
    </dsp:sp>
    <dsp:sp modelId="{EE37976D-E815-B94E-B1FD-E370A1B96A7A}">
      <dsp:nvSpPr>
        <dsp:cNvPr id="0" name=""/>
        <dsp:cNvSpPr/>
      </dsp:nvSpPr>
      <dsp:spPr>
        <a:xfrm>
          <a:off x="0" y="3819987"/>
          <a:ext cx="6651253" cy="66338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Harvard referecing</a:t>
          </a:r>
        </a:p>
      </dsp:txBody>
      <dsp:txXfrm>
        <a:off x="32384" y="3852371"/>
        <a:ext cx="6586485" cy="5986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480A4-88FB-4243-AFFA-D53350ECDE0C}">
      <dsp:nvSpPr>
        <dsp:cNvPr id="0" name=""/>
        <dsp:cNvSpPr/>
      </dsp:nvSpPr>
      <dsp:spPr>
        <a:xfrm>
          <a:off x="0" y="0"/>
          <a:ext cx="8414428" cy="7547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b="0" i="0" kern="1200" baseline="0"/>
            <a:t>Μεθοδολογία</a:t>
          </a:r>
          <a:endParaRPr lang="en-US" sz="3200" kern="1200"/>
        </a:p>
      </dsp:txBody>
      <dsp:txXfrm>
        <a:off x="22105" y="22105"/>
        <a:ext cx="7511741" cy="710494"/>
      </dsp:txXfrm>
    </dsp:sp>
    <dsp:sp modelId="{AB7C9520-E580-1743-A775-4440088354D5}">
      <dsp:nvSpPr>
        <dsp:cNvPr id="0" name=""/>
        <dsp:cNvSpPr/>
      </dsp:nvSpPr>
      <dsp:spPr>
        <a:xfrm>
          <a:off x="628350" y="859525"/>
          <a:ext cx="8414428" cy="75470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b="0" i="0" kern="1200" baseline="0"/>
            <a:t>Συμμετέχοντες-Δείγμα</a:t>
          </a:r>
          <a:endParaRPr lang="en-US" sz="3200" kern="1200"/>
        </a:p>
      </dsp:txBody>
      <dsp:txXfrm>
        <a:off x="650455" y="881630"/>
        <a:ext cx="7251309" cy="710494"/>
      </dsp:txXfrm>
    </dsp:sp>
    <dsp:sp modelId="{5C60F228-0663-A04D-AE92-6B6078A2938A}">
      <dsp:nvSpPr>
        <dsp:cNvPr id="0" name=""/>
        <dsp:cNvSpPr/>
      </dsp:nvSpPr>
      <dsp:spPr>
        <a:xfrm>
          <a:off x="1256700" y="1719050"/>
          <a:ext cx="8414428" cy="75470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b="0" i="0" kern="1200" baseline="0"/>
            <a:t>Μέσα συλλογής των δεδομένων</a:t>
          </a:r>
          <a:endParaRPr lang="en-US" sz="3200" kern="1200"/>
        </a:p>
      </dsp:txBody>
      <dsp:txXfrm>
        <a:off x="1278805" y="1741155"/>
        <a:ext cx="7251309" cy="710494"/>
      </dsp:txXfrm>
    </dsp:sp>
    <dsp:sp modelId="{4D1C7D10-7774-9C47-A7D8-F22A53D15BD8}">
      <dsp:nvSpPr>
        <dsp:cNvPr id="0" name=""/>
        <dsp:cNvSpPr/>
      </dsp:nvSpPr>
      <dsp:spPr>
        <a:xfrm>
          <a:off x="1885050" y="2578575"/>
          <a:ext cx="8414428" cy="75470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b="0" i="0" kern="1200" baseline="0"/>
            <a:t>Διαδικασία συλλογής των δεδομένων</a:t>
          </a:r>
          <a:endParaRPr lang="en-US" sz="3200" kern="1200"/>
        </a:p>
      </dsp:txBody>
      <dsp:txXfrm>
        <a:off x="1907155" y="2600680"/>
        <a:ext cx="7251309" cy="710494"/>
      </dsp:txXfrm>
    </dsp:sp>
    <dsp:sp modelId="{8F4F6FAD-BA7B-2C48-BE1F-B575DC721BEB}">
      <dsp:nvSpPr>
        <dsp:cNvPr id="0" name=""/>
        <dsp:cNvSpPr/>
      </dsp:nvSpPr>
      <dsp:spPr>
        <a:xfrm>
          <a:off x="2513400" y="3438100"/>
          <a:ext cx="8414428" cy="75470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b="0" i="0" kern="1200" baseline="0"/>
            <a:t>Στατιστική ανάλυση</a:t>
          </a:r>
          <a:endParaRPr lang="en-US" sz="3200" kern="1200"/>
        </a:p>
      </dsp:txBody>
      <dsp:txXfrm>
        <a:off x="2535505" y="3460205"/>
        <a:ext cx="7251309" cy="710494"/>
      </dsp:txXfrm>
    </dsp:sp>
    <dsp:sp modelId="{52E3356A-3234-994B-A5B3-94E47FBACC82}">
      <dsp:nvSpPr>
        <dsp:cNvPr id="0" name=""/>
        <dsp:cNvSpPr/>
      </dsp:nvSpPr>
      <dsp:spPr>
        <a:xfrm>
          <a:off x="7923870" y="551353"/>
          <a:ext cx="490558" cy="490558"/>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034246" y="551353"/>
        <a:ext cx="269806" cy="369145"/>
      </dsp:txXfrm>
    </dsp:sp>
    <dsp:sp modelId="{1E12A386-94B0-F443-AF7F-D983CD83A7FB}">
      <dsp:nvSpPr>
        <dsp:cNvPr id="0" name=""/>
        <dsp:cNvSpPr/>
      </dsp:nvSpPr>
      <dsp:spPr>
        <a:xfrm>
          <a:off x="8552220" y="1410878"/>
          <a:ext cx="490558" cy="490558"/>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62596" y="1410878"/>
        <a:ext cx="269806" cy="369145"/>
      </dsp:txXfrm>
    </dsp:sp>
    <dsp:sp modelId="{706363FD-92E1-134B-BFB9-366DDD0BC112}">
      <dsp:nvSpPr>
        <dsp:cNvPr id="0" name=""/>
        <dsp:cNvSpPr/>
      </dsp:nvSpPr>
      <dsp:spPr>
        <a:xfrm>
          <a:off x="9180570" y="2257825"/>
          <a:ext cx="490558" cy="490558"/>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290946" y="2257825"/>
        <a:ext cx="269806" cy="369145"/>
      </dsp:txXfrm>
    </dsp:sp>
    <dsp:sp modelId="{19FA8851-10B8-3C47-9C63-B4DA7F5484E0}">
      <dsp:nvSpPr>
        <dsp:cNvPr id="0" name=""/>
        <dsp:cNvSpPr/>
      </dsp:nvSpPr>
      <dsp:spPr>
        <a:xfrm>
          <a:off x="9808920" y="3125736"/>
          <a:ext cx="490558" cy="490558"/>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919296" y="3125736"/>
        <a:ext cx="269806" cy="3691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3DF2-9997-4BC6-AB79-E847A9631F42}">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C7094-F31C-419D-A83C-7F366DA0939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l-GR" sz="4000" b="0" i="0" kern="1200" baseline="0"/>
            <a:t>Σκοπός της συζήτησης είναι να μεταφράσουμε τα αποτελέσματα της έρευνας</a:t>
          </a:r>
          <a:endParaRPr lang="en-US" sz="4000" kern="1200"/>
        </a:p>
      </dsp:txBody>
      <dsp:txXfrm>
        <a:off x="0" y="2124"/>
        <a:ext cx="10515600" cy="1449029"/>
      </dsp:txXfrm>
    </dsp:sp>
    <dsp:sp modelId="{F4CAD0ED-CC17-487D-9F07-C20664F44991}">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A942F-4AC7-4835-AFC4-4233F6B24D51}">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l-GR" sz="4000" b="0" i="0" kern="1200" baseline="0"/>
            <a:t>Το πιο δημιουργικό τμήμα της εργασίας όπου φαίνεται η προσωπική ματιά του ερευνητή</a:t>
          </a:r>
          <a:endParaRPr lang="en-US" sz="4000" kern="1200"/>
        </a:p>
      </dsp:txBody>
      <dsp:txXfrm>
        <a:off x="0" y="1451154"/>
        <a:ext cx="10515600" cy="1449029"/>
      </dsp:txXfrm>
    </dsp:sp>
    <dsp:sp modelId="{E994FABF-7D5D-485C-B8D3-299D8D052BDF}">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E3A0F8-4B3C-4D08-89BF-DFC69E2C8F1C}">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l-GR" sz="4000" b="0" i="0" kern="1200" baseline="0" dirty="0"/>
            <a:t>Εξήγηση για το τι σημαίνουν τα ευρήματα μας και σύγκριση με προηγούμενες έρευνες</a:t>
          </a:r>
          <a:endParaRPr lang="en-US" sz="4000" kern="1200" dirty="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B7BE1-BE87-3278-6A2B-826072C65DA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ED1EF13-C443-BA40-536C-5800311D15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C6769CF-8BF0-FE51-FB91-023074F3757E}"/>
              </a:ext>
            </a:extLst>
          </p:cNvPr>
          <p:cNvSpPr>
            <a:spLocks noGrp="1"/>
          </p:cNvSpPr>
          <p:nvPr>
            <p:ph type="dt" sz="half" idx="10"/>
          </p:nvPr>
        </p:nvSpPr>
        <p:spPr/>
        <p:txBody>
          <a:bodyPr/>
          <a:lstStyle/>
          <a:p>
            <a:fld id="{69F5F0EE-1DCE-614E-B426-D83B2D1151FE}" type="datetimeFigureOut">
              <a:rPr lang="el-GR" smtClean="0"/>
              <a:t>10/12/24</a:t>
            </a:fld>
            <a:endParaRPr lang="el-GR"/>
          </a:p>
        </p:txBody>
      </p:sp>
      <p:sp>
        <p:nvSpPr>
          <p:cNvPr id="5" name="Θέση υποσέλιδου 4">
            <a:extLst>
              <a:ext uri="{FF2B5EF4-FFF2-40B4-BE49-F238E27FC236}">
                <a16:creationId xmlns:a16="http://schemas.microsoft.com/office/drawing/2014/main" id="{88486343-E63F-BEE3-490A-A64CB990A16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ED0D8EB-AB9A-7B95-A952-BCD05708E1C6}"/>
              </a:ext>
            </a:extLst>
          </p:cNvPr>
          <p:cNvSpPr>
            <a:spLocks noGrp="1"/>
          </p:cNvSpPr>
          <p:nvPr>
            <p:ph type="sldNum" sz="quarter" idx="12"/>
          </p:nvPr>
        </p:nvSpPr>
        <p:spPr/>
        <p:txBody>
          <a:bodyPr/>
          <a:lstStyle/>
          <a:p>
            <a:fld id="{5333915F-E07D-3441-AEB6-65299688DE75}" type="slidenum">
              <a:rPr lang="el-GR" smtClean="0"/>
              <a:t>‹#›</a:t>
            </a:fld>
            <a:endParaRPr lang="el-GR"/>
          </a:p>
        </p:txBody>
      </p:sp>
    </p:spTree>
    <p:extLst>
      <p:ext uri="{BB962C8B-B14F-4D97-AF65-F5344CB8AC3E}">
        <p14:creationId xmlns:p14="http://schemas.microsoft.com/office/powerpoint/2010/main" val="315123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9378C5-7248-7632-5307-3E87536480A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3EF481B-76CA-EADA-5FC2-32B9872989E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4F88701-814E-6FC6-8509-4C2C23C29A00}"/>
              </a:ext>
            </a:extLst>
          </p:cNvPr>
          <p:cNvSpPr>
            <a:spLocks noGrp="1"/>
          </p:cNvSpPr>
          <p:nvPr>
            <p:ph type="dt" sz="half" idx="10"/>
          </p:nvPr>
        </p:nvSpPr>
        <p:spPr/>
        <p:txBody>
          <a:bodyPr/>
          <a:lstStyle/>
          <a:p>
            <a:fld id="{69F5F0EE-1DCE-614E-B426-D83B2D1151FE}" type="datetimeFigureOut">
              <a:rPr lang="el-GR" smtClean="0"/>
              <a:t>10/12/24</a:t>
            </a:fld>
            <a:endParaRPr lang="el-GR"/>
          </a:p>
        </p:txBody>
      </p:sp>
      <p:sp>
        <p:nvSpPr>
          <p:cNvPr id="5" name="Θέση υποσέλιδου 4">
            <a:extLst>
              <a:ext uri="{FF2B5EF4-FFF2-40B4-BE49-F238E27FC236}">
                <a16:creationId xmlns:a16="http://schemas.microsoft.com/office/drawing/2014/main" id="{2738323B-EDAA-88E4-8834-FAC0CA61F41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8366F37-3144-A305-1632-E2B69F604704}"/>
              </a:ext>
            </a:extLst>
          </p:cNvPr>
          <p:cNvSpPr>
            <a:spLocks noGrp="1"/>
          </p:cNvSpPr>
          <p:nvPr>
            <p:ph type="sldNum" sz="quarter" idx="12"/>
          </p:nvPr>
        </p:nvSpPr>
        <p:spPr/>
        <p:txBody>
          <a:bodyPr/>
          <a:lstStyle/>
          <a:p>
            <a:fld id="{5333915F-E07D-3441-AEB6-65299688DE75}" type="slidenum">
              <a:rPr lang="el-GR" smtClean="0"/>
              <a:t>‹#›</a:t>
            </a:fld>
            <a:endParaRPr lang="el-GR"/>
          </a:p>
        </p:txBody>
      </p:sp>
    </p:spTree>
    <p:extLst>
      <p:ext uri="{BB962C8B-B14F-4D97-AF65-F5344CB8AC3E}">
        <p14:creationId xmlns:p14="http://schemas.microsoft.com/office/powerpoint/2010/main" val="399842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CF7E2C7-E8AA-4EC9-2BBB-17E53FA7DAB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0B44CEC-0FFC-CAB0-189F-C15CD22CBC7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FE0AFAE-C296-F34F-0825-25975D379547}"/>
              </a:ext>
            </a:extLst>
          </p:cNvPr>
          <p:cNvSpPr>
            <a:spLocks noGrp="1"/>
          </p:cNvSpPr>
          <p:nvPr>
            <p:ph type="dt" sz="half" idx="10"/>
          </p:nvPr>
        </p:nvSpPr>
        <p:spPr/>
        <p:txBody>
          <a:bodyPr/>
          <a:lstStyle/>
          <a:p>
            <a:fld id="{69F5F0EE-1DCE-614E-B426-D83B2D1151FE}" type="datetimeFigureOut">
              <a:rPr lang="el-GR" smtClean="0"/>
              <a:t>10/12/24</a:t>
            </a:fld>
            <a:endParaRPr lang="el-GR"/>
          </a:p>
        </p:txBody>
      </p:sp>
      <p:sp>
        <p:nvSpPr>
          <p:cNvPr id="5" name="Θέση υποσέλιδου 4">
            <a:extLst>
              <a:ext uri="{FF2B5EF4-FFF2-40B4-BE49-F238E27FC236}">
                <a16:creationId xmlns:a16="http://schemas.microsoft.com/office/drawing/2014/main" id="{B3B035F2-D824-45E2-E328-005D9C1C4C8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9BC44F7-4B1C-3AF1-E10E-F88A17BB28D4}"/>
              </a:ext>
            </a:extLst>
          </p:cNvPr>
          <p:cNvSpPr>
            <a:spLocks noGrp="1"/>
          </p:cNvSpPr>
          <p:nvPr>
            <p:ph type="sldNum" sz="quarter" idx="12"/>
          </p:nvPr>
        </p:nvSpPr>
        <p:spPr/>
        <p:txBody>
          <a:bodyPr/>
          <a:lstStyle/>
          <a:p>
            <a:fld id="{5333915F-E07D-3441-AEB6-65299688DE75}" type="slidenum">
              <a:rPr lang="el-GR" smtClean="0"/>
              <a:t>‹#›</a:t>
            </a:fld>
            <a:endParaRPr lang="el-GR"/>
          </a:p>
        </p:txBody>
      </p:sp>
    </p:spTree>
    <p:extLst>
      <p:ext uri="{BB962C8B-B14F-4D97-AF65-F5344CB8AC3E}">
        <p14:creationId xmlns:p14="http://schemas.microsoft.com/office/powerpoint/2010/main" val="63627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A255A9-CBD6-3066-87D0-56BD9072502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1ED3915-BDAC-ED2E-674B-B7DA696078A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BDA90CC-FE38-4ED4-027D-5F661E89DF72}"/>
              </a:ext>
            </a:extLst>
          </p:cNvPr>
          <p:cNvSpPr>
            <a:spLocks noGrp="1"/>
          </p:cNvSpPr>
          <p:nvPr>
            <p:ph type="dt" sz="half" idx="10"/>
          </p:nvPr>
        </p:nvSpPr>
        <p:spPr/>
        <p:txBody>
          <a:bodyPr/>
          <a:lstStyle/>
          <a:p>
            <a:fld id="{69F5F0EE-1DCE-614E-B426-D83B2D1151FE}" type="datetimeFigureOut">
              <a:rPr lang="el-GR" smtClean="0"/>
              <a:t>10/12/24</a:t>
            </a:fld>
            <a:endParaRPr lang="el-GR"/>
          </a:p>
        </p:txBody>
      </p:sp>
      <p:sp>
        <p:nvSpPr>
          <p:cNvPr id="5" name="Θέση υποσέλιδου 4">
            <a:extLst>
              <a:ext uri="{FF2B5EF4-FFF2-40B4-BE49-F238E27FC236}">
                <a16:creationId xmlns:a16="http://schemas.microsoft.com/office/drawing/2014/main" id="{558E0EA8-2AC9-24C9-C583-9679DF22FF1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7A9277C-F314-A71D-0E27-5D4F64976D07}"/>
              </a:ext>
            </a:extLst>
          </p:cNvPr>
          <p:cNvSpPr>
            <a:spLocks noGrp="1"/>
          </p:cNvSpPr>
          <p:nvPr>
            <p:ph type="sldNum" sz="quarter" idx="12"/>
          </p:nvPr>
        </p:nvSpPr>
        <p:spPr/>
        <p:txBody>
          <a:bodyPr/>
          <a:lstStyle/>
          <a:p>
            <a:fld id="{5333915F-E07D-3441-AEB6-65299688DE75}" type="slidenum">
              <a:rPr lang="el-GR" smtClean="0"/>
              <a:t>‹#›</a:t>
            </a:fld>
            <a:endParaRPr lang="el-GR"/>
          </a:p>
        </p:txBody>
      </p:sp>
    </p:spTree>
    <p:extLst>
      <p:ext uri="{BB962C8B-B14F-4D97-AF65-F5344CB8AC3E}">
        <p14:creationId xmlns:p14="http://schemas.microsoft.com/office/powerpoint/2010/main" val="427007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DAB8F6-82EF-F933-4B15-CFCCBE8CD1A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58405C6-3382-6A1D-F11C-DBAD3FAE89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4A95E86-68AB-1B1D-7B3E-F429CC87A453}"/>
              </a:ext>
            </a:extLst>
          </p:cNvPr>
          <p:cNvSpPr>
            <a:spLocks noGrp="1"/>
          </p:cNvSpPr>
          <p:nvPr>
            <p:ph type="dt" sz="half" idx="10"/>
          </p:nvPr>
        </p:nvSpPr>
        <p:spPr/>
        <p:txBody>
          <a:bodyPr/>
          <a:lstStyle/>
          <a:p>
            <a:fld id="{69F5F0EE-1DCE-614E-B426-D83B2D1151FE}" type="datetimeFigureOut">
              <a:rPr lang="el-GR" smtClean="0"/>
              <a:t>10/12/24</a:t>
            </a:fld>
            <a:endParaRPr lang="el-GR"/>
          </a:p>
        </p:txBody>
      </p:sp>
      <p:sp>
        <p:nvSpPr>
          <p:cNvPr id="5" name="Θέση υποσέλιδου 4">
            <a:extLst>
              <a:ext uri="{FF2B5EF4-FFF2-40B4-BE49-F238E27FC236}">
                <a16:creationId xmlns:a16="http://schemas.microsoft.com/office/drawing/2014/main" id="{5F9283C5-B92D-2688-A553-4D6B721A747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E7FE57-CD54-9453-EFC9-DAA8F34CC475}"/>
              </a:ext>
            </a:extLst>
          </p:cNvPr>
          <p:cNvSpPr>
            <a:spLocks noGrp="1"/>
          </p:cNvSpPr>
          <p:nvPr>
            <p:ph type="sldNum" sz="quarter" idx="12"/>
          </p:nvPr>
        </p:nvSpPr>
        <p:spPr/>
        <p:txBody>
          <a:bodyPr/>
          <a:lstStyle/>
          <a:p>
            <a:fld id="{5333915F-E07D-3441-AEB6-65299688DE75}" type="slidenum">
              <a:rPr lang="el-GR" smtClean="0"/>
              <a:t>‹#›</a:t>
            </a:fld>
            <a:endParaRPr lang="el-GR"/>
          </a:p>
        </p:txBody>
      </p:sp>
    </p:spTree>
    <p:extLst>
      <p:ext uri="{BB962C8B-B14F-4D97-AF65-F5344CB8AC3E}">
        <p14:creationId xmlns:p14="http://schemas.microsoft.com/office/powerpoint/2010/main" val="360171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6651B8-6D05-C063-7145-18F011558A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158520E-10C3-3B59-65B5-58A08747B55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0CA4E31-1D8C-68FD-1F98-17D9D73D77A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A6C06C8-48DC-819B-44AF-A057AD83F12D}"/>
              </a:ext>
            </a:extLst>
          </p:cNvPr>
          <p:cNvSpPr>
            <a:spLocks noGrp="1"/>
          </p:cNvSpPr>
          <p:nvPr>
            <p:ph type="dt" sz="half" idx="10"/>
          </p:nvPr>
        </p:nvSpPr>
        <p:spPr/>
        <p:txBody>
          <a:bodyPr/>
          <a:lstStyle/>
          <a:p>
            <a:fld id="{69F5F0EE-1DCE-614E-B426-D83B2D1151FE}" type="datetimeFigureOut">
              <a:rPr lang="el-GR" smtClean="0"/>
              <a:t>10/12/24</a:t>
            </a:fld>
            <a:endParaRPr lang="el-GR"/>
          </a:p>
        </p:txBody>
      </p:sp>
      <p:sp>
        <p:nvSpPr>
          <p:cNvPr id="6" name="Θέση υποσέλιδου 5">
            <a:extLst>
              <a:ext uri="{FF2B5EF4-FFF2-40B4-BE49-F238E27FC236}">
                <a16:creationId xmlns:a16="http://schemas.microsoft.com/office/drawing/2014/main" id="{426F7B88-99AF-6B8E-6D83-056CE453050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529C0EE-74AE-E617-8D1F-592518160DE2}"/>
              </a:ext>
            </a:extLst>
          </p:cNvPr>
          <p:cNvSpPr>
            <a:spLocks noGrp="1"/>
          </p:cNvSpPr>
          <p:nvPr>
            <p:ph type="sldNum" sz="quarter" idx="12"/>
          </p:nvPr>
        </p:nvSpPr>
        <p:spPr/>
        <p:txBody>
          <a:bodyPr/>
          <a:lstStyle/>
          <a:p>
            <a:fld id="{5333915F-E07D-3441-AEB6-65299688DE75}" type="slidenum">
              <a:rPr lang="el-GR" smtClean="0"/>
              <a:t>‹#›</a:t>
            </a:fld>
            <a:endParaRPr lang="el-GR"/>
          </a:p>
        </p:txBody>
      </p:sp>
    </p:spTree>
    <p:extLst>
      <p:ext uri="{BB962C8B-B14F-4D97-AF65-F5344CB8AC3E}">
        <p14:creationId xmlns:p14="http://schemas.microsoft.com/office/powerpoint/2010/main" val="266886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83B35C-7748-7E8C-362C-AA04EAFB17F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B100836-14AE-DADF-548F-93A8937AC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87C64C0-0A38-D7F7-4CCC-656042AA139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18F3C99-6E63-96C1-6C21-6E885BC8B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32DF9BD-943D-5616-1D76-46A77DEACE9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9F14BE4-A263-11DF-8E2A-ED50E15CAE13}"/>
              </a:ext>
            </a:extLst>
          </p:cNvPr>
          <p:cNvSpPr>
            <a:spLocks noGrp="1"/>
          </p:cNvSpPr>
          <p:nvPr>
            <p:ph type="dt" sz="half" idx="10"/>
          </p:nvPr>
        </p:nvSpPr>
        <p:spPr/>
        <p:txBody>
          <a:bodyPr/>
          <a:lstStyle/>
          <a:p>
            <a:fld id="{69F5F0EE-1DCE-614E-B426-D83B2D1151FE}" type="datetimeFigureOut">
              <a:rPr lang="el-GR" smtClean="0"/>
              <a:t>10/12/24</a:t>
            </a:fld>
            <a:endParaRPr lang="el-GR"/>
          </a:p>
        </p:txBody>
      </p:sp>
      <p:sp>
        <p:nvSpPr>
          <p:cNvPr id="8" name="Θέση υποσέλιδου 7">
            <a:extLst>
              <a:ext uri="{FF2B5EF4-FFF2-40B4-BE49-F238E27FC236}">
                <a16:creationId xmlns:a16="http://schemas.microsoft.com/office/drawing/2014/main" id="{3AC931BF-463C-E0B5-5814-313013699B6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B93D086-ACC0-9B86-B458-E68A24BEB2C5}"/>
              </a:ext>
            </a:extLst>
          </p:cNvPr>
          <p:cNvSpPr>
            <a:spLocks noGrp="1"/>
          </p:cNvSpPr>
          <p:nvPr>
            <p:ph type="sldNum" sz="quarter" idx="12"/>
          </p:nvPr>
        </p:nvSpPr>
        <p:spPr/>
        <p:txBody>
          <a:bodyPr/>
          <a:lstStyle/>
          <a:p>
            <a:fld id="{5333915F-E07D-3441-AEB6-65299688DE75}" type="slidenum">
              <a:rPr lang="el-GR" smtClean="0"/>
              <a:t>‹#›</a:t>
            </a:fld>
            <a:endParaRPr lang="el-GR"/>
          </a:p>
        </p:txBody>
      </p:sp>
    </p:spTree>
    <p:extLst>
      <p:ext uri="{BB962C8B-B14F-4D97-AF65-F5344CB8AC3E}">
        <p14:creationId xmlns:p14="http://schemas.microsoft.com/office/powerpoint/2010/main" val="289349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D51158-F521-12CA-08C0-8420EB2646F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3588C1E-C9C9-2D05-2CA3-9FD878115E1C}"/>
              </a:ext>
            </a:extLst>
          </p:cNvPr>
          <p:cNvSpPr>
            <a:spLocks noGrp="1"/>
          </p:cNvSpPr>
          <p:nvPr>
            <p:ph type="dt" sz="half" idx="10"/>
          </p:nvPr>
        </p:nvSpPr>
        <p:spPr/>
        <p:txBody>
          <a:bodyPr/>
          <a:lstStyle/>
          <a:p>
            <a:fld id="{69F5F0EE-1DCE-614E-B426-D83B2D1151FE}" type="datetimeFigureOut">
              <a:rPr lang="el-GR" smtClean="0"/>
              <a:t>10/12/24</a:t>
            </a:fld>
            <a:endParaRPr lang="el-GR"/>
          </a:p>
        </p:txBody>
      </p:sp>
      <p:sp>
        <p:nvSpPr>
          <p:cNvPr id="4" name="Θέση υποσέλιδου 3">
            <a:extLst>
              <a:ext uri="{FF2B5EF4-FFF2-40B4-BE49-F238E27FC236}">
                <a16:creationId xmlns:a16="http://schemas.microsoft.com/office/drawing/2014/main" id="{58C36D8B-C7CA-3914-7393-C56A1B4F6CC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5543856-BD9C-802D-BAE8-216D7CF30713}"/>
              </a:ext>
            </a:extLst>
          </p:cNvPr>
          <p:cNvSpPr>
            <a:spLocks noGrp="1"/>
          </p:cNvSpPr>
          <p:nvPr>
            <p:ph type="sldNum" sz="quarter" idx="12"/>
          </p:nvPr>
        </p:nvSpPr>
        <p:spPr/>
        <p:txBody>
          <a:bodyPr/>
          <a:lstStyle/>
          <a:p>
            <a:fld id="{5333915F-E07D-3441-AEB6-65299688DE75}" type="slidenum">
              <a:rPr lang="el-GR" smtClean="0"/>
              <a:t>‹#›</a:t>
            </a:fld>
            <a:endParaRPr lang="el-GR"/>
          </a:p>
        </p:txBody>
      </p:sp>
    </p:spTree>
    <p:extLst>
      <p:ext uri="{BB962C8B-B14F-4D97-AF65-F5344CB8AC3E}">
        <p14:creationId xmlns:p14="http://schemas.microsoft.com/office/powerpoint/2010/main" val="101088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823408F-AB71-28C1-5521-D29BD2B0D65A}"/>
              </a:ext>
            </a:extLst>
          </p:cNvPr>
          <p:cNvSpPr>
            <a:spLocks noGrp="1"/>
          </p:cNvSpPr>
          <p:nvPr>
            <p:ph type="dt" sz="half" idx="10"/>
          </p:nvPr>
        </p:nvSpPr>
        <p:spPr/>
        <p:txBody>
          <a:bodyPr/>
          <a:lstStyle/>
          <a:p>
            <a:fld id="{69F5F0EE-1DCE-614E-B426-D83B2D1151FE}" type="datetimeFigureOut">
              <a:rPr lang="el-GR" smtClean="0"/>
              <a:t>10/12/24</a:t>
            </a:fld>
            <a:endParaRPr lang="el-GR"/>
          </a:p>
        </p:txBody>
      </p:sp>
      <p:sp>
        <p:nvSpPr>
          <p:cNvPr id="3" name="Θέση υποσέλιδου 2">
            <a:extLst>
              <a:ext uri="{FF2B5EF4-FFF2-40B4-BE49-F238E27FC236}">
                <a16:creationId xmlns:a16="http://schemas.microsoft.com/office/drawing/2014/main" id="{FF8D1694-1A70-53DA-1167-612D851DBD4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C80678F-2B59-0025-F027-E34101EBCA62}"/>
              </a:ext>
            </a:extLst>
          </p:cNvPr>
          <p:cNvSpPr>
            <a:spLocks noGrp="1"/>
          </p:cNvSpPr>
          <p:nvPr>
            <p:ph type="sldNum" sz="quarter" idx="12"/>
          </p:nvPr>
        </p:nvSpPr>
        <p:spPr/>
        <p:txBody>
          <a:bodyPr/>
          <a:lstStyle/>
          <a:p>
            <a:fld id="{5333915F-E07D-3441-AEB6-65299688DE75}" type="slidenum">
              <a:rPr lang="el-GR" smtClean="0"/>
              <a:t>‹#›</a:t>
            </a:fld>
            <a:endParaRPr lang="el-GR"/>
          </a:p>
        </p:txBody>
      </p:sp>
    </p:spTree>
    <p:extLst>
      <p:ext uri="{BB962C8B-B14F-4D97-AF65-F5344CB8AC3E}">
        <p14:creationId xmlns:p14="http://schemas.microsoft.com/office/powerpoint/2010/main" val="300702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5F6492-A1FF-292D-FCF4-11FA3785507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44068A2-7C0A-207F-E004-7ED98B420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252199D-5C09-17DD-F828-CFE7887FF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F2CF610-9839-FBA9-6F22-7C1C97952255}"/>
              </a:ext>
            </a:extLst>
          </p:cNvPr>
          <p:cNvSpPr>
            <a:spLocks noGrp="1"/>
          </p:cNvSpPr>
          <p:nvPr>
            <p:ph type="dt" sz="half" idx="10"/>
          </p:nvPr>
        </p:nvSpPr>
        <p:spPr/>
        <p:txBody>
          <a:bodyPr/>
          <a:lstStyle/>
          <a:p>
            <a:fld id="{69F5F0EE-1DCE-614E-B426-D83B2D1151FE}" type="datetimeFigureOut">
              <a:rPr lang="el-GR" smtClean="0"/>
              <a:t>10/12/24</a:t>
            </a:fld>
            <a:endParaRPr lang="el-GR"/>
          </a:p>
        </p:txBody>
      </p:sp>
      <p:sp>
        <p:nvSpPr>
          <p:cNvPr id="6" name="Θέση υποσέλιδου 5">
            <a:extLst>
              <a:ext uri="{FF2B5EF4-FFF2-40B4-BE49-F238E27FC236}">
                <a16:creationId xmlns:a16="http://schemas.microsoft.com/office/drawing/2014/main" id="{10C99E20-DC4D-CF1F-8799-FF41BB088A1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C5BE195-A453-42CE-337B-18DF6719AE39}"/>
              </a:ext>
            </a:extLst>
          </p:cNvPr>
          <p:cNvSpPr>
            <a:spLocks noGrp="1"/>
          </p:cNvSpPr>
          <p:nvPr>
            <p:ph type="sldNum" sz="quarter" idx="12"/>
          </p:nvPr>
        </p:nvSpPr>
        <p:spPr/>
        <p:txBody>
          <a:bodyPr/>
          <a:lstStyle/>
          <a:p>
            <a:fld id="{5333915F-E07D-3441-AEB6-65299688DE75}" type="slidenum">
              <a:rPr lang="el-GR" smtClean="0"/>
              <a:t>‹#›</a:t>
            </a:fld>
            <a:endParaRPr lang="el-GR"/>
          </a:p>
        </p:txBody>
      </p:sp>
    </p:spTree>
    <p:extLst>
      <p:ext uri="{BB962C8B-B14F-4D97-AF65-F5344CB8AC3E}">
        <p14:creationId xmlns:p14="http://schemas.microsoft.com/office/powerpoint/2010/main" val="1939476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6E7B23-DFCF-2F1B-9719-C2287D7ABDD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3546D5D-5B54-0BDF-80ED-1B4C7D7D5F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2B20CEB-FACE-20FD-A45D-0AB9C23A4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D366F4-3A56-91BD-86C9-1703D589C170}"/>
              </a:ext>
            </a:extLst>
          </p:cNvPr>
          <p:cNvSpPr>
            <a:spLocks noGrp="1"/>
          </p:cNvSpPr>
          <p:nvPr>
            <p:ph type="dt" sz="half" idx="10"/>
          </p:nvPr>
        </p:nvSpPr>
        <p:spPr/>
        <p:txBody>
          <a:bodyPr/>
          <a:lstStyle/>
          <a:p>
            <a:fld id="{69F5F0EE-1DCE-614E-B426-D83B2D1151FE}" type="datetimeFigureOut">
              <a:rPr lang="el-GR" smtClean="0"/>
              <a:t>10/12/24</a:t>
            </a:fld>
            <a:endParaRPr lang="el-GR"/>
          </a:p>
        </p:txBody>
      </p:sp>
      <p:sp>
        <p:nvSpPr>
          <p:cNvPr id="6" name="Θέση υποσέλιδου 5">
            <a:extLst>
              <a:ext uri="{FF2B5EF4-FFF2-40B4-BE49-F238E27FC236}">
                <a16:creationId xmlns:a16="http://schemas.microsoft.com/office/drawing/2014/main" id="{B1B3F3A6-6071-A6E2-E336-C208D90D1FC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BEA304B-26B3-94CC-7766-45F9D95D1BEC}"/>
              </a:ext>
            </a:extLst>
          </p:cNvPr>
          <p:cNvSpPr>
            <a:spLocks noGrp="1"/>
          </p:cNvSpPr>
          <p:nvPr>
            <p:ph type="sldNum" sz="quarter" idx="12"/>
          </p:nvPr>
        </p:nvSpPr>
        <p:spPr/>
        <p:txBody>
          <a:bodyPr/>
          <a:lstStyle/>
          <a:p>
            <a:fld id="{5333915F-E07D-3441-AEB6-65299688DE75}" type="slidenum">
              <a:rPr lang="el-GR" smtClean="0"/>
              <a:t>‹#›</a:t>
            </a:fld>
            <a:endParaRPr lang="el-GR"/>
          </a:p>
        </p:txBody>
      </p:sp>
    </p:spTree>
    <p:extLst>
      <p:ext uri="{BB962C8B-B14F-4D97-AF65-F5344CB8AC3E}">
        <p14:creationId xmlns:p14="http://schemas.microsoft.com/office/powerpoint/2010/main" val="175917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291C49B-D03D-AC44-169D-FAC6B50FB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F1A3085-1F68-F08E-45D1-44AC3672F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35422E9-99B2-C61A-C1A8-92290992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F5F0EE-1DCE-614E-B426-D83B2D1151FE}" type="datetimeFigureOut">
              <a:rPr lang="el-GR" smtClean="0"/>
              <a:t>10/12/24</a:t>
            </a:fld>
            <a:endParaRPr lang="el-GR"/>
          </a:p>
        </p:txBody>
      </p:sp>
      <p:sp>
        <p:nvSpPr>
          <p:cNvPr id="5" name="Θέση υποσέλιδου 4">
            <a:extLst>
              <a:ext uri="{FF2B5EF4-FFF2-40B4-BE49-F238E27FC236}">
                <a16:creationId xmlns:a16="http://schemas.microsoft.com/office/drawing/2014/main" id="{B5772DA4-6C2F-4A2F-7D36-103E8FBAA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13EF42B-9956-9B78-0D7F-52228232D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33915F-E07D-3441-AEB6-65299688DE75}" type="slidenum">
              <a:rPr lang="el-GR" smtClean="0"/>
              <a:t>‹#›</a:t>
            </a:fld>
            <a:endParaRPr lang="el-GR"/>
          </a:p>
        </p:txBody>
      </p:sp>
    </p:spTree>
    <p:extLst>
      <p:ext uri="{BB962C8B-B14F-4D97-AF65-F5344CB8AC3E}">
        <p14:creationId xmlns:p14="http://schemas.microsoft.com/office/powerpoint/2010/main" val="3677160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A7E115-205C-E602-65A4-7E9276EA5485}"/>
              </a:ext>
            </a:extLst>
          </p:cNvPr>
          <p:cNvSpPr>
            <a:spLocks noGrp="1"/>
          </p:cNvSpPr>
          <p:nvPr>
            <p:ph type="ctrTitle"/>
          </p:nvPr>
        </p:nvSpPr>
        <p:spPr>
          <a:xfrm>
            <a:off x="1524000" y="551962"/>
            <a:ext cx="9144000" cy="2659324"/>
          </a:xfrm>
        </p:spPr>
        <p:txBody>
          <a:bodyPr anchor="ctr">
            <a:normAutofit/>
          </a:bodyPr>
          <a:lstStyle/>
          <a:p>
            <a:r>
              <a:rPr lang="el-GR" sz="4800" b="1" dirty="0"/>
              <a:t>ΙΟΝΙΟ ΠΑΝΕΠΙΣΤΗΜΙΟ</a:t>
            </a:r>
            <a:br>
              <a:rPr lang="el-GR" sz="5600" dirty="0"/>
            </a:br>
            <a:r>
              <a:rPr lang="el-GR" sz="3200" dirty="0">
                <a:latin typeface="Arial" panose="020B0604020202020204" pitchFamily="34" charset="0"/>
                <a:cs typeface="Arial" panose="020B0604020202020204" pitchFamily="34" charset="0"/>
              </a:rPr>
              <a:t>ΤΜΗΜΑ ΨΗΦΙΑΚΩΝ ΜΕΣΩΝ </a:t>
            </a:r>
            <a:br>
              <a:rPr lang="el-GR" sz="3200" dirty="0">
                <a:latin typeface="Arial" panose="020B0604020202020204" pitchFamily="34" charset="0"/>
                <a:cs typeface="Arial" panose="020B0604020202020204" pitchFamily="34" charset="0"/>
              </a:rPr>
            </a:br>
            <a:r>
              <a:rPr lang="el-GR" sz="3200" dirty="0">
                <a:latin typeface="Arial" panose="020B0604020202020204" pitchFamily="34" charset="0"/>
                <a:cs typeface="Arial" panose="020B0604020202020204" pitchFamily="34" charset="0"/>
              </a:rPr>
              <a:t>ΚΑΙ </a:t>
            </a:r>
            <a:br>
              <a:rPr lang="el-GR" sz="3200" dirty="0">
                <a:latin typeface="Arial" panose="020B0604020202020204" pitchFamily="34" charset="0"/>
                <a:cs typeface="Arial" panose="020B0604020202020204" pitchFamily="34" charset="0"/>
              </a:rPr>
            </a:br>
            <a:r>
              <a:rPr lang="el-GR" sz="3200" dirty="0">
                <a:latin typeface="Arial" panose="020B0604020202020204" pitchFamily="34" charset="0"/>
                <a:cs typeface="Arial" panose="020B0604020202020204" pitchFamily="34" charset="0"/>
              </a:rPr>
              <a:t>ΕΠΙΚΟΙΝΩΝΙΑΣ</a:t>
            </a:r>
          </a:p>
        </p:txBody>
      </p:sp>
      <p:sp>
        <p:nvSpPr>
          <p:cNvPr id="3" name="Υπότιτλος 2">
            <a:extLst>
              <a:ext uri="{FF2B5EF4-FFF2-40B4-BE49-F238E27FC236}">
                <a16:creationId xmlns:a16="http://schemas.microsoft.com/office/drawing/2014/main" id="{2E696A19-9E72-0064-6C16-B8CEA49217A0}"/>
              </a:ext>
            </a:extLst>
          </p:cNvPr>
          <p:cNvSpPr>
            <a:spLocks noGrp="1"/>
          </p:cNvSpPr>
          <p:nvPr>
            <p:ph type="subTitle" idx="1"/>
          </p:nvPr>
        </p:nvSpPr>
        <p:spPr>
          <a:xfrm>
            <a:off x="1415144" y="3646715"/>
            <a:ext cx="9144000" cy="2659311"/>
          </a:xfrm>
        </p:spPr>
        <p:txBody>
          <a:bodyPr anchor="ctr">
            <a:noAutofit/>
          </a:bodyPr>
          <a:lstStyle/>
          <a:p>
            <a:r>
              <a:rPr lang="el-GR" b="1" dirty="0">
                <a:latin typeface="Arial" panose="020B0604020202020204" pitchFamily="34" charset="0"/>
                <a:cs typeface="Arial" panose="020B0604020202020204" pitchFamily="34" charset="0"/>
              </a:rPr>
              <a:t>Μέθοδοι Ποιοτικής και Ποσοτικής Έρευνας </a:t>
            </a:r>
          </a:p>
          <a:p>
            <a:r>
              <a:rPr lang="el-GR" sz="2000" i="1" dirty="0" err="1">
                <a:latin typeface="Arial" panose="020B0604020202020204" pitchFamily="34" charset="0"/>
                <a:cs typeface="Arial" panose="020B0604020202020204" pitchFamily="34" charset="0"/>
              </a:rPr>
              <a:t>Δομ</a:t>
            </a:r>
            <a:r>
              <a:rPr lang="en-US" sz="2000" i="1" dirty="0">
                <a:latin typeface="Arial" panose="020B0604020202020204" pitchFamily="34" charset="0"/>
                <a:cs typeface="Arial" panose="020B0604020202020204" pitchFamily="34" charset="0"/>
              </a:rPr>
              <a:t>ή</a:t>
            </a:r>
            <a:r>
              <a:rPr lang="el-GR" sz="2000" i="1" dirty="0">
                <a:latin typeface="Arial" panose="020B0604020202020204" pitchFamily="34" charset="0"/>
                <a:cs typeface="Arial" panose="020B0604020202020204" pitchFamily="34" charset="0"/>
              </a:rPr>
              <a:t> πτυχιακής εργασίας και βιβλιογραφία</a:t>
            </a:r>
          </a:p>
          <a:p>
            <a:endParaRPr lang="el-GR" sz="2000" dirty="0">
              <a:latin typeface="Arial" panose="020B0604020202020204" pitchFamily="34" charset="0"/>
              <a:cs typeface="Arial" panose="020B0604020202020204" pitchFamily="34" charset="0"/>
            </a:endParaRPr>
          </a:p>
          <a:p>
            <a:r>
              <a:rPr lang="el-GR" sz="2000" dirty="0">
                <a:latin typeface="Arial" panose="020B0604020202020204" pitchFamily="34" charset="0"/>
                <a:cs typeface="Arial" panose="020B0604020202020204" pitchFamily="34" charset="0"/>
              </a:rPr>
              <a:t>Δρ. Ζαχαρένια </a:t>
            </a:r>
            <a:r>
              <a:rPr lang="el-GR" sz="2000" dirty="0" err="1">
                <a:latin typeface="Arial" panose="020B0604020202020204" pitchFamily="34" charset="0"/>
                <a:cs typeface="Arial" panose="020B0604020202020204" pitchFamily="34" charset="0"/>
              </a:rPr>
              <a:t>Πιλιτσίδου</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45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AC1B8F3-86D5-4ED8-9A8A-1C258DFAE1E7}"/>
              </a:ext>
            </a:extLst>
          </p:cNvPr>
          <p:cNvSpPr>
            <a:spLocks noGrp="1"/>
          </p:cNvSpPr>
          <p:nvPr>
            <p:ph type="title"/>
          </p:nvPr>
        </p:nvSpPr>
        <p:spPr>
          <a:xfrm>
            <a:off x="1156851" y="637762"/>
            <a:ext cx="9888496" cy="900131"/>
          </a:xfrm>
        </p:spPr>
        <p:txBody>
          <a:bodyPr anchor="t">
            <a:normAutofit/>
          </a:bodyPr>
          <a:lstStyle/>
          <a:p>
            <a:r>
              <a:rPr kumimoji="0" lang="el-GR" sz="4000" b="0" i="0" u="none" strike="noStrike" kern="1200" cap="none" spc="0" normalizeH="0" baseline="0" noProof="0">
                <a:ln>
                  <a:noFill/>
                </a:ln>
                <a:solidFill>
                  <a:schemeClr val="bg1"/>
                </a:solidFill>
                <a:effectLst/>
                <a:uLnTx/>
                <a:uFillTx/>
                <a:latin typeface="Calibri"/>
                <a:ea typeface="+mj-ea"/>
                <a:cs typeface="+mj-cs"/>
              </a:rPr>
              <a:t>Περίληψη (3/3)</a:t>
            </a:r>
            <a:endParaRPr lang="el-GR"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F587645-23BC-42D4-A9F0-61329692BC3E}"/>
              </a:ext>
            </a:extLst>
          </p:cNvPr>
          <p:cNvSpPr>
            <a:spLocks noGrp="1"/>
          </p:cNvSpPr>
          <p:nvPr>
            <p:ph idx="1"/>
          </p:nvPr>
        </p:nvSpPr>
        <p:spPr>
          <a:xfrm>
            <a:off x="1155548" y="2217343"/>
            <a:ext cx="9880893" cy="3959619"/>
          </a:xfrm>
        </p:spPr>
        <p:txBody>
          <a:bodyPr>
            <a:normAutofit/>
          </a:bodyPr>
          <a:lstStyle/>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a:ln>
                  <a:noFill/>
                </a:ln>
                <a:effectLst/>
                <a:uLnTx/>
                <a:uFillTx/>
                <a:latin typeface="Calibri"/>
                <a:ea typeface="+mn-ea"/>
                <a:cs typeface="+mn-cs"/>
              </a:rPr>
              <a:t>Αντανακλά την ικανότητα του ερευνητή μέσα σε λίγο χώρο να πληροφορήσει τον αναγνώστη για την εργασία</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a:ln>
                  <a:noFill/>
                </a:ln>
                <a:effectLst/>
                <a:uLnTx/>
                <a:uFillTx/>
                <a:latin typeface="Calibri"/>
                <a:ea typeface="+mn-ea"/>
                <a:cs typeface="+mn-cs"/>
              </a:rPr>
              <a:t>Είναι η «βιτρίνα» της εργασίας</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a:ln>
                  <a:noFill/>
                </a:ln>
                <a:effectLst/>
                <a:uLnTx/>
                <a:uFillTx/>
                <a:latin typeface="Calibri"/>
                <a:ea typeface="+mn-ea"/>
                <a:cs typeface="+mn-cs"/>
              </a:rPr>
              <a:t>Συνέδρια </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a:ln>
                  <a:noFill/>
                </a:ln>
                <a:effectLst/>
                <a:uLnTx/>
                <a:uFillTx/>
                <a:latin typeface="Calibri"/>
                <a:ea typeface="+mn-ea"/>
                <a:cs typeface="+mn-cs"/>
              </a:rPr>
              <a:t>Ξεχωριστή σελίδα στη διπλωματική εργασία</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a:ln>
                  <a:noFill/>
                </a:ln>
                <a:effectLst/>
                <a:uLnTx/>
                <a:uFillTx/>
                <a:latin typeface="Calibri"/>
                <a:ea typeface="+mn-ea"/>
                <a:cs typeface="+mn-cs"/>
              </a:rPr>
              <a:t>Συνήθως γράφεται αφού ολοκληρωθεί η εργασία</a:t>
            </a:r>
          </a:p>
          <a:p>
            <a:endParaRPr lang="el-GR" sz="2400"/>
          </a:p>
        </p:txBody>
      </p:sp>
    </p:spTree>
    <p:extLst>
      <p:ext uri="{BB962C8B-B14F-4D97-AF65-F5344CB8AC3E}">
        <p14:creationId xmlns:p14="http://schemas.microsoft.com/office/powerpoint/2010/main" val="244798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Τίτλος 4">
            <a:extLst>
              <a:ext uri="{FF2B5EF4-FFF2-40B4-BE49-F238E27FC236}">
                <a16:creationId xmlns:a16="http://schemas.microsoft.com/office/drawing/2014/main" id="{0605E83C-AE07-85E2-AAA6-082813A4A21C}"/>
              </a:ext>
            </a:extLst>
          </p:cNvPr>
          <p:cNvSpPr>
            <a:spLocks noGrp="1"/>
          </p:cNvSpPr>
          <p:nvPr>
            <p:ph type="title"/>
          </p:nvPr>
        </p:nvSpPr>
        <p:spPr>
          <a:xfrm>
            <a:off x="1371597" y="348865"/>
            <a:ext cx="10044023" cy="877729"/>
          </a:xfrm>
        </p:spPr>
        <p:txBody>
          <a:bodyPr anchor="ctr">
            <a:normAutofit/>
          </a:bodyPr>
          <a:lstStyle/>
          <a:p>
            <a:r>
              <a:rPr lang="el-GR" sz="4000">
                <a:solidFill>
                  <a:srgbClr val="FFFFFF"/>
                </a:solidFill>
              </a:rPr>
              <a:t>Εισαγωγή (1/3)</a:t>
            </a:r>
          </a:p>
        </p:txBody>
      </p:sp>
      <p:graphicFrame>
        <p:nvGraphicFramePr>
          <p:cNvPr id="7" name="Θέση περιεχομένου 2">
            <a:extLst>
              <a:ext uri="{FF2B5EF4-FFF2-40B4-BE49-F238E27FC236}">
                <a16:creationId xmlns:a16="http://schemas.microsoft.com/office/drawing/2014/main" id="{1122E2A9-8FA7-9D52-FCFF-A5931180DD6C}"/>
              </a:ext>
            </a:extLst>
          </p:cNvPr>
          <p:cNvGraphicFramePr>
            <a:graphicFrameLocks noGrp="1"/>
          </p:cNvGraphicFramePr>
          <p:nvPr>
            <p:ph idx="1"/>
            <p:extLst>
              <p:ext uri="{D42A27DB-BD31-4B8C-83A1-F6EECF244321}">
                <p14:modId xmlns:p14="http://schemas.microsoft.com/office/powerpoint/2010/main" val="108556887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10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25EEA110-F64E-4EB6-AA20-938CBCC27930}"/>
              </a:ext>
            </a:extLst>
          </p:cNvPr>
          <p:cNvSpPr>
            <a:spLocks noGrp="1"/>
          </p:cNvSpPr>
          <p:nvPr>
            <p:ph type="title"/>
          </p:nvPr>
        </p:nvSpPr>
        <p:spPr>
          <a:xfrm>
            <a:off x="371094" y="1161288"/>
            <a:ext cx="3438144" cy="1239012"/>
          </a:xfrm>
        </p:spPr>
        <p:txBody>
          <a:bodyPr anchor="ctr">
            <a:normAutofit/>
          </a:bodyPr>
          <a:lstStyle/>
          <a:p>
            <a:r>
              <a:rPr kumimoji="0" lang="el-GR" sz="2800" b="0" i="0" u="none" strike="noStrike" kern="1200" cap="none" spc="0" normalizeH="0" baseline="0" noProof="0">
                <a:ln>
                  <a:noFill/>
                </a:ln>
                <a:effectLst/>
                <a:uLnTx/>
                <a:uFillTx/>
                <a:latin typeface="Calibri"/>
                <a:ea typeface="+mj-ea"/>
                <a:cs typeface="+mj-cs"/>
              </a:rPr>
              <a:t>Εισαγωγή (2/3)</a:t>
            </a:r>
            <a:endParaRPr lang="el-GR" sz="2800"/>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D9B9ACF6-5640-4FA4-8E5D-5689446B094C}"/>
              </a:ext>
            </a:extLst>
          </p:cNvPr>
          <p:cNvSpPr>
            <a:spLocks noGrp="1"/>
          </p:cNvSpPr>
          <p:nvPr>
            <p:ph idx="1"/>
          </p:nvPr>
        </p:nvSpPr>
        <p:spPr>
          <a:xfrm>
            <a:off x="371094" y="2718054"/>
            <a:ext cx="3438906" cy="3207258"/>
          </a:xfrm>
        </p:spPr>
        <p:txBody>
          <a:bodyPr anchor="t">
            <a:normAutofit/>
          </a:bodyPr>
          <a:lstStyle/>
          <a:p>
            <a:endParaRPr lang="en-GB" sz="1700" dirty="0"/>
          </a:p>
          <a:p>
            <a:endParaRPr lang="el-GR" sz="1700" dirty="0"/>
          </a:p>
        </p:txBody>
      </p:sp>
      <p:pic>
        <p:nvPicPr>
          <p:cNvPr id="5" name="Εικόνα 4" descr="Εικόνα που περιέχει μαύρο, σκοτάδι&#10;&#10;Περιγραφή που δημιουργήθηκε αυτόματα">
            <a:extLst>
              <a:ext uri="{FF2B5EF4-FFF2-40B4-BE49-F238E27FC236}">
                <a16:creationId xmlns:a16="http://schemas.microsoft.com/office/drawing/2014/main" id="{890AE1C2-EACD-4049-9FCD-16C4B747A479}"/>
              </a:ext>
            </a:extLst>
          </p:cNvPr>
          <p:cNvPicPr>
            <a:picLocks noChangeAspect="1"/>
          </p:cNvPicPr>
          <p:nvPr/>
        </p:nvPicPr>
        <p:blipFill>
          <a:blip r:embed="rId2"/>
          <a:stretch>
            <a:fillRect/>
          </a:stretch>
        </p:blipFill>
        <p:spPr>
          <a:xfrm>
            <a:off x="4901184" y="1766095"/>
            <a:ext cx="6922008" cy="3426393"/>
          </a:xfrm>
          <a:prstGeom prst="rect">
            <a:avLst/>
          </a:prstGeom>
        </p:spPr>
      </p:pic>
    </p:spTree>
    <p:extLst>
      <p:ext uri="{BB962C8B-B14F-4D97-AF65-F5344CB8AC3E}">
        <p14:creationId xmlns:p14="http://schemas.microsoft.com/office/powerpoint/2010/main" val="2140171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CD6927-9811-4305-8C46-A19F631184C6}"/>
              </a:ext>
            </a:extLst>
          </p:cNvPr>
          <p:cNvSpPr>
            <a:spLocks noGrp="1"/>
          </p:cNvSpPr>
          <p:nvPr>
            <p:ph type="title"/>
          </p:nvPr>
        </p:nvSpPr>
        <p:spPr>
          <a:xfrm>
            <a:off x="621792" y="1161288"/>
            <a:ext cx="3602736" cy="4526280"/>
          </a:xfrm>
        </p:spPr>
        <p:txBody>
          <a:bodyPr>
            <a:normAutofit/>
          </a:bodyPr>
          <a:lstStyle/>
          <a:p>
            <a:r>
              <a:rPr kumimoji="0" lang="el-GR" sz="4000" b="0" i="0" u="none" strike="noStrike" kern="1200" cap="none" spc="0" normalizeH="0" baseline="0" noProof="0" dirty="0">
                <a:ln>
                  <a:noFill/>
                </a:ln>
                <a:effectLst/>
                <a:uLnTx/>
                <a:uFillTx/>
                <a:latin typeface="Calibri"/>
                <a:ea typeface="+mj-ea"/>
                <a:cs typeface="+mj-cs"/>
              </a:rPr>
              <a:t>Εισαγωγή(3/3)</a:t>
            </a:r>
            <a:endParaRPr lang="el-GR" sz="4000" dirty="0"/>
          </a:p>
        </p:txBody>
      </p:sp>
      <p:sp>
        <p:nvSpPr>
          <p:cNvPr id="3" name="Θέση περιεχομένου 2">
            <a:extLst>
              <a:ext uri="{FF2B5EF4-FFF2-40B4-BE49-F238E27FC236}">
                <a16:creationId xmlns:a16="http://schemas.microsoft.com/office/drawing/2014/main" id="{2254E580-D399-4082-A704-DD69DE6EC670}"/>
              </a:ext>
            </a:extLst>
          </p:cNvPr>
          <p:cNvSpPr>
            <a:spLocks noGrp="1"/>
          </p:cNvSpPr>
          <p:nvPr>
            <p:ph idx="1"/>
          </p:nvPr>
        </p:nvSpPr>
        <p:spPr>
          <a:xfrm>
            <a:off x="5057775" y="932688"/>
            <a:ext cx="6292977" cy="5277612"/>
          </a:xfrm>
        </p:spPr>
        <p:txBody>
          <a:bodyPr anchor="ctr">
            <a:normAutofit/>
          </a:bodyPr>
          <a:lstStyle/>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Ενημέρωση για τις έρευνες που έχουν πραγματοποιηθεί στο συγκεκριμένο πεδίο</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Τα αποτελέσματά τους </a:t>
            </a:r>
          </a:p>
          <a:p>
            <a:pPr marL="742950" marR="0" lvl="1" indent="-285750" defTabSz="914400" rtl="0" eaLnBrk="1" fontAlgn="auto" latinLnBrk="0" hangingPunct="1">
              <a:spcBef>
                <a:spcPct val="20000"/>
              </a:spcBef>
              <a:spcAft>
                <a:spcPts val="0"/>
              </a:spcAft>
              <a:buClrTx/>
              <a:buSzTx/>
              <a:buFont typeface="Arial" pitchFamily="34" charset="0"/>
              <a:buChar char="–"/>
              <a:tabLst/>
              <a:defRPr/>
            </a:pPr>
            <a:r>
              <a:rPr kumimoji="0" lang="el-GR" b="0" i="0" u="none" strike="noStrike" kern="1200" cap="none" spc="0" normalizeH="0" baseline="0" noProof="0" dirty="0">
                <a:ln>
                  <a:noFill/>
                </a:ln>
                <a:effectLst/>
                <a:uLnTx/>
                <a:uFillTx/>
                <a:latin typeface="Calibri"/>
                <a:ea typeface="+mn-ea"/>
                <a:cs typeface="+mn-cs"/>
              </a:rPr>
              <a:t>Που συμφωνούν, </a:t>
            </a:r>
          </a:p>
          <a:p>
            <a:pPr marL="742950" marR="0" lvl="1" indent="-285750" defTabSz="914400" rtl="0" eaLnBrk="1" fontAlgn="auto" latinLnBrk="0" hangingPunct="1">
              <a:spcBef>
                <a:spcPct val="20000"/>
              </a:spcBef>
              <a:spcAft>
                <a:spcPts val="0"/>
              </a:spcAft>
              <a:buClrTx/>
              <a:buSzTx/>
              <a:buFont typeface="Arial" pitchFamily="34" charset="0"/>
              <a:buChar char="–"/>
              <a:tabLst/>
              <a:defRPr/>
            </a:pPr>
            <a:r>
              <a:rPr kumimoji="0" lang="el-GR" b="0" i="0" u="none" strike="noStrike" kern="1200" cap="none" spc="0" normalizeH="0" baseline="0" noProof="0" dirty="0">
                <a:ln>
                  <a:noFill/>
                </a:ln>
                <a:effectLst/>
                <a:uLnTx/>
                <a:uFillTx/>
                <a:latin typeface="Calibri"/>
                <a:ea typeface="+mn-ea"/>
                <a:cs typeface="+mn-cs"/>
              </a:rPr>
              <a:t>Που διαφωνούν, </a:t>
            </a:r>
          </a:p>
          <a:p>
            <a:pPr marL="742950" marR="0" lvl="1" indent="-285750" defTabSz="914400" rtl="0" eaLnBrk="1" fontAlgn="auto" latinLnBrk="0" hangingPunct="1">
              <a:spcBef>
                <a:spcPct val="20000"/>
              </a:spcBef>
              <a:spcAft>
                <a:spcPts val="0"/>
              </a:spcAft>
              <a:buClrTx/>
              <a:buSzTx/>
              <a:buFont typeface="Arial" pitchFamily="34" charset="0"/>
              <a:buChar char="–"/>
              <a:tabLst/>
              <a:defRPr/>
            </a:pPr>
            <a:r>
              <a:rPr kumimoji="0" lang="el-GR" b="0" i="0" u="none" strike="noStrike" kern="1200" cap="none" spc="0" normalizeH="0" baseline="0" noProof="0" dirty="0">
                <a:ln>
                  <a:noFill/>
                </a:ln>
                <a:effectLst/>
                <a:uLnTx/>
                <a:uFillTx/>
                <a:latin typeface="Calibri"/>
                <a:ea typeface="+mn-ea"/>
                <a:cs typeface="+mn-cs"/>
              </a:rPr>
              <a:t>Που υπάρχουν αντικρουόμενα αποτελέσματα</a:t>
            </a:r>
          </a:p>
          <a:p>
            <a:pPr marL="742950" marR="0" lvl="1" indent="-285750" defTabSz="914400" rtl="0" eaLnBrk="1" fontAlgn="auto" latinLnBrk="0" hangingPunct="1">
              <a:spcBef>
                <a:spcPct val="20000"/>
              </a:spcBef>
              <a:spcAft>
                <a:spcPts val="0"/>
              </a:spcAft>
              <a:buClrTx/>
              <a:buSzTx/>
              <a:buFont typeface="Arial" pitchFamily="34" charset="0"/>
              <a:buChar char="–"/>
              <a:tabLst/>
              <a:defRPr/>
            </a:pPr>
            <a:endParaRPr kumimoji="0" lang="el-GR" b="0" i="0" u="none" strike="noStrike" kern="1200" cap="none" spc="0" normalizeH="0" baseline="0" noProof="0" dirty="0">
              <a:ln>
                <a:noFill/>
              </a:ln>
              <a:effectLst/>
              <a:uLnTx/>
              <a:uFillTx/>
              <a:latin typeface="Calibri"/>
              <a:ea typeface="+mn-ea"/>
              <a:cs typeface="+mn-cs"/>
            </a:endParaRPr>
          </a:p>
          <a:p>
            <a:pPr marL="742950" marR="0" lvl="1" indent="-285750" defTabSz="914400" rtl="0" eaLnBrk="1" fontAlgn="auto" latinLnBrk="0" hangingPunct="1">
              <a:spcBef>
                <a:spcPct val="20000"/>
              </a:spcBef>
              <a:spcAft>
                <a:spcPts val="0"/>
              </a:spcAft>
              <a:buClrTx/>
              <a:buSzTx/>
              <a:buFont typeface="Wingdings" pitchFamily="2" charset="2"/>
              <a:buNone/>
              <a:tabLst/>
              <a:defRPr/>
            </a:pPr>
            <a:r>
              <a:rPr kumimoji="0" lang="el-GR" b="0" i="0" u="none" strike="noStrike" kern="1200" cap="none" spc="0" normalizeH="0" baseline="0" noProof="0" dirty="0">
                <a:ln>
                  <a:noFill/>
                </a:ln>
                <a:effectLst/>
                <a:uLnTx/>
                <a:uFillTx/>
                <a:latin typeface="Calibri"/>
                <a:ea typeface="+mn-ea"/>
                <a:cs typeface="+mn-cs"/>
              </a:rPr>
              <a:t>Κλείνουμε σχολιάζοντας τις έρευνες αυτές εντοπίζουμε τυχόν αδυναμίες και μεταβλητές που δεν έχουν εξεταστεί </a:t>
            </a:r>
          </a:p>
          <a:p>
            <a:endParaRPr lang="el-GR" sz="2000" dirty="0"/>
          </a:p>
        </p:txBody>
      </p:sp>
    </p:spTree>
    <p:extLst>
      <p:ext uri="{BB962C8B-B14F-4D97-AF65-F5344CB8AC3E}">
        <p14:creationId xmlns:p14="http://schemas.microsoft.com/office/powerpoint/2010/main" val="3267262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ED1E051-639E-783E-FFCF-34890DC5DE1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ΑΝΑΣΚΟΠΗΣΗ ΒΙΒΛΙΟΓΡΑΦΙΑΣ</a:t>
            </a:r>
          </a:p>
        </p:txBody>
      </p:sp>
      <p:sp>
        <p:nvSpPr>
          <p:cNvPr id="3" name="Θέση κειμένου 2">
            <a:extLst>
              <a:ext uri="{FF2B5EF4-FFF2-40B4-BE49-F238E27FC236}">
                <a16:creationId xmlns:a16="http://schemas.microsoft.com/office/drawing/2014/main" id="{711EF2BD-E303-CDEA-B3E7-C43966886EC8}"/>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l-GR" sz="2800" i="1" kern="1200" dirty="0">
                <a:solidFill>
                  <a:schemeClr val="tx1"/>
                </a:solidFill>
                <a:latin typeface="+mn-lt"/>
                <a:ea typeface="+mn-ea"/>
                <a:cs typeface="+mn-cs"/>
              </a:rPr>
              <a:t>Το πρώτο βήμα στην πτυχιακή</a:t>
            </a:r>
            <a:endParaRPr lang="en-US" sz="2800" i="1" kern="1200" dirty="0">
              <a:solidFill>
                <a:schemeClr val="tx1"/>
              </a:solidFill>
              <a:latin typeface="+mn-lt"/>
              <a:ea typeface="+mn-ea"/>
              <a:cs typeface="+mn-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05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BE2AE1-E523-1187-DE82-A33BFEFF924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B1899E5-71B2-EFC1-929D-2AAB5ABE19E0}"/>
              </a:ext>
            </a:extLst>
          </p:cNvPr>
          <p:cNvSpPr>
            <a:spLocks noGrp="1"/>
          </p:cNvSpPr>
          <p:nvPr>
            <p:ph type="title"/>
          </p:nvPr>
        </p:nvSpPr>
        <p:spPr>
          <a:xfrm>
            <a:off x="466722" y="586855"/>
            <a:ext cx="3201366" cy="3387497"/>
          </a:xfrm>
        </p:spPr>
        <p:txBody>
          <a:bodyPr anchor="b">
            <a:normAutofit/>
          </a:bodyPr>
          <a:lstStyle/>
          <a:p>
            <a:pPr algn="r"/>
            <a:r>
              <a:rPr lang="el-GR" sz="3400">
                <a:solidFill>
                  <a:srgbClr val="FFFFFF"/>
                </a:solidFill>
              </a:rPr>
              <a:t>ΒΙΒΛΙΟΓΡΑΦΙΚΗ ΕΠΙΣΚΟΠΗΣΗ</a:t>
            </a:r>
          </a:p>
        </p:txBody>
      </p:sp>
      <p:sp>
        <p:nvSpPr>
          <p:cNvPr id="3" name="Θέση περιεχομένου 2">
            <a:extLst>
              <a:ext uri="{FF2B5EF4-FFF2-40B4-BE49-F238E27FC236}">
                <a16:creationId xmlns:a16="http://schemas.microsoft.com/office/drawing/2014/main" id="{FEFFDD30-C0B0-6737-908B-91F9E2B0D78C}"/>
              </a:ext>
            </a:extLst>
          </p:cNvPr>
          <p:cNvSpPr>
            <a:spLocks noGrp="1"/>
          </p:cNvSpPr>
          <p:nvPr>
            <p:ph idx="1"/>
          </p:nvPr>
        </p:nvSpPr>
        <p:spPr>
          <a:xfrm>
            <a:off x="4810259" y="649480"/>
            <a:ext cx="6555347" cy="5546047"/>
          </a:xfrm>
        </p:spPr>
        <p:txBody>
          <a:bodyPr anchor="ctr">
            <a:normAutofit/>
          </a:bodyPr>
          <a:lstStyle/>
          <a:p>
            <a:pPr marL="0" indent="0">
              <a:lnSpc>
                <a:spcPct val="150000"/>
              </a:lnSpc>
              <a:buNone/>
            </a:pPr>
            <a:r>
              <a:rPr lang="el-GR" dirty="0"/>
              <a:t>Η βιβλιογραφική ανασκόπηση περιγράφει στο αναγνωστικό κοινό ποιο είναι το θεωρητικό υπόβαθρο και ποιες οι ερευνητικές εργασίες που έχουν προηγηθεί της παρούσας, όπως και ποιες οι τελευταίες εξελίξεις πάνω στο θέμα που πραγματεύεται η εργασία.</a:t>
            </a:r>
          </a:p>
        </p:txBody>
      </p:sp>
    </p:spTree>
    <p:extLst>
      <p:ext uri="{BB962C8B-B14F-4D97-AF65-F5344CB8AC3E}">
        <p14:creationId xmlns:p14="http://schemas.microsoft.com/office/powerpoint/2010/main" val="47563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B0EBB6-FC97-C835-0DBF-4524E9F6F75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0D3D5CD-F6CF-606B-AB80-80862BAE4A91}"/>
              </a:ext>
            </a:extLst>
          </p:cNvPr>
          <p:cNvSpPr>
            <a:spLocks noGrp="1"/>
          </p:cNvSpPr>
          <p:nvPr>
            <p:ph type="title"/>
          </p:nvPr>
        </p:nvSpPr>
        <p:spPr>
          <a:xfrm>
            <a:off x="466722" y="586855"/>
            <a:ext cx="3201366" cy="3387497"/>
          </a:xfrm>
        </p:spPr>
        <p:txBody>
          <a:bodyPr anchor="b">
            <a:normAutofit/>
          </a:bodyPr>
          <a:lstStyle/>
          <a:p>
            <a:pPr algn="r"/>
            <a:r>
              <a:rPr lang="el-GR" sz="3400">
                <a:solidFill>
                  <a:srgbClr val="FFFFFF"/>
                </a:solidFill>
              </a:rPr>
              <a:t>ΒΙΒΛΙΟΓΡΑΦΙΚΗ ΑΝΑΣΚΟΠΗΣΗ</a:t>
            </a:r>
          </a:p>
        </p:txBody>
      </p:sp>
      <p:sp>
        <p:nvSpPr>
          <p:cNvPr id="3" name="Θέση περιεχομένου 2">
            <a:extLst>
              <a:ext uri="{FF2B5EF4-FFF2-40B4-BE49-F238E27FC236}">
                <a16:creationId xmlns:a16="http://schemas.microsoft.com/office/drawing/2014/main" id="{85BC3BDE-5067-2650-013D-348FC8C7DB0B}"/>
              </a:ext>
            </a:extLst>
          </p:cNvPr>
          <p:cNvSpPr>
            <a:spLocks noGrp="1"/>
          </p:cNvSpPr>
          <p:nvPr>
            <p:ph idx="1"/>
          </p:nvPr>
        </p:nvSpPr>
        <p:spPr>
          <a:xfrm>
            <a:off x="4810259" y="649480"/>
            <a:ext cx="6555347" cy="5546047"/>
          </a:xfrm>
        </p:spPr>
        <p:txBody>
          <a:bodyPr anchor="ctr">
            <a:normAutofit/>
          </a:bodyPr>
          <a:lstStyle/>
          <a:p>
            <a:pPr marL="0" indent="0">
              <a:lnSpc>
                <a:spcPct val="150000"/>
              </a:lnSpc>
              <a:buNone/>
            </a:pPr>
            <a:r>
              <a:rPr lang="el-GR" dirty="0"/>
              <a:t>Δεν υπάρχει κανόνας σε σχέση με τον όγκο που πρέπει να έχει η βιβλιογραφική ανασκόπηση, ένας εμπειρικός κανόνας είναι ότι πρέπει να περιλαμβάνει το 1/3  ή το 1/4 του συνολικού όγκου της εργασίας</a:t>
            </a:r>
          </a:p>
        </p:txBody>
      </p:sp>
    </p:spTree>
    <p:extLst>
      <p:ext uri="{BB962C8B-B14F-4D97-AF65-F5344CB8AC3E}">
        <p14:creationId xmlns:p14="http://schemas.microsoft.com/office/powerpoint/2010/main" val="338133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D2797E-88EC-3A0B-4D7C-4390EF2F244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ABB5864-61C1-B53D-6896-B747AE01E1C5}"/>
              </a:ext>
            </a:extLst>
          </p:cNvPr>
          <p:cNvSpPr>
            <a:spLocks noGrp="1"/>
          </p:cNvSpPr>
          <p:nvPr>
            <p:ph type="title"/>
          </p:nvPr>
        </p:nvSpPr>
        <p:spPr>
          <a:xfrm>
            <a:off x="466722" y="586855"/>
            <a:ext cx="3201366" cy="3387497"/>
          </a:xfrm>
        </p:spPr>
        <p:txBody>
          <a:bodyPr anchor="b">
            <a:normAutofit/>
          </a:bodyPr>
          <a:lstStyle/>
          <a:p>
            <a:pPr algn="r"/>
            <a:r>
              <a:rPr lang="el-GR" sz="3100">
                <a:solidFill>
                  <a:srgbClr val="FFFFFF"/>
                </a:solidFill>
              </a:rPr>
              <a:t>ΒΗΜΑΤΑ ΒΙΒΛΙΟΓΡΑΦΙΚΗΣ ΑΝΑΣΚΟΠΗΣΗΣ</a:t>
            </a:r>
          </a:p>
        </p:txBody>
      </p:sp>
      <p:sp>
        <p:nvSpPr>
          <p:cNvPr id="3" name="Θέση περιεχομένου 2">
            <a:extLst>
              <a:ext uri="{FF2B5EF4-FFF2-40B4-BE49-F238E27FC236}">
                <a16:creationId xmlns:a16="http://schemas.microsoft.com/office/drawing/2014/main" id="{69922AF9-24B9-3F4C-8446-FB1DC800D1BA}"/>
              </a:ext>
            </a:extLst>
          </p:cNvPr>
          <p:cNvSpPr>
            <a:spLocks noGrp="1"/>
          </p:cNvSpPr>
          <p:nvPr>
            <p:ph idx="1"/>
          </p:nvPr>
        </p:nvSpPr>
        <p:spPr>
          <a:xfrm>
            <a:off x="4810259" y="649480"/>
            <a:ext cx="6555347" cy="5546047"/>
          </a:xfrm>
        </p:spPr>
        <p:txBody>
          <a:bodyPr anchor="ctr">
            <a:normAutofit/>
          </a:bodyPr>
          <a:lstStyle/>
          <a:p>
            <a:pPr marL="0" indent="0">
              <a:buNone/>
            </a:pPr>
            <a:r>
              <a:rPr lang="el-GR" dirty="0"/>
              <a:t>2. </a:t>
            </a:r>
            <a:r>
              <a:rPr lang="el-GR" u="sng" dirty="0"/>
              <a:t>Αναζήτηση βιβλιογραφίας: </a:t>
            </a:r>
          </a:p>
          <a:p>
            <a:pPr marL="0" indent="0">
              <a:lnSpc>
                <a:spcPct val="150000"/>
              </a:lnSpc>
              <a:buNone/>
            </a:pPr>
            <a:r>
              <a:rPr lang="el-GR" dirty="0"/>
              <a:t>Πραγματοποιήστε μία ολοκληρωμένη αναζήτηση, και εξερευνήστε όλες τις πηγές που έχετε στη διάθεσή σας, βιβλία, </a:t>
            </a:r>
            <a:r>
              <a:rPr lang="el-GR" dirty="0" err="1"/>
              <a:t>ιστότοπους</a:t>
            </a:r>
            <a:r>
              <a:rPr lang="el-GR" dirty="0"/>
              <a:t> αναζήτησης επιστημονικών άρθρων, αλλά προσοχή να βασίζεστε κυρίως σε επιστημονικές και έγκυρες πηγές. </a:t>
            </a:r>
          </a:p>
        </p:txBody>
      </p:sp>
    </p:spTree>
    <p:extLst>
      <p:ext uri="{BB962C8B-B14F-4D97-AF65-F5344CB8AC3E}">
        <p14:creationId xmlns:p14="http://schemas.microsoft.com/office/powerpoint/2010/main" val="235957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74246-617E-EAE9-1AC4-4D203DB8520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1CD7E7E-07B6-E8F1-0BF9-62B7BE4C60DF}"/>
              </a:ext>
            </a:extLst>
          </p:cNvPr>
          <p:cNvSpPr>
            <a:spLocks noGrp="1"/>
          </p:cNvSpPr>
          <p:nvPr>
            <p:ph type="title"/>
          </p:nvPr>
        </p:nvSpPr>
        <p:spPr/>
        <p:txBody>
          <a:bodyPr/>
          <a:lstStyle/>
          <a:p>
            <a:r>
              <a:rPr lang="el-GR" sz="4400" dirty="0"/>
              <a:t>ΒΗΜΑΤΑ ΒΙΒΛΙΟΓΡΑΦΙΚΗΣ ΑΝΑΣΚΟΠΗΣΗΣ</a:t>
            </a:r>
            <a:endParaRPr lang="el-GR" dirty="0"/>
          </a:p>
        </p:txBody>
      </p:sp>
      <p:sp>
        <p:nvSpPr>
          <p:cNvPr id="3" name="Θέση περιεχομένου 2">
            <a:extLst>
              <a:ext uri="{FF2B5EF4-FFF2-40B4-BE49-F238E27FC236}">
                <a16:creationId xmlns:a16="http://schemas.microsoft.com/office/drawing/2014/main" id="{89606A52-ACD5-46F1-6665-CE0DD8EB1A9E}"/>
              </a:ext>
            </a:extLst>
          </p:cNvPr>
          <p:cNvSpPr>
            <a:spLocks noGrp="1"/>
          </p:cNvSpPr>
          <p:nvPr>
            <p:ph idx="1"/>
          </p:nvPr>
        </p:nvSpPr>
        <p:spPr/>
        <p:txBody>
          <a:bodyPr>
            <a:normAutofit/>
          </a:bodyPr>
          <a:lstStyle/>
          <a:p>
            <a:pPr marL="0" indent="0">
              <a:buNone/>
            </a:pPr>
            <a:r>
              <a:rPr lang="el-GR" u="sng" dirty="0"/>
              <a:t>3. Αξιολόγηση δεδομένων:</a:t>
            </a:r>
          </a:p>
          <a:p>
            <a:pPr>
              <a:lnSpc>
                <a:spcPct val="150000"/>
              </a:lnSpc>
            </a:pPr>
            <a:r>
              <a:rPr lang="el-GR" sz="2400" dirty="0"/>
              <a:t>Η επιλογή των πηγών είναι ένα πολύ βασικό βήμα για τη βιβλιογραφική επισκόπηση αλλά και για την εξέλιξη της εργασίας. </a:t>
            </a:r>
          </a:p>
          <a:p>
            <a:pPr>
              <a:lnSpc>
                <a:spcPct val="150000"/>
              </a:lnSpc>
            </a:pPr>
            <a:r>
              <a:rPr lang="el-GR" sz="2400" dirty="0"/>
              <a:t>Καθορίστε με σαφήνεια τη στρατηγική αναζήτησης, ποιες λέξεις κλειδιά έχετε, ποιες βάσεις δεδομένων χρησιμοποιήσατε. </a:t>
            </a:r>
          </a:p>
          <a:p>
            <a:pPr>
              <a:lnSpc>
                <a:spcPct val="150000"/>
              </a:lnSpc>
            </a:pPr>
            <a:r>
              <a:rPr lang="el-GR" sz="2400" dirty="0"/>
              <a:t>Εφαρμόστε σαφή κριτήρια για τη συμπερίληψη ή των αποκλεισμό πηγών</a:t>
            </a:r>
          </a:p>
          <a:p>
            <a:pPr>
              <a:lnSpc>
                <a:spcPct val="150000"/>
              </a:lnSpc>
            </a:pPr>
            <a:r>
              <a:rPr lang="el-GR" sz="2400" dirty="0"/>
              <a:t>Αξιολογήστε τη βιβλιογραφία που συγκεντρώσατε</a:t>
            </a:r>
          </a:p>
        </p:txBody>
      </p:sp>
    </p:spTree>
    <p:extLst>
      <p:ext uri="{BB962C8B-B14F-4D97-AF65-F5344CB8AC3E}">
        <p14:creationId xmlns:p14="http://schemas.microsoft.com/office/powerpoint/2010/main" val="808795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106614-F85D-2860-8FDA-20E7A5173A7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6E806C0-0EDC-24F8-976E-BC8DE4D2A0C8}"/>
              </a:ext>
            </a:extLst>
          </p:cNvPr>
          <p:cNvSpPr>
            <a:spLocks noGrp="1"/>
          </p:cNvSpPr>
          <p:nvPr>
            <p:ph type="title"/>
          </p:nvPr>
        </p:nvSpPr>
        <p:spPr>
          <a:xfrm>
            <a:off x="466722" y="586855"/>
            <a:ext cx="3201366" cy="3387497"/>
          </a:xfrm>
        </p:spPr>
        <p:txBody>
          <a:bodyPr anchor="b">
            <a:normAutofit/>
          </a:bodyPr>
          <a:lstStyle/>
          <a:p>
            <a:pPr algn="r"/>
            <a:r>
              <a:rPr lang="el-GR" sz="3100">
                <a:solidFill>
                  <a:srgbClr val="FFFFFF"/>
                </a:solidFill>
              </a:rPr>
              <a:t>ΒΗΜΑΤΑ ΒΙΒΛΙΟΓΡΑΦΙΚΗΣ ΑΝΑΣΚΟΠΗΣΗΣ</a:t>
            </a:r>
          </a:p>
        </p:txBody>
      </p:sp>
      <p:sp>
        <p:nvSpPr>
          <p:cNvPr id="3" name="Θέση περιεχομένου 2">
            <a:extLst>
              <a:ext uri="{FF2B5EF4-FFF2-40B4-BE49-F238E27FC236}">
                <a16:creationId xmlns:a16="http://schemas.microsoft.com/office/drawing/2014/main" id="{16ABA8E3-2449-928C-7101-ACAE100A091F}"/>
              </a:ext>
            </a:extLst>
          </p:cNvPr>
          <p:cNvSpPr>
            <a:spLocks noGrp="1"/>
          </p:cNvSpPr>
          <p:nvPr>
            <p:ph idx="1"/>
          </p:nvPr>
        </p:nvSpPr>
        <p:spPr>
          <a:xfrm>
            <a:off x="4810259" y="649480"/>
            <a:ext cx="6555347" cy="5546047"/>
          </a:xfrm>
        </p:spPr>
        <p:txBody>
          <a:bodyPr anchor="ctr">
            <a:normAutofit/>
          </a:bodyPr>
          <a:lstStyle/>
          <a:p>
            <a:pPr marL="0" indent="0">
              <a:lnSpc>
                <a:spcPct val="150000"/>
              </a:lnSpc>
              <a:buNone/>
            </a:pPr>
            <a:r>
              <a:rPr lang="el-GR" dirty="0"/>
              <a:t>4. </a:t>
            </a:r>
            <a:r>
              <a:rPr lang="el-GR" u="sng" dirty="0"/>
              <a:t>Ανάλυση και ερμηνεία:</a:t>
            </a:r>
          </a:p>
          <a:p>
            <a:pPr marL="0" indent="0">
              <a:lnSpc>
                <a:spcPct val="150000"/>
              </a:lnSpc>
              <a:buNone/>
            </a:pPr>
            <a:r>
              <a:rPr lang="el-GR" dirty="0"/>
              <a:t>Αναλύστε και ερμηνεύστε τα ευρήματα και τα συμπεράσματα της βιβλιογραφίας, εντοπίστε τα κοινά θέματα και τα κενά που ενδεχομένως υπάρχουν, ώστε να δώσετε τη βάση στην οποία θα στηριχθεί η έρευνά σας</a:t>
            </a:r>
          </a:p>
        </p:txBody>
      </p:sp>
    </p:spTree>
    <p:extLst>
      <p:ext uri="{BB962C8B-B14F-4D97-AF65-F5344CB8AC3E}">
        <p14:creationId xmlns:p14="http://schemas.microsoft.com/office/powerpoint/2010/main" val="292351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6D411EC-7D25-A7F4-15BD-BCFEA227398D}"/>
              </a:ext>
            </a:extLst>
          </p:cNvPr>
          <p:cNvSpPr>
            <a:spLocks noGrp="1"/>
          </p:cNvSpPr>
          <p:nvPr>
            <p:ph type="ctrTitle"/>
          </p:nvPr>
        </p:nvSpPr>
        <p:spPr>
          <a:xfrm>
            <a:off x="1524003" y="1999615"/>
            <a:ext cx="9144000" cy="2764028"/>
          </a:xfrm>
        </p:spPr>
        <p:txBody>
          <a:bodyPr anchor="ctr">
            <a:normAutofit/>
          </a:bodyPr>
          <a:lstStyle/>
          <a:p>
            <a:r>
              <a:rPr lang="el-GR" sz="7200"/>
              <a:t>ΔΟΜΗ ΠΤΥΧΙΑΚΗΣ ΕΡΓΑΣΙΑΣ</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02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465299-7A44-2C34-019E-2FD74375194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AA515B4-68D7-ED87-E0D5-BA3C8B731166}"/>
              </a:ext>
            </a:extLst>
          </p:cNvPr>
          <p:cNvSpPr>
            <a:spLocks noGrp="1"/>
          </p:cNvSpPr>
          <p:nvPr>
            <p:ph type="title"/>
          </p:nvPr>
        </p:nvSpPr>
        <p:spPr>
          <a:xfrm>
            <a:off x="466722" y="586855"/>
            <a:ext cx="3201366" cy="3387497"/>
          </a:xfrm>
        </p:spPr>
        <p:txBody>
          <a:bodyPr anchor="b">
            <a:normAutofit/>
          </a:bodyPr>
          <a:lstStyle/>
          <a:p>
            <a:pPr algn="r"/>
            <a:r>
              <a:rPr lang="el-GR" sz="3100">
                <a:solidFill>
                  <a:srgbClr val="FFFFFF"/>
                </a:solidFill>
              </a:rPr>
              <a:t>ΒΗΜΑΤΑ ΒΙΒΛΙΟΓΡΑΦΙΚΗΣ ΑΝΑΣΚΟΠΗΣΗΣ</a:t>
            </a:r>
          </a:p>
        </p:txBody>
      </p:sp>
      <p:sp>
        <p:nvSpPr>
          <p:cNvPr id="3" name="Θέση περιεχομένου 2">
            <a:extLst>
              <a:ext uri="{FF2B5EF4-FFF2-40B4-BE49-F238E27FC236}">
                <a16:creationId xmlns:a16="http://schemas.microsoft.com/office/drawing/2014/main" id="{C747ED5C-EBEA-195C-A7D3-4EF1402A9166}"/>
              </a:ext>
            </a:extLst>
          </p:cNvPr>
          <p:cNvSpPr>
            <a:spLocks noGrp="1"/>
          </p:cNvSpPr>
          <p:nvPr>
            <p:ph idx="1"/>
          </p:nvPr>
        </p:nvSpPr>
        <p:spPr>
          <a:xfrm>
            <a:off x="4810259" y="649480"/>
            <a:ext cx="6555347" cy="5546047"/>
          </a:xfrm>
        </p:spPr>
        <p:txBody>
          <a:bodyPr anchor="ctr">
            <a:normAutofit fontScale="92500" lnSpcReduction="20000"/>
          </a:bodyPr>
          <a:lstStyle/>
          <a:p>
            <a:pPr marL="0" indent="0">
              <a:lnSpc>
                <a:spcPct val="150000"/>
              </a:lnSpc>
              <a:buNone/>
            </a:pPr>
            <a:r>
              <a:rPr lang="el-GR" sz="3000" u="sng" dirty="0"/>
              <a:t>5. </a:t>
            </a:r>
            <a:r>
              <a:rPr lang="el-GR" u="sng" dirty="0"/>
              <a:t>Διαχωρισμός των ερευνών σε θέματα και κατηγορίες:</a:t>
            </a:r>
          </a:p>
          <a:p>
            <a:pPr>
              <a:lnSpc>
                <a:spcPct val="150000"/>
              </a:lnSpc>
            </a:pPr>
            <a:r>
              <a:rPr lang="el-GR" dirty="0"/>
              <a:t>Μπορεί να γίνει μία ομαδοποίηση με έρευνες που έχουν παρόμοια συμπεράσματα και συμφωνούν ή με έρευνες που έχουν αντιφατικά δεδομένα, δε συμφωνούν και χρειάζονται περισσότερη διερεύνηση</a:t>
            </a:r>
          </a:p>
          <a:p>
            <a:pPr>
              <a:lnSpc>
                <a:spcPct val="150000"/>
              </a:lnSpc>
            </a:pPr>
            <a:r>
              <a:rPr lang="el-GR" dirty="0"/>
              <a:t>Ή θα μπορούσαν να διαχωριστούν οι έρευνες κατά χρονολογική σειρά</a:t>
            </a:r>
          </a:p>
        </p:txBody>
      </p:sp>
    </p:spTree>
    <p:extLst>
      <p:ext uri="{BB962C8B-B14F-4D97-AF65-F5344CB8AC3E}">
        <p14:creationId xmlns:p14="http://schemas.microsoft.com/office/powerpoint/2010/main" val="1489807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8BC6E-81FF-B1FD-D11B-98F462019EB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58FB69B-3905-9E8F-6439-88606F9383A8}"/>
              </a:ext>
            </a:extLst>
          </p:cNvPr>
          <p:cNvSpPr>
            <a:spLocks noGrp="1"/>
          </p:cNvSpPr>
          <p:nvPr>
            <p:ph type="title"/>
          </p:nvPr>
        </p:nvSpPr>
        <p:spPr/>
        <p:txBody>
          <a:bodyPr/>
          <a:lstStyle/>
          <a:p>
            <a:r>
              <a:rPr lang="el-GR" sz="4400" dirty="0"/>
              <a:t>ΒΗΜΑΤΑ ΒΙΒΛΙΟΓΡΑΦΙΚΗΣ ΑΝΑΣΚΟΠΗΣΗΣ</a:t>
            </a:r>
            <a:endParaRPr lang="el-GR" dirty="0"/>
          </a:p>
        </p:txBody>
      </p:sp>
      <p:graphicFrame>
        <p:nvGraphicFramePr>
          <p:cNvPr id="5" name="Θέση περιεχομένου 2">
            <a:extLst>
              <a:ext uri="{FF2B5EF4-FFF2-40B4-BE49-F238E27FC236}">
                <a16:creationId xmlns:a16="http://schemas.microsoft.com/office/drawing/2014/main" id="{517D891E-82C4-12CA-4F70-3ADE3D0C30F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786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A3064-2DF7-E8AF-C622-A5EC591B7FD0}"/>
            </a:ext>
          </a:extLst>
        </p:cNvPr>
        <p:cNvGrpSpPr/>
        <p:nvPr/>
      </p:nvGrpSpPr>
      <p:grpSpPr>
        <a:xfrm>
          <a:off x="0" y="0"/>
          <a:ext cx="0" cy="0"/>
          <a:chOff x="0" y="0"/>
          <a:chExt cx="0" cy="0"/>
        </a:xfrm>
      </p:grpSpPr>
      <p:pic>
        <p:nvPicPr>
          <p:cNvPr id="6" name="Picture 5" descr="Εικόνα που περιέχει θολούρα, μπλε, στιγμιότυπο οθόνης, θολά&#10;&#10;Περιγραφή που δημιουργήθηκε αυτόματα">
            <a:extLst>
              <a:ext uri="{FF2B5EF4-FFF2-40B4-BE49-F238E27FC236}">
                <a16:creationId xmlns:a16="http://schemas.microsoft.com/office/drawing/2014/main" id="{6A3F7AFB-18C0-CC0D-C5EC-7A7EFF95CD21}"/>
              </a:ext>
            </a:extLst>
          </p:cNvPr>
          <p:cNvPicPr>
            <a:picLocks noChangeAspect="1"/>
          </p:cNvPicPr>
          <p:nvPr/>
        </p:nvPicPr>
        <p:blipFill>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E06AA8D0-3CC7-145E-A08B-091F22DD805D}"/>
              </a:ext>
            </a:extLst>
          </p:cNvPr>
          <p:cNvSpPr>
            <a:spLocks noGrp="1"/>
          </p:cNvSpPr>
          <p:nvPr>
            <p:ph type="title"/>
          </p:nvPr>
        </p:nvSpPr>
        <p:spPr>
          <a:xfrm>
            <a:off x="838200" y="365125"/>
            <a:ext cx="10515600" cy="1325563"/>
          </a:xfrm>
        </p:spPr>
        <p:txBody>
          <a:bodyPr>
            <a:normAutofit/>
          </a:bodyPr>
          <a:lstStyle/>
          <a:p>
            <a:r>
              <a:rPr lang="el-GR"/>
              <a:t>ΤΡΟΠΟΙ ΟΡΓΑΝΩΣΗΣ ΚΑΙ ΠΑΡΟΥΣΙΑΣΗΣ ΤΗΣ ΒΙΒΛΙΟΓΡΑΦΙΚΗΣ ΕΠΙΣΚΟΠΗΣΗΣ</a:t>
            </a:r>
          </a:p>
        </p:txBody>
      </p:sp>
      <p:graphicFrame>
        <p:nvGraphicFramePr>
          <p:cNvPr id="5" name="Θέση περιεχομένου 2">
            <a:extLst>
              <a:ext uri="{FF2B5EF4-FFF2-40B4-BE49-F238E27FC236}">
                <a16:creationId xmlns:a16="http://schemas.microsoft.com/office/drawing/2014/main" id="{76270538-5C89-50D4-B2E4-44FAEB06550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264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B0445-81A3-CAEA-E7BB-30279D6C261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3F09A11-89BE-BE08-E5E6-117D7D6EB2E4}"/>
              </a:ext>
            </a:extLst>
          </p:cNvPr>
          <p:cNvSpPr>
            <a:spLocks noGrp="1"/>
          </p:cNvSpPr>
          <p:nvPr>
            <p:ph type="title"/>
          </p:nvPr>
        </p:nvSpPr>
        <p:spPr>
          <a:xfrm>
            <a:off x="635000" y="640823"/>
            <a:ext cx="3418659" cy="5583148"/>
          </a:xfrm>
        </p:spPr>
        <p:txBody>
          <a:bodyPr anchor="ctr">
            <a:normAutofit/>
          </a:bodyPr>
          <a:lstStyle/>
          <a:p>
            <a:r>
              <a:rPr lang="el-GR" sz="3400"/>
              <a:t>ΛΟΓΙΣΜΙΚΑ ΓΙΑ ΤΗ ΔΙΑΧΕΙΡΙΣΗ ΤΗΣ ΒΙΒΛΙΟΓΡΑΦΙΚΗΣ ΕΡΕΥΝΑΣ</a:t>
            </a:r>
          </a:p>
        </p:txBody>
      </p:sp>
      <p:graphicFrame>
        <p:nvGraphicFramePr>
          <p:cNvPr id="5" name="Θέση περιεχομένου 2">
            <a:extLst>
              <a:ext uri="{FF2B5EF4-FFF2-40B4-BE49-F238E27FC236}">
                <a16:creationId xmlns:a16="http://schemas.microsoft.com/office/drawing/2014/main" id="{3110DB8F-9573-649A-DA30-A4572F9CA3DE}"/>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9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CF90E-BD00-6325-09FD-97ED159215F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B1F2067-0B63-A46B-87C5-D31C8D212ED6}"/>
              </a:ext>
            </a:extLst>
          </p:cNvPr>
          <p:cNvSpPr>
            <a:spLocks noGrp="1"/>
          </p:cNvSpPr>
          <p:nvPr>
            <p:ph type="title"/>
          </p:nvPr>
        </p:nvSpPr>
        <p:spPr>
          <a:xfrm>
            <a:off x="1000941" y="685801"/>
            <a:ext cx="3494859" cy="5491162"/>
          </a:xfrm>
        </p:spPr>
        <p:txBody>
          <a:bodyPr>
            <a:normAutofit/>
          </a:bodyPr>
          <a:lstStyle/>
          <a:p>
            <a:r>
              <a:rPr lang="el-GR" sz="3700"/>
              <a:t>ΣΥΧΝΕΣ ΒΙΒΛΙΟΓΡΑΦΙΚΕΣ ΑΝΑΦΟΡΕΣ</a:t>
            </a:r>
          </a:p>
        </p:txBody>
      </p:sp>
      <p:graphicFrame>
        <p:nvGraphicFramePr>
          <p:cNvPr id="5" name="Θέση περιεχομένου 2">
            <a:extLst>
              <a:ext uri="{FF2B5EF4-FFF2-40B4-BE49-F238E27FC236}">
                <a16:creationId xmlns:a16="http://schemas.microsoft.com/office/drawing/2014/main" id="{A4F755A1-93C4-B325-AFB8-B9357DD0C574}"/>
              </a:ext>
            </a:extLst>
          </p:cNvPr>
          <p:cNvGraphicFramePr>
            <a:graphicFrameLocks noGrp="1"/>
          </p:cNvGraphicFramePr>
          <p:nvPr>
            <p:ph idx="1"/>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285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9BE29-7ABC-FC5C-33F1-19CF9587075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33A7368-E6E8-C2F4-39D7-AB8C2F929069}"/>
              </a:ext>
            </a:extLst>
          </p:cNvPr>
          <p:cNvSpPr>
            <a:spLocks noGrp="1"/>
          </p:cNvSpPr>
          <p:nvPr>
            <p:ph type="title"/>
          </p:nvPr>
        </p:nvSpPr>
        <p:spPr/>
        <p:txBody>
          <a:bodyPr>
            <a:normAutofit/>
          </a:bodyPr>
          <a:lstStyle/>
          <a:p>
            <a:pPr algn="ctr"/>
            <a:r>
              <a:rPr lang="el-GR" sz="4000" dirty="0"/>
              <a:t>ΠΑΡΑΠΟΜΠΕΣ ΜΕΣΑ ΣΤΟ ΚΕΙΜΕΝΟ</a:t>
            </a:r>
            <a:r>
              <a:rPr lang="en-US" sz="4000" dirty="0"/>
              <a:t> (APA style)</a:t>
            </a:r>
            <a:endParaRPr lang="el-GR" sz="4000" dirty="0"/>
          </a:p>
        </p:txBody>
      </p:sp>
      <p:sp>
        <p:nvSpPr>
          <p:cNvPr id="3" name="Θέση περιεχομένου 2">
            <a:extLst>
              <a:ext uri="{FF2B5EF4-FFF2-40B4-BE49-F238E27FC236}">
                <a16:creationId xmlns:a16="http://schemas.microsoft.com/office/drawing/2014/main" id="{BE97E70B-BBCE-A115-9469-028EAA55B290}"/>
              </a:ext>
            </a:extLst>
          </p:cNvPr>
          <p:cNvSpPr>
            <a:spLocks noGrp="1"/>
          </p:cNvSpPr>
          <p:nvPr>
            <p:ph idx="1"/>
          </p:nvPr>
        </p:nvSpPr>
        <p:spPr>
          <a:xfrm>
            <a:off x="838200" y="1690688"/>
            <a:ext cx="10515600" cy="4486275"/>
          </a:xfrm>
        </p:spPr>
        <p:txBody>
          <a:bodyPr>
            <a:normAutofit fontScale="85000" lnSpcReduction="10000"/>
          </a:bodyPr>
          <a:lstStyle/>
          <a:p>
            <a:pPr marL="0" indent="0">
              <a:lnSpc>
                <a:spcPct val="150000"/>
              </a:lnSpc>
              <a:buNone/>
            </a:pPr>
            <a:r>
              <a:rPr lang="el-GR" dirty="0">
                <a:latin typeface="Times New Roman" panose="02020603050405020304" pitchFamily="18" charset="0"/>
                <a:cs typeface="Times New Roman" panose="02020603050405020304" pitchFamily="18" charset="0"/>
              </a:rPr>
              <a:t>Πώς γράφουμε μέσα στο κείμενο τη βιβλιογραφική αναφορά όταν έχουμε ένα συγγραφέα;</a:t>
            </a:r>
          </a:p>
          <a:p>
            <a:pPr marL="0" indent="0">
              <a:lnSpc>
                <a:spcPct val="170000"/>
              </a:lnSpc>
              <a:buNone/>
            </a:pPr>
            <a:r>
              <a:rPr lang="el-GR" dirty="0">
                <a:latin typeface="Times New Roman" panose="02020603050405020304" pitchFamily="18" charset="0"/>
                <a:cs typeface="Times New Roman" panose="02020603050405020304" pitchFamily="18" charset="0"/>
              </a:rPr>
              <a:t>Η αυτοεκτίμηση ορίστηκε ως το σύνολο των σκέψεων και των συναισθημάτων ενός ατόμου σχετικά με τη δική του αξία και σημασία </a:t>
            </a:r>
            <a:r>
              <a:rPr lang="el-GR" dirty="0">
                <a:highlight>
                  <a:srgbClr val="00FFFF"/>
                </a:highlight>
                <a:latin typeface="Times New Roman" panose="02020603050405020304" pitchFamily="18" charset="0"/>
                <a:cs typeface="Times New Roman" panose="02020603050405020304" pitchFamily="18" charset="0"/>
              </a:rPr>
              <a:t>(</a:t>
            </a:r>
            <a:r>
              <a:rPr lang="en" dirty="0">
                <a:highlight>
                  <a:srgbClr val="00FFFF"/>
                </a:highlight>
                <a:latin typeface="Times New Roman" panose="02020603050405020304" pitchFamily="18" charset="0"/>
                <a:cs typeface="Times New Roman" panose="02020603050405020304" pitchFamily="18" charset="0"/>
              </a:rPr>
              <a:t>Rosenberg, 1965). </a:t>
            </a:r>
            <a:r>
              <a:rPr lang="el-GR" dirty="0">
                <a:latin typeface="Times New Roman" panose="02020603050405020304" pitchFamily="18" charset="0"/>
                <a:cs typeface="Times New Roman" panose="02020603050405020304" pitchFamily="18" charset="0"/>
              </a:rPr>
              <a:t>Πράγματι, οι ερευνητές σημειώνουν ότι ενώ το επίπεδο της αυτοεκτίμησης  είναι σημαντικό, το ίδιο ισχύει και για τον βαθμό με τον οποίο αυξομειώνεται σε συνάρτηση με την εμπειρία της επιτυχίας ή της αποτυχίας. </a:t>
            </a:r>
          </a:p>
          <a:p>
            <a:pPr marL="0" indent="0">
              <a:lnSpc>
                <a:spcPct val="150000"/>
              </a:lnSpc>
              <a:buNone/>
            </a:pPr>
            <a:endParaRPr lang="el-GR" dirty="0"/>
          </a:p>
        </p:txBody>
      </p:sp>
    </p:spTree>
    <p:extLst>
      <p:ext uri="{BB962C8B-B14F-4D97-AF65-F5344CB8AC3E}">
        <p14:creationId xmlns:p14="http://schemas.microsoft.com/office/powerpoint/2010/main" val="276047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BE939-D0C7-C057-34E2-2CD72545E50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E2678C5-04CD-28E9-2630-C8A83F12C06D}"/>
              </a:ext>
            </a:extLst>
          </p:cNvPr>
          <p:cNvSpPr>
            <a:spLocks noGrp="1"/>
          </p:cNvSpPr>
          <p:nvPr>
            <p:ph type="title"/>
          </p:nvPr>
        </p:nvSpPr>
        <p:spPr/>
        <p:txBody>
          <a:bodyPr>
            <a:normAutofit/>
          </a:bodyPr>
          <a:lstStyle/>
          <a:p>
            <a:pPr algn="ctr"/>
            <a:r>
              <a:rPr lang="el-GR" sz="4000" dirty="0"/>
              <a:t>ΠΑΡΑΠΟΜΠΕΣ ΜΕΣΑ ΣΤΟ ΚΕΙΜΕΝΟ</a:t>
            </a:r>
            <a:r>
              <a:rPr lang="en-US" sz="4000" dirty="0"/>
              <a:t> (APA style)</a:t>
            </a:r>
            <a:endParaRPr lang="el-GR" sz="4000" dirty="0"/>
          </a:p>
        </p:txBody>
      </p:sp>
      <p:sp>
        <p:nvSpPr>
          <p:cNvPr id="3" name="Θέση περιεχομένου 2">
            <a:extLst>
              <a:ext uri="{FF2B5EF4-FFF2-40B4-BE49-F238E27FC236}">
                <a16:creationId xmlns:a16="http://schemas.microsoft.com/office/drawing/2014/main" id="{00EBDEDE-6939-659F-D4D8-A5526A0F22D3}"/>
              </a:ext>
            </a:extLst>
          </p:cNvPr>
          <p:cNvSpPr>
            <a:spLocks noGrp="1"/>
          </p:cNvSpPr>
          <p:nvPr>
            <p:ph idx="1"/>
          </p:nvPr>
        </p:nvSpPr>
        <p:spPr/>
        <p:txBody>
          <a:bodyPr/>
          <a:lstStyle/>
          <a:p>
            <a:pPr marL="0" indent="0">
              <a:lnSpc>
                <a:spcPct val="150000"/>
              </a:lnSpc>
              <a:buNone/>
            </a:pPr>
            <a:r>
              <a:rPr lang="el-GR" dirty="0">
                <a:latin typeface="Times New Roman" panose="02020603050405020304" pitchFamily="18" charset="0"/>
                <a:cs typeface="Times New Roman" panose="02020603050405020304" pitchFamily="18" charset="0"/>
              </a:rPr>
              <a:t>Πώς γράφουμε μέσα στο κείμενο τη βιβλιογραφική αναφορά όταν έχουμε δύο συγγραφείς;</a:t>
            </a:r>
          </a:p>
          <a:p>
            <a:pPr marL="0" indent="0">
              <a:lnSpc>
                <a:spcPct val="150000"/>
              </a:lnSpc>
              <a:buNone/>
            </a:pPr>
            <a:r>
              <a:rPr lang="el-GR" dirty="0">
                <a:latin typeface="Times New Roman" panose="02020603050405020304" pitchFamily="18" charset="0"/>
                <a:cs typeface="Times New Roman" panose="02020603050405020304" pitchFamily="18" charset="0"/>
              </a:rPr>
              <a:t>Η αυτοεκτίμηση αποτελεί μεγάλο μέρος της αυτογνωσίας των εφήβων και είναι πιθανό να είναι μια κυμαινόμενη και δυναμική κατασκευή, ευαίσθητη σε εσωτερικές και εξωτερικές επιδράσεις κατά την εφηβεία </a:t>
            </a:r>
            <a:r>
              <a:rPr lang="el-GR" dirty="0">
                <a:highlight>
                  <a:srgbClr val="00FFFF"/>
                </a:highlight>
                <a:latin typeface="Times New Roman" panose="02020603050405020304" pitchFamily="18" charset="0"/>
                <a:cs typeface="Times New Roman" panose="02020603050405020304" pitchFamily="18" charset="0"/>
              </a:rPr>
              <a:t>(</a:t>
            </a:r>
            <a:r>
              <a:rPr lang="en" dirty="0">
                <a:highlight>
                  <a:srgbClr val="00FFFF"/>
                </a:highlight>
                <a:latin typeface="Times New Roman" panose="02020603050405020304" pitchFamily="18" charset="0"/>
                <a:cs typeface="Times New Roman" panose="02020603050405020304" pitchFamily="18" charset="0"/>
              </a:rPr>
              <a:t>Orth &amp; Robins, 2014).</a:t>
            </a:r>
            <a:endParaRPr lang="el-GR" dirty="0">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295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058FC-DEFC-6EDB-9CBD-8CC71125688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D5A0DB8-FCA5-A714-C7C9-D0C8CCB1050B}"/>
              </a:ext>
            </a:extLst>
          </p:cNvPr>
          <p:cNvSpPr>
            <a:spLocks noGrp="1"/>
          </p:cNvSpPr>
          <p:nvPr>
            <p:ph type="title"/>
          </p:nvPr>
        </p:nvSpPr>
        <p:spPr/>
        <p:txBody>
          <a:bodyPr>
            <a:normAutofit/>
          </a:bodyPr>
          <a:lstStyle/>
          <a:p>
            <a:pPr algn="ctr"/>
            <a:r>
              <a:rPr lang="el-GR" sz="4000" dirty="0"/>
              <a:t>ΠΑΡΑΠΟΜΠΕΣ ΜΕΣΑ ΣΤΟ ΚΕΙΜΕΝΟ</a:t>
            </a:r>
            <a:r>
              <a:rPr lang="en-US" sz="4000" dirty="0"/>
              <a:t> (APA style)</a:t>
            </a:r>
            <a:endParaRPr lang="el-GR" sz="4000" dirty="0"/>
          </a:p>
        </p:txBody>
      </p:sp>
      <p:sp>
        <p:nvSpPr>
          <p:cNvPr id="3" name="Θέση περιεχομένου 2">
            <a:extLst>
              <a:ext uri="{FF2B5EF4-FFF2-40B4-BE49-F238E27FC236}">
                <a16:creationId xmlns:a16="http://schemas.microsoft.com/office/drawing/2014/main" id="{8D38F414-6F6F-13AA-178F-D33814CBE7C1}"/>
              </a:ext>
            </a:extLst>
          </p:cNvPr>
          <p:cNvSpPr>
            <a:spLocks noGrp="1"/>
          </p:cNvSpPr>
          <p:nvPr>
            <p:ph idx="1"/>
          </p:nvPr>
        </p:nvSpPr>
        <p:spPr>
          <a:xfrm>
            <a:off x="666973" y="1690688"/>
            <a:ext cx="10940527" cy="4486275"/>
          </a:xfrm>
        </p:spPr>
        <p:txBody>
          <a:bodyPr>
            <a:normAutofit lnSpcReduction="10000"/>
          </a:bodyPr>
          <a:lstStyle/>
          <a:p>
            <a:pPr marL="0" indent="0">
              <a:lnSpc>
                <a:spcPct val="150000"/>
              </a:lnSpc>
              <a:buNone/>
            </a:pPr>
            <a:r>
              <a:rPr lang="el-GR" dirty="0">
                <a:latin typeface="Times New Roman" panose="02020603050405020304" pitchFamily="18" charset="0"/>
                <a:cs typeface="Times New Roman" panose="02020603050405020304" pitchFamily="18" charset="0"/>
              </a:rPr>
              <a:t>Πώς γράφουμε μέσα στο κείμενο τη βιβλιογραφική αναφορά όταν έχουμε παραπάνω από δύο συγγραφείς;</a:t>
            </a:r>
          </a:p>
          <a:p>
            <a:pPr marL="0" indent="0">
              <a:lnSpc>
                <a:spcPct val="150000"/>
              </a:lnSpc>
              <a:buNone/>
            </a:pPr>
            <a:r>
              <a:rPr lang="el-GR" dirty="0">
                <a:latin typeface="Times New Roman" panose="02020603050405020304" pitchFamily="18" charset="0"/>
                <a:cs typeface="Times New Roman" panose="02020603050405020304" pitchFamily="18" charset="0"/>
              </a:rPr>
              <a:t>Στη σύγχρονη εποχή, στον ίδιο βαθμό που τα άτομα μπορούν να βιώσουν θετικές ή αρνητικές αλλαγές στην καθημερινότητά τους, μπορούν να βιώσουν τα ίδια συναισθήματα στο διαδικτυακό περιβάλλον, συμπεριλαμβανομένων των μέσων κοινωνικής δικτύωσης </a:t>
            </a:r>
            <a:r>
              <a:rPr lang="el-GR" dirty="0">
                <a:highlight>
                  <a:srgbClr val="00FFFF"/>
                </a:highlight>
                <a:latin typeface="Times New Roman" panose="02020603050405020304" pitchFamily="18" charset="0"/>
                <a:cs typeface="Times New Roman" panose="02020603050405020304" pitchFamily="18" charset="0"/>
              </a:rPr>
              <a:t>(</a:t>
            </a:r>
            <a:r>
              <a:rPr lang="en" dirty="0" err="1">
                <a:highlight>
                  <a:srgbClr val="00FFFF"/>
                </a:highlight>
                <a:latin typeface="Times New Roman" panose="02020603050405020304" pitchFamily="18" charset="0"/>
                <a:cs typeface="Times New Roman" panose="02020603050405020304" pitchFamily="18" charset="0"/>
              </a:rPr>
              <a:t>Cingel</a:t>
            </a:r>
            <a:r>
              <a:rPr lang="en" dirty="0">
                <a:highlight>
                  <a:srgbClr val="00FFFF"/>
                </a:highlight>
                <a:latin typeface="Times New Roman" panose="02020603050405020304" pitchFamily="18" charset="0"/>
                <a:cs typeface="Times New Roman" panose="02020603050405020304" pitchFamily="18" charset="0"/>
              </a:rPr>
              <a:t> et al., 2022). </a:t>
            </a:r>
            <a:endParaRPr lang="el-GR" dirty="0">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898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0964F-5D4F-CFD2-CA71-B589C318B41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9B38138-7184-BFAE-77EF-21A12C081CD7}"/>
              </a:ext>
            </a:extLst>
          </p:cNvPr>
          <p:cNvSpPr>
            <a:spLocks noGrp="1"/>
          </p:cNvSpPr>
          <p:nvPr>
            <p:ph type="title"/>
          </p:nvPr>
        </p:nvSpPr>
        <p:spPr/>
        <p:txBody>
          <a:bodyPr/>
          <a:lstStyle/>
          <a:p>
            <a:pPr algn="ctr"/>
            <a:r>
              <a:rPr lang="el-GR" dirty="0"/>
              <a:t>ΒΙΒΛΙΟΓΡΑΦΙΚΕΣ ΑΝΑΦΟΡΕΣ</a:t>
            </a:r>
            <a:r>
              <a:rPr lang="en-US" dirty="0"/>
              <a:t> (APA style)</a:t>
            </a:r>
            <a:endParaRPr lang="el-GR" dirty="0"/>
          </a:p>
        </p:txBody>
      </p:sp>
      <p:sp>
        <p:nvSpPr>
          <p:cNvPr id="3" name="Θέση περιεχομένου 2">
            <a:extLst>
              <a:ext uri="{FF2B5EF4-FFF2-40B4-BE49-F238E27FC236}">
                <a16:creationId xmlns:a16="http://schemas.microsoft.com/office/drawing/2014/main" id="{0B4F62B7-3F81-FA5B-827B-ED9CB1C069DF}"/>
              </a:ext>
            </a:extLst>
          </p:cNvPr>
          <p:cNvSpPr>
            <a:spLocks noGrp="1"/>
          </p:cNvSpPr>
          <p:nvPr>
            <p:ph idx="1"/>
          </p:nvPr>
        </p:nvSpPr>
        <p:spPr>
          <a:xfrm>
            <a:off x="527125" y="1581374"/>
            <a:ext cx="10951284" cy="4595589"/>
          </a:xfrm>
        </p:spPr>
        <p:txBody>
          <a:bodyPr>
            <a:normAutofit fontScale="92500"/>
          </a:bodyPr>
          <a:lstStyle/>
          <a:p>
            <a:pPr marL="0" indent="0">
              <a:lnSpc>
                <a:spcPct val="150000"/>
              </a:lnSpc>
              <a:buNone/>
            </a:pPr>
            <a:r>
              <a:rPr lang="el-GR" dirty="0">
                <a:latin typeface="Times New Roman" panose="02020603050405020304" pitchFamily="18" charset="0"/>
                <a:cs typeface="Times New Roman" panose="02020603050405020304" pitchFamily="18" charset="0"/>
              </a:rPr>
              <a:t>Πώς γράφουμε μέσα στο κείμενο τη βιβλιογραφική αναφορά όταν θέλουμε να προσθέσουμε δύο έρευνες;</a:t>
            </a:r>
          </a:p>
          <a:p>
            <a:pPr marL="0" indent="0">
              <a:lnSpc>
                <a:spcPct val="150000"/>
              </a:lnSpc>
              <a:buNone/>
            </a:pPr>
            <a:r>
              <a:rPr lang="el-GR" dirty="0">
                <a:latin typeface="Times New Roman" panose="02020603050405020304" pitchFamily="18" charset="0"/>
                <a:cs typeface="Times New Roman" panose="02020603050405020304" pitchFamily="18" charset="0"/>
              </a:rPr>
              <a:t>Σύμφωνα με τη βιβλιογραφία, ψυχικά ανθεκτικός θεωρείται ο άνθρωπος που έχει τη δυνατότητα ανάκαμψης μετά από δυσάρεστα γεγονότα που επηρεάζουν και κλονίζουν την καθημερινότητά του </a:t>
            </a:r>
            <a:r>
              <a:rPr lang="el-GR" dirty="0">
                <a:highlight>
                  <a:srgbClr val="00FFFF"/>
                </a:highlight>
                <a:latin typeface="Times New Roman" panose="02020603050405020304" pitchFamily="18" charset="0"/>
                <a:cs typeface="Times New Roman" panose="02020603050405020304" pitchFamily="18" charset="0"/>
              </a:rPr>
              <a:t>(</a:t>
            </a:r>
            <a:r>
              <a:rPr lang="en" dirty="0">
                <a:highlight>
                  <a:srgbClr val="00FFFF"/>
                </a:highlight>
                <a:latin typeface="Times New Roman" panose="02020603050405020304" pitchFamily="18" charset="0"/>
                <a:cs typeface="Times New Roman" panose="02020603050405020304" pitchFamily="18" charset="0"/>
              </a:rPr>
              <a:t>Herrman et al., 2011; Wu et al., 2013), </a:t>
            </a:r>
            <a:r>
              <a:rPr lang="el-GR" dirty="0">
                <a:latin typeface="Times New Roman" panose="02020603050405020304" pitchFamily="18" charset="0"/>
                <a:cs typeface="Times New Roman" panose="02020603050405020304" pitchFamily="18" charset="0"/>
              </a:rPr>
              <a:t>η διαχείριση των αλλαγών ή των δύσκολων καταστάσεων αποτελεί μία πολύ σημαντική παράμετρο για την εξέλιξη της ζωής ενός ατόμου. </a:t>
            </a:r>
          </a:p>
          <a:p>
            <a:pPr marL="0" indent="0">
              <a:lnSpc>
                <a:spcPct val="150000"/>
              </a:lnSpc>
              <a:buNone/>
            </a:pPr>
            <a:endParaRPr lang="el-GR"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71251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C6D8E-2093-DAD6-5D2F-F1041EE3B04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EC6719E-D165-CD69-FEC3-910C9EC95F52}"/>
              </a:ext>
            </a:extLst>
          </p:cNvPr>
          <p:cNvSpPr>
            <a:spLocks noGrp="1"/>
          </p:cNvSpPr>
          <p:nvPr>
            <p:ph type="title"/>
          </p:nvPr>
        </p:nvSpPr>
        <p:spPr/>
        <p:txBody>
          <a:bodyPr/>
          <a:lstStyle/>
          <a:p>
            <a:pPr algn="ctr"/>
            <a:r>
              <a:rPr lang="el-GR" dirty="0"/>
              <a:t>ΒΙΒΛΙΟΓΡΑΦΙΚΕΣ ΑΝΑΦΟΡΕΣ</a:t>
            </a:r>
            <a:r>
              <a:rPr lang="en-US" dirty="0"/>
              <a:t> (APA style)</a:t>
            </a:r>
            <a:endParaRPr lang="el-GR" dirty="0"/>
          </a:p>
        </p:txBody>
      </p:sp>
      <p:sp>
        <p:nvSpPr>
          <p:cNvPr id="3" name="Θέση περιεχομένου 2">
            <a:extLst>
              <a:ext uri="{FF2B5EF4-FFF2-40B4-BE49-F238E27FC236}">
                <a16:creationId xmlns:a16="http://schemas.microsoft.com/office/drawing/2014/main" id="{C6AA98D8-A920-EDF6-06BA-8B348A5C71D1}"/>
              </a:ext>
            </a:extLst>
          </p:cNvPr>
          <p:cNvSpPr>
            <a:spLocks noGrp="1"/>
          </p:cNvSpPr>
          <p:nvPr>
            <p:ph idx="1"/>
          </p:nvPr>
        </p:nvSpPr>
        <p:spPr/>
        <p:txBody>
          <a:bodyPr>
            <a:normAutofit fontScale="92500" lnSpcReduction="10000"/>
          </a:bodyPr>
          <a:lstStyle/>
          <a:p>
            <a:pPr marL="0" indent="0">
              <a:lnSpc>
                <a:spcPct val="150000"/>
              </a:lnSpc>
              <a:buNone/>
            </a:pPr>
            <a:r>
              <a:rPr lang="el-GR" dirty="0">
                <a:latin typeface="Times New Roman" panose="02020603050405020304" pitchFamily="18" charset="0"/>
                <a:cs typeface="Times New Roman" panose="02020603050405020304" pitchFamily="18" charset="0"/>
              </a:rPr>
              <a:t>Πώς γράφουμε μία βιβλιογραφική αναφορά στο τέλος του κειμένου με ένα συγγραφέα;</a:t>
            </a:r>
          </a:p>
          <a:p>
            <a:pPr marL="0" indent="0">
              <a:buNone/>
            </a:pPr>
            <a:endParaRPr lang="el-GR" dirty="0"/>
          </a:p>
          <a:p>
            <a:pPr marL="0" indent="0">
              <a:lnSpc>
                <a:spcPct val="150000"/>
              </a:lnSpc>
              <a:buNone/>
            </a:pPr>
            <a:r>
              <a:rPr lang="en" sz="2400" dirty="0">
                <a:latin typeface="Times New Roman" panose="02020603050405020304" pitchFamily="18" charset="0"/>
                <a:cs typeface="Times New Roman" panose="02020603050405020304" pitchFamily="18" charset="0"/>
              </a:rPr>
              <a:t>Hankin, B. L. (2009). Development of </a:t>
            </a:r>
            <a:r>
              <a:rPr lang="en-US" sz="2400" dirty="0">
                <a:latin typeface="Times New Roman" panose="02020603050405020304" pitchFamily="18" charset="0"/>
                <a:cs typeface="Times New Roman" panose="02020603050405020304" pitchFamily="18" charset="0"/>
              </a:rPr>
              <a:t>s</a:t>
            </a:r>
            <a:r>
              <a:rPr lang="en" sz="2400" dirty="0">
                <a:latin typeface="Times New Roman" panose="02020603050405020304" pitchFamily="18" charset="0"/>
                <a:cs typeface="Times New Roman" panose="02020603050405020304" pitchFamily="18" charset="0"/>
              </a:rPr>
              <a:t>ex differences in depressive and co-occurring </a:t>
            </a:r>
            <a:r>
              <a:rPr lang="el-GR" sz="2400" dirty="0">
                <a:latin typeface="Times New Roman" panose="02020603050405020304" pitchFamily="18" charset="0"/>
                <a:cs typeface="Times New Roman" panose="02020603050405020304" pitchFamily="18" charset="0"/>
              </a:rPr>
              <a:t>	</a:t>
            </a:r>
            <a:r>
              <a:rPr lang="en" sz="2400" dirty="0">
                <a:latin typeface="Times New Roman" panose="02020603050405020304" pitchFamily="18" charset="0"/>
                <a:cs typeface="Times New Roman" panose="02020603050405020304" pitchFamily="18" charset="0"/>
              </a:rPr>
              <a:t>anxious symptoms during adolescence: Descriptive trajectories and potential </a:t>
            </a:r>
            <a:r>
              <a:rPr lang="el-GR" sz="2400" dirty="0">
                <a:latin typeface="Times New Roman" panose="02020603050405020304" pitchFamily="18" charset="0"/>
                <a:cs typeface="Times New Roman" panose="02020603050405020304" pitchFamily="18" charset="0"/>
              </a:rPr>
              <a:t>	</a:t>
            </a:r>
            <a:r>
              <a:rPr lang="en" sz="2400" dirty="0">
                <a:latin typeface="Times New Roman" panose="02020603050405020304" pitchFamily="18" charset="0"/>
                <a:cs typeface="Times New Roman" panose="02020603050405020304" pitchFamily="18" charset="0"/>
              </a:rPr>
              <a:t>explanations in a </a:t>
            </a:r>
            <a:r>
              <a:rPr lang="en" sz="2400" dirty="0" err="1">
                <a:latin typeface="Times New Roman" panose="02020603050405020304" pitchFamily="18" charset="0"/>
                <a:cs typeface="Times New Roman" panose="02020603050405020304" pitchFamily="18" charset="0"/>
              </a:rPr>
              <a:t>multiwave</a:t>
            </a:r>
            <a:r>
              <a:rPr lang="en" sz="2400" dirty="0">
                <a:latin typeface="Times New Roman" panose="02020603050405020304" pitchFamily="18" charset="0"/>
                <a:cs typeface="Times New Roman" panose="02020603050405020304" pitchFamily="18" charset="0"/>
              </a:rPr>
              <a:t> prospective study. </a:t>
            </a:r>
            <a:r>
              <a:rPr lang="en" sz="2400" i="1" dirty="0">
                <a:latin typeface="Times New Roman" panose="02020603050405020304" pitchFamily="18" charset="0"/>
                <a:cs typeface="Times New Roman" panose="02020603050405020304" pitchFamily="18" charset="0"/>
              </a:rPr>
              <a:t>Journal of Clinical Child &amp; </a:t>
            </a:r>
            <a:r>
              <a:rPr lang="el-GR" sz="2400" i="1" dirty="0">
                <a:latin typeface="Times New Roman" panose="02020603050405020304" pitchFamily="18" charset="0"/>
                <a:cs typeface="Times New Roman" panose="02020603050405020304" pitchFamily="18" charset="0"/>
              </a:rPr>
              <a:t>	</a:t>
            </a:r>
            <a:r>
              <a:rPr lang="en" sz="2400" i="1" dirty="0">
                <a:latin typeface="Times New Roman" panose="02020603050405020304" pitchFamily="18" charset="0"/>
                <a:cs typeface="Times New Roman" panose="02020603050405020304" pitchFamily="18" charset="0"/>
              </a:rPr>
              <a:t>Adolescent Psychology, 38</a:t>
            </a:r>
            <a:r>
              <a:rPr lang="en" sz="2400" dirty="0">
                <a:latin typeface="Times New Roman" panose="02020603050405020304" pitchFamily="18" charset="0"/>
                <a:cs typeface="Times New Roman" panose="02020603050405020304" pitchFamily="18" charset="0"/>
              </a:rPr>
              <a:t>(4), 460–472. </a:t>
            </a:r>
            <a:r>
              <a:rPr lang="el-GR" sz="2400" dirty="0">
                <a:latin typeface="Times New Roman" panose="02020603050405020304" pitchFamily="18" charset="0"/>
                <a:cs typeface="Times New Roman" panose="02020603050405020304" pitchFamily="18" charset="0"/>
              </a:rPr>
              <a:t>	</a:t>
            </a:r>
            <a:r>
              <a:rPr lang="en" sz="2400" dirty="0">
                <a:solidFill>
                  <a:schemeClr val="tx2">
                    <a:lumMod val="50000"/>
                    <a:lumOff val="50000"/>
                  </a:schemeClr>
                </a:solidFill>
                <a:latin typeface="Times New Roman" panose="02020603050405020304" pitchFamily="18" charset="0"/>
                <a:cs typeface="Times New Roman" panose="02020603050405020304" pitchFamily="18" charset="0"/>
              </a:rPr>
              <a:t>https://</a:t>
            </a:r>
            <a:r>
              <a:rPr lang="en" sz="2400" dirty="0" err="1">
                <a:solidFill>
                  <a:schemeClr val="tx2">
                    <a:lumMod val="50000"/>
                    <a:lumOff val="50000"/>
                  </a:schemeClr>
                </a:solidFill>
                <a:latin typeface="Times New Roman" panose="02020603050405020304" pitchFamily="18" charset="0"/>
                <a:cs typeface="Times New Roman" panose="02020603050405020304" pitchFamily="18" charset="0"/>
              </a:rPr>
              <a:t>doi.org</a:t>
            </a:r>
            <a:r>
              <a:rPr lang="en" sz="2400" dirty="0">
                <a:solidFill>
                  <a:schemeClr val="tx2">
                    <a:lumMod val="50000"/>
                    <a:lumOff val="50000"/>
                  </a:schemeClr>
                </a:solidFill>
                <a:latin typeface="Times New Roman" panose="02020603050405020304" pitchFamily="18" charset="0"/>
                <a:cs typeface="Times New Roman" panose="02020603050405020304" pitchFamily="18" charset="0"/>
              </a:rPr>
              <a:t>/10.1080/15374410902976288</a:t>
            </a:r>
          </a:p>
          <a:p>
            <a:pPr marL="0" indent="0">
              <a:buNone/>
            </a:pPr>
            <a:endParaRPr lang="el-GR" dirty="0"/>
          </a:p>
        </p:txBody>
      </p:sp>
    </p:spTree>
    <p:extLst>
      <p:ext uri="{BB962C8B-B14F-4D97-AF65-F5344CB8AC3E}">
        <p14:creationId xmlns:p14="http://schemas.microsoft.com/office/powerpoint/2010/main" val="294343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090A22-60B6-40AF-B3D3-C2D9D1A33762}"/>
              </a:ext>
            </a:extLst>
          </p:cNvPr>
          <p:cNvSpPr>
            <a:spLocks noGrp="1"/>
          </p:cNvSpPr>
          <p:nvPr>
            <p:ph type="title"/>
          </p:nvPr>
        </p:nvSpPr>
        <p:spPr>
          <a:xfrm>
            <a:off x="635000" y="640823"/>
            <a:ext cx="3418659" cy="5583148"/>
          </a:xfrm>
        </p:spPr>
        <p:txBody>
          <a:bodyPr anchor="ctr">
            <a:normAutofit/>
          </a:bodyPr>
          <a:lstStyle/>
          <a:p>
            <a:r>
              <a:rPr kumimoji="0" lang="el-GR" sz="4200" b="0" i="0" u="none" strike="noStrike" kern="1200" cap="none" spc="0" normalizeH="0" baseline="0" noProof="0">
                <a:ln>
                  <a:noFill/>
                </a:ln>
                <a:effectLst/>
                <a:uLnTx/>
                <a:uFillTx/>
                <a:latin typeface="Calibri"/>
                <a:ea typeface="+mj-ea"/>
                <a:cs typeface="+mj-cs"/>
              </a:rPr>
              <a:t>Δομή επιστημονικής εργασίας</a:t>
            </a:r>
            <a:endParaRPr lang="el-GR" sz="4200"/>
          </a:p>
        </p:txBody>
      </p:sp>
      <p:graphicFrame>
        <p:nvGraphicFramePr>
          <p:cNvPr id="5" name="Θέση περιεχομένου 2">
            <a:extLst>
              <a:ext uri="{FF2B5EF4-FFF2-40B4-BE49-F238E27FC236}">
                <a16:creationId xmlns:a16="http://schemas.microsoft.com/office/drawing/2014/main" id="{2FB417E1-CAA8-E7C1-7F25-ADAEFD64CB32}"/>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90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667C0-2F71-296F-B808-4718D8BFB0F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1043C4F-79F6-F80D-2EDA-3E9F04291418}"/>
              </a:ext>
            </a:extLst>
          </p:cNvPr>
          <p:cNvSpPr>
            <a:spLocks noGrp="1"/>
          </p:cNvSpPr>
          <p:nvPr>
            <p:ph type="title"/>
          </p:nvPr>
        </p:nvSpPr>
        <p:spPr/>
        <p:txBody>
          <a:bodyPr/>
          <a:lstStyle/>
          <a:p>
            <a:pPr algn="ctr"/>
            <a:r>
              <a:rPr lang="el-GR" dirty="0"/>
              <a:t>ΒΙΒΛΙΟΓΡΑΦΙΚΕΣ ΑΝΑΦΟΡΕΣ</a:t>
            </a:r>
            <a:r>
              <a:rPr lang="en-US" dirty="0"/>
              <a:t> (APA style)</a:t>
            </a:r>
            <a:endParaRPr lang="el-GR" dirty="0"/>
          </a:p>
        </p:txBody>
      </p:sp>
      <p:sp>
        <p:nvSpPr>
          <p:cNvPr id="3" name="Θέση περιεχομένου 2">
            <a:extLst>
              <a:ext uri="{FF2B5EF4-FFF2-40B4-BE49-F238E27FC236}">
                <a16:creationId xmlns:a16="http://schemas.microsoft.com/office/drawing/2014/main" id="{88AACD9F-6829-6921-A8D8-8120F8C9289B}"/>
              </a:ext>
            </a:extLst>
          </p:cNvPr>
          <p:cNvSpPr>
            <a:spLocks noGrp="1"/>
          </p:cNvSpPr>
          <p:nvPr>
            <p:ph idx="1"/>
          </p:nvPr>
        </p:nvSpPr>
        <p:spPr>
          <a:xfrm>
            <a:off x="634701" y="1825625"/>
            <a:ext cx="10908253" cy="4667250"/>
          </a:xfrm>
        </p:spPr>
        <p:txBody>
          <a:bodyPr/>
          <a:lstStyle/>
          <a:p>
            <a:pPr marL="0" indent="0">
              <a:lnSpc>
                <a:spcPct val="150000"/>
              </a:lnSpc>
              <a:buNone/>
            </a:pPr>
            <a:r>
              <a:rPr lang="el-GR" dirty="0">
                <a:latin typeface="Times New Roman" panose="02020603050405020304" pitchFamily="18" charset="0"/>
                <a:cs typeface="Times New Roman" panose="02020603050405020304" pitchFamily="18" charset="0"/>
              </a:rPr>
              <a:t>Πώς γράφουμε μία βιβλιογραφική αναφορά στο τέλος του κειμένου με δ</a:t>
            </a:r>
            <a:r>
              <a:rPr lang="en-US" dirty="0" err="1">
                <a:latin typeface="Times New Roman" panose="02020603050405020304" pitchFamily="18" charset="0"/>
                <a:cs typeface="Times New Roman" panose="02020603050405020304" pitchFamily="18" charset="0"/>
              </a:rPr>
              <a:t>ύ</a:t>
            </a:r>
            <a:r>
              <a:rPr lang="el-GR" dirty="0">
                <a:latin typeface="Times New Roman" panose="02020603050405020304" pitchFamily="18" charset="0"/>
                <a:cs typeface="Times New Roman" panose="02020603050405020304" pitchFamily="18" charset="0"/>
              </a:rPr>
              <a:t>ο συγγραφείς;</a:t>
            </a:r>
          </a:p>
          <a:p>
            <a:pPr marL="0" indent="0">
              <a:buNone/>
            </a:pPr>
            <a:endParaRPr lang="el-GR" dirty="0"/>
          </a:p>
          <a:p>
            <a:pPr marL="0" indent="0">
              <a:lnSpc>
                <a:spcPct val="150000"/>
              </a:lnSpc>
              <a:buNone/>
            </a:pPr>
            <a:r>
              <a:rPr lang="en" sz="2400" dirty="0">
                <a:latin typeface="Times New Roman" panose="02020603050405020304" pitchFamily="18" charset="0"/>
                <a:cs typeface="Times New Roman" panose="02020603050405020304" pitchFamily="18" charset="0"/>
              </a:rPr>
              <a:t>Baldwin, S. A., &amp; Hoffmann, J. P. (2002). The dynamics of </a:t>
            </a:r>
            <a:r>
              <a:rPr lang="en-US" sz="2400" dirty="0">
                <a:latin typeface="Times New Roman" panose="02020603050405020304" pitchFamily="18" charset="0"/>
                <a:cs typeface="Times New Roman" panose="02020603050405020304" pitchFamily="18" charset="0"/>
              </a:rPr>
              <a:t>s</a:t>
            </a:r>
            <a:r>
              <a:rPr lang="en" sz="2400" dirty="0">
                <a:latin typeface="Times New Roman" panose="02020603050405020304" pitchFamily="18" charset="0"/>
                <a:cs typeface="Times New Roman" panose="02020603050405020304" pitchFamily="18" charset="0"/>
              </a:rPr>
              <a:t>elf-Esteem: A growth-</a:t>
            </a:r>
            <a:r>
              <a:rPr lang="el-GR" sz="2400" dirty="0">
                <a:latin typeface="Times New Roman" panose="02020603050405020304" pitchFamily="18" charset="0"/>
                <a:cs typeface="Times New Roman" panose="02020603050405020304" pitchFamily="18" charset="0"/>
              </a:rPr>
              <a:t>	</a:t>
            </a:r>
            <a:r>
              <a:rPr lang="en" sz="2400" dirty="0">
                <a:latin typeface="Times New Roman" panose="02020603050405020304" pitchFamily="18" charset="0"/>
                <a:cs typeface="Times New Roman" panose="02020603050405020304" pitchFamily="18" charset="0"/>
              </a:rPr>
              <a:t>curve analysis. </a:t>
            </a:r>
            <a:r>
              <a:rPr lang="en" sz="2400" i="1" dirty="0">
                <a:latin typeface="Times New Roman" panose="02020603050405020304" pitchFamily="18" charset="0"/>
                <a:cs typeface="Times New Roman" panose="02020603050405020304" pitchFamily="18" charset="0"/>
              </a:rPr>
              <a:t>Journal of Youth and Adolescence, 31</a:t>
            </a:r>
            <a:r>
              <a:rPr lang="en" sz="2400" dirty="0">
                <a:latin typeface="Times New Roman" panose="02020603050405020304" pitchFamily="18" charset="0"/>
                <a:cs typeface="Times New Roman" panose="02020603050405020304" pitchFamily="18" charset="0"/>
              </a:rPr>
              <a:t>(2), 101–113. </a:t>
            </a:r>
            <a:r>
              <a:rPr lang="el-GR" sz="2400" dirty="0">
                <a:solidFill>
                  <a:schemeClr val="tx2">
                    <a:lumMod val="50000"/>
                    <a:lumOff val="50000"/>
                  </a:schemeClr>
                </a:solidFill>
                <a:latin typeface="Times New Roman" panose="02020603050405020304" pitchFamily="18" charset="0"/>
                <a:cs typeface="Times New Roman" panose="02020603050405020304" pitchFamily="18" charset="0"/>
              </a:rPr>
              <a:t>	</a:t>
            </a:r>
            <a:r>
              <a:rPr lang="en" sz="2400" dirty="0">
                <a:solidFill>
                  <a:schemeClr val="tx2">
                    <a:lumMod val="50000"/>
                    <a:lumOff val="50000"/>
                  </a:schemeClr>
                </a:solidFill>
                <a:latin typeface="Times New Roman" panose="02020603050405020304" pitchFamily="18" charset="0"/>
                <a:cs typeface="Times New Roman" panose="02020603050405020304" pitchFamily="18" charset="0"/>
              </a:rPr>
              <a:t>https://</a:t>
            </a:r>
            <a:r>
              <a:rPr lang="en" sz="2400" dirty="0" err="1">
                <a:solidFill>
                  <a:schemeClr val="tx2">
                    <a:lumMod val="50000"/>
                    <a:lumOff val="50000"/>
                  </a:schemeClr>
                </a:solidFill>
                <a:latin typeface="Times New Roman" panose="02020603050405020304" pitchFamily="18" charset="0"/>
                <a:cs typeface="Times New Roman" panose="02020603050405020304" pitchFamily="18" charset="0"/>
              </a:rPr>
              <a:t>doi.org</a:t>
            </a:r>
            <a:r>
              <a:rPr lang="en" sz="2400" dirty="0">
                <a:solidFill>
                  <a:schemeClr val="tx2">
                    <a:lumMod val="50000"/>
                    <a:lumOff val="50000"/>
                  </a:schemeClr>
                </a:solidFill>
                <a:latin typeface="Times New Roman" panose="02020603050405020304" pitchFamily="18" charset="0"/>
                <a:cs typeface="Times New Roman" panose="02020603050405020304" pitchFamily="18" charset="0"/>
              </a:rPr>
              <a:t>/10.1023/a:1014065825598</a:t>
            </a:r>
            <a:endParaRPr lang="el-GR" sz="2400" dirty="0">
              <a:solidFill>
                <a:schemeClr val="tx2">
                  <a:lumMod val="50000"/>
                  <a:lumOff val="50000"/>
                </a:schemeClr>
              </a:solidFill>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374296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EB216-6071-4BB8-45C5-5B61C92C4C9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E4EE1B2-497A-2A00-DA43-1572A96F7D39}"/>
              </a:ext>
            </a:extLst>
          </p:cNvPr>
          <p:cNvSpPr>
            <a:spLocks noGrp="1"/>
          </p:cNvSpPr>
          <p:nvPr>
            <p:ph type="title"/>
          </p:nvPr>
        </p:nvSpPr>
        <p:spPr/>
        <p:txBody>
          <a:bodyPr/>
          <a:lstStyle/>
          <a:p>
            <a:pPr algn="ctr"/>
            <a:r>
              <a:rPr lang="el-GR" dirty="0"/>
              <a:t>ΒΙΒΛΙΟΓΡΑΦΙΚΕΣ ΑΝΑΦΟΡΕΣ</a:t>
            </a:r>
            <a:r>
              <a:rPr lang="en-US" dirty="0"/>
              <a:t> (APA style)</a:t>
            </a:r>
            <a:endParaRPr lang="el-GR" dirty="0"/>
          </a:p>
        </p:txBody>
      </p:sp>
      <p:sp>
        <p:nvSpPr>
          <p:cNvPr id="3" name="Θέση περιεχομένου 2">
            <a:extLst>
              <a:ext uri="{FF2B5EF4-FFF2-40B4-BE49-F238E27FC236}">
                <a16:creationId xmlns:a16="http://schemas.microsoft.com/office/drawing/2014/main" id="{0D272C5E-E5D3-15F4-FF3B-C5FD415AD590}"/>
              </a:ext>
            </a:extLst>
          </p:cNvPr>
          <p:cNvSpPr>
            <a:spLocks noGrp="1"/>
          </p:cNvSpPr>
          <p:nvPr>
            <p:ph idx="1"/>
          </p:nvPr>
        </p:nvSpPr>
        <p:spPr/>
        <p:txBody>
          <a:bodyPr/>
          <a:lstStyle/>
          <a:p>
            <a:pPr marL="0" indent="0">
              <a:lnSpc>
                <a:spcPct val="150000"/>
              </a:lnSpc>
              <a:buNone/>
            </a:pPr>
            <a:r>
              <a:rPr lang="el-GR" dirty="0">
                <a:latin typeface="Times New Roman" panose="02020603050405020304" pitchFamily="18" charset="0"/>
                <a:cs typeface="Times New Roman" panose="02020603050405020304" pitchFamily="18" charset="0"/>
              </a:rPr>
              <a:t>Πώς γράφουμε μέσα στο κείμενο τη βιβλιογραφική αναφορά όταν έχουμε παραπάνω από δύο συγγραφείς;</a:t>
            </a:r>
            <a:endParaRPr lang="en-US" dirty="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 sz="2400" dirty="0">
                <a:latin typeface="Times New Roman" panose="02020603050405020304" pitchFamily="18" charset="0"/>
                <a:cs typeface="Times New Roman" panose="02020603050405020304" pitchFamily="18" charset="0"/>
              </a:rPr>
              <a:t>Herrman, H., Stewart, D. E., Diaz-Granados, N., Berger, E. L., Jackson, B., &amp; Yuen, 	T. (2011). What is resilience? </a:t>
            </a:r>
            <a:r>
              <a:rPr lang="en" sz="2400" i="1" dirty="0">
                <a:latin typeface="Times New Roman" panose="02020603050405020304" pitchFamily="18" charset="0"/>
                <a:cs typeface="Times New Roman" panose="02020603050405020304" pitchFamily="18" charset="0"/>
              </a:rPr>
              <a:t>The Canadian Journal of Psychiatry, 56(5</a:t>
            </a:r>
            <a:r>
              <a:rPr lang="en" sz="2400" dirty="0">
                <a:latin typeface="Times New Roman" panose="02020603050405020304" pitchFamily="18" charset="0"/>
                <a:cs typeface="Times New Roman" panose="02020603050405020304" pitchFamily="18" charset="0"/>
              </a:rPr>
              <a:t>), 	258–265. </a:t>
            </a:r>
            <a:r>
              <a:rPr lang="en" sz="2400" dirty="0">
                <a:solidFill>
                  <a:schemeClr val="tx2">
                    <a:lumMod val="50000"/>
                    <a:lumOff val="50000"/>
                  </a:schemeClr>
                </a:solidFill>
                <a:latin typeface="Times New Roman" panose="02020603050405020304" pitchFamily="18" charset="0"/>
                <a:cs typeface="Times New Roman" panose="02020603050405020304" pitchFamily="18" charset="0"/>
              </a:rPr>
              <a:t>https://</a:t>
            </a:r>
            <a:r>
              <a:rPr lang="en" sz="2400" dirty="0" err="1">
                <a:solidFill>
                  <a:schemeClr val="tx2">
                    <a:lumMod val="50000"/>
                    <a:lumOff val="50000"/>
                  </a:schemeClr>
                </a:solidFill>
                <a:latin typeface="Times New Roman" panose="02020603050405020304" pitchFamily="18" charset="0"/>
                <a:cs typeface="Times New Roman" panose="02020603050405020304" pitchFamily="18" charset="0"/>
              </a:rPr>
              <a:t>doi.org</a:t>
            </a:r>
            <a:r>
              <a:rPr lang="en" sz="2400" dirty="0">
                <a:solidFill>
                  <a:schemeClr val="tx2">
                    <a:lumMod val="50000"/>
                    <a:lumOff val="50000"/>
                  </a:schemeClr>
                </a:solidFill>
                <a:latin typeface="Times New Roman" panose="02020603050405020304" pitchFamily="18" charset="0"/>
                <a:cs typeface="Times New Roman" panose="02020603050405020304" pitchFamily="18" charset="0"/>
              </a:rPr>
              <a:t>/10.1177/070674371105600504</a:t>
            </a:r>
          </a:p>
          <a:p>
            <a:pPr marL="0" indent="0">
              <a:lnSpc>
                <a:spcPct val="150000"/>
              </a:lnSpc>
              <a:buNone/>
            </a:pPr>
            <a:endParaRPr lang="el-GR"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071659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049E2-48BF-6330-0396-A815DEE16DC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4B821E8-8C02-2F65-39DB-E4EACBF7CFAD}"/>
              </a:ext>
            </a:extLst>
          </p:cNvPr>
          <p:cNvSpPr>
            <a:spLocks noGrp="1"/>
          </p:cNvSpPr>
          <p:nvPr>
            <p:ph type="title"/>
          </p:nvPr>
        </p:nvSpPr>
        <p:spPr/>
        <p:txBody>
          <a:bodyPr>
            <a:normAutofit/>
          </a:bodyPr>
          <a:lstStyle/>
          <a:p>
            <a:r>
              <a:rPr lang="el-GR" sz="4000" dirty="0"/>
              <a:t>ΒΙΒΛΙΟΓΡΑΦΙΚΕΣ ΑΝΑΦΟΡΕΣ</a:t>
            </a:r>
            <a:r>
              <a:rPr lang="en-US" sz="4000" dirty="0"/>
              <a:t> (APA style)</a:t>
            </a:r>
            <a:endParaRPr lang="el-GR" sz="4000" dirty="0"/>
          </a:p>
        </p:txBody>
      </p:sp>
      <p:sp>
        <p:nvSpPr>
          <p:cNvPr id="3" name="Θέση περιεχομένου 2">
            <a:extLst>
              <a:ext uri="{FF2B5EF4-FFF2-40B4-BE49-F238E27FC236}">
                <a16:creationId xmlns:a16="http://schemas.microsoft.com/office/drawing/2014/main" id="{2CE0F5B9-95F1-BAD3-8443-B2B346F528DF}"/>
              </a:ext>
            </a:extLst>
          </p:cNvPr>
          <p:cNvSpPr>
            <a:spLocks noGrp="1"/>
          </p:cNvSpPr>
          <p:nvPr>
            <p:ph idx="1"/>
          </p:nvPr>
        </p:nvSpPr>
        <p:spPr/>
        <p:txBody>
          <a:bodyPr/>
          <a:lstStyle/>
          <a:p>
            <a:pPr marL="0" indent="0">
              <a:buNone/>
            </a:pPr>
            <a:r>
              <a:rPr lang="en-US" dirty="0" err="1"/>
              <a:t>Έ</a:t>
            </a:r>
            <a:r>
              <a:rPr lang="el-GR" dirty="0"/>
              <a:t>ντυπο βιβλ</a:t>
            </a:r>
            <a:r>
              <a:rPr lang="en-US" dirty="0" err="1"/>
              <a:t>ί</a:t>
            </a:r>
            <a:r>
              <a:rPr lang="el-GR" dirty="0"/>
              <a:t>ο: </a:t>
            </a:r>
          </a:p>
          <a:p>
            <a:pPr marL="0" indent="0">
              <a:lnSpc>
                <a:spcPct val="150000"/>
              </a:lnSpc>
              <a:buNone/>
            </a:pPr>
            <a:r>
              <a:rPr lang="en" dirty="0" err="1">
                <a:effectLst/>
                <a:latin typeface="Times New Roman" panose="02020603050405020304" pitchFamily="18" charset="0"/>
                <a:cs typeface="Times New Roman" panose="02020603050405020304" pitchFamily="18" charset="0"/>
              </a:rPr>
              <a:t>Kazdin</a:t>
            </a:r>
            <a:r>
              <a:rPr lang="en" dirty="0">
                <a:effectLst/>
                <a:latin typeface="Times New Roman" panose="02020603050405020304" pitchFamily="18" charset="0"/>
                <a:cs typeface="Times New Roman" panose="02020603050405020304" pitchFamily="18" charset="0"/>
              </a:rPr>
              <a:t>, A., E., (2011). </a:t>
            </a:r>
            <a:r>
              <a:rPr lang="en" i="1" dirty="0">
                <a:effectLst/>
                <a:latin typeface="Times New Roman" panose="02020603050405020304" pitchFamily="18" charset="0"/>
                <a:cs typeface="Times New Roman" panose="02020603050405020304" pitchFamily="18" charset="0"/>
              </a:rPr>
              <a:t>Single-case research designs: Methods for clinical and applied settings </a:t>
            </a:r>
            <a:r>
              <a:rPr lang="en" dirty="0">
                <a:effectLst/>
                <a:latin typeface="Times New Roman" panose="02020603050405020304" pitchFamily="18" charset="0"/>
                <a:cs typeface="Times New Roman" panose="02020603050405020304" pitchFamily="18" charset="0"/>
              </a:rPr>
              <a:t>(2nd ed.). Oxford University Press. </a:t>
            </a:r>
          </a:p>
          <a:p>
            <a:pPr marL="0" indent="0">
              <a:buNone/>
            </a:pPr>
            <a:r>
              <a:rPr lang="el-GR" dirty="0"/>
              <a:t>Ηλεκτρονικό βιβλίο με </a:t>
            </a:r>
            <a:r>
              <a:rPr lang="en-US" dirty="0" err="1"/>
              <a:t>doi</a:t>
            </a:r>
            <a:r>
              <a:rPr lang="el-GR" dirty="0"/>
              <a:t>:</a:t>
            </a:r>
          </a:p>
          <a:p>
            <a:pPr marL="0" indent="0">
              <a:lnSpc>
                <a:spcPct val="150000"/>
              </a:lnSpc>
              <a:buNone/>
            </a:pPr>
            <a:r>
              <a:rPr lang="en" dirty="0">
                <a:effectLst/>
                <a:latin typeface="Times New Roman" panose="02020603050405020304" pitchFamily="18" charset="0"/>
                <a:cs typeface="Times New Roman" panose="02020603050405020304" pitchFamily="18" charset="0"/>
              </a:rPr>
              <a:t>King, H. (1998). </a:t>
            </a:r>
            <a:r>
              <a:rPr lang="en" i="1" dirty="0">
                <a:effectLst/>
                <a:latin typeface="Times New Roman" panose="02020603050405020304" pitchFamily="18" charset="0"/>
                <a:cs typeface="Times New Roman" panose="02020603050405020304" pitchFamily="18" charset="0"/>
              </a:rPr>
              <a:t>Hippocrates' woman: Reading the female body in Ancient Greece</a:t>
            </a:r>
            <a:r>
              <a:rPr lang="en" dirty="0">
                <a:effectLst/>
                <a:latin typeface="Times New Roman" panose="02020603050405020304" pitchFamily="18" charset="0"/>
                <a:cs typeface="Times New Roman" panose="02020603050405020304" pitchFamily="18" charset="0"/>
              </a:rPr>
              <a:t>. Routledge. </a:t>
            </a:r>
            <a:r>
              <a:rPr lang="en" dirty="0">
                <a:solidFill>
                  <a:srgbClr val="0000FF"/>
                </a:solidFill>
                <a:effectLst/>
                <a:latin typeface="Times New Roman" panose="02020603050405020304" pitchFamily="18" charset="0"/>
                <a:cs typeface="Times New Roman" panose="02020603050405020304" pitchFamily="18" charset="0"/>
              </a:rPr>
              <a:t>https://</a:t>
            </a:r>
            <a:r>
              <a:rPr lang="en" dirty="0" err="1">
                <a:solidFill>
                  <a:srgbClr val="0000FF"/>
                </a:solidFill>
                <a:effectLst/>
                <a:latin typeface="Times New Roman" panose="02020603050405020304" pitchFamily="18" charset="0"/>
                <a:cs typeface="Times New Roman" panose="02020603050405020304" pitchFamily="18" charset="0"/>
              </a:rPr>
              <a:t>doi.org</a:t>
            </a:r>
            <a:r>
              <a:rPr lang="en" dirty="0">
                <a:solidFill>
                  <a:srgbClr val="0000FF"/>
                </a:solidFill>
                <a:effectLst/>
                <a:latin typeface="Times New Roman" panose="02020603050405020304" pitchFamily="18" charset="0"/>
                <a:cs typeface="Times New Roman" panose="02020603050405020304" pitchFamily="18" charset="0"/>
              </a:rPr>
              <a:t>/10.4324/9780203025994 </a:t>
            </a:r>
            <a:endParaRPr lang="en" dirty="0">
              <a:effectLst/>
              <a:latin typeface="Times New Roman" panose="02020603050405020304" pitchFamily="18" charset="0"/>
              <a:cs typeface="Times New Roman" panose="02020603050405020304" pitchFamily="18" charset="0"/>
            </a:endParaRPr>
          </a:p>
          <a:p>
            <a:pPr marL="0" indent="0">
              <a:buNone/>
            </a:pPr>
            <a:endParaRPr lang="el-GR"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79398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32C00-D1B5-1E8D-99AE-53E83B9F66A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CD2B3DE-9962-8570-7739-A73EEA781478}"/>
              </a:ext>
            </a:extLst>
          </p:cNvPr>
          <p:cNvSpPr>
            <a:spLocks noGrp="1"/>
          </p:cNvSpPr>
          <p:nvPr>
            <p:ph type="title"/>
          </p:nvPr>
        </p:nvSpPr>
        <p:spPr/>
        <p:txBody>
          <a:bodyPr/>
          <a:lstStyle/>
          <a:p>
            <a:r>
              <a:rPr lang="el-GR" sz="4400" dirty="0"/>
              <a:t>ΒΙΒΛΙΟΓΡΑΦΙΚΕΣ ΑΝΑΦΟΡΕΣ</a:t>
            </a:r>
            <a:r>
              <a:rPr lang="en-US" sz="4400" dirty="0"/>
              <a:t> (APA style)</a:t>
            </a:r>
            <a:endParaRPr lang="el-GR" dirty="0"/>
          </a:p>
        </p:txBody>
      </p:sp>
      <p:sp>
        <p:nvSpPr>
          <p:cNvPr id="3" name="Θέση περιεχομένου 2">
            <a:extLst>
              <a:ext uri="{FF2B5EF4-FFF2-40B4-BE49-F238E27FC236}">
                <a16:creationId xmlns:a16="http://schemas.microsoft.com/office/drawing/2014/main" id="{2F113380-F2E6-3A89-E245-779821731E80}"/>
              </a:ext>
            </a:extLst>
          </p:cNvPr>
          <p:cNvSpPr>
            <a:spLocks noGrp="1"/>
          </p:cNvSpPr>
          <p:nvPr>
            <p:ph idx="1"/>
          </p:nvPr>
        </p:nvSpPr>
        <p:spPr/>
        <p:txBody>
          <a:bodyPr/>
          <a:lstStyle/>
          <a:p>
            <a:pPr marL="0" indent="0">
              <a:buNone/>
            </a:pPr>
            <a:r>
              <a:rPr lang="el-GR" dirty="0">
                <a:effectLst/>
                <a:latin typeface="Times New Roman" panose="02020603050405020304" pitchFamily="18" charset="0"/>
                <a:cs typeface="Times New Roman" panose="02020603050405020304" pitchFamily="18" charset="0"/>
              </a:rPr>
              <a:t>Διδακτορική διατριβή δημοσιευμένη σε πανεπιστημιακό αποθετήριο </a:t>
            </a:r>
          </a:p>
          <a:p>
            <a:pPr marL="0" indent="0">
              <a:buNone/>
            </a:pPr>
            <a:endParaRPr lang="en-US" dirty="0"/>
          </a:p>
          <a:p>
            <a:pPr marL="0" indent="0">
              <a:lnSpc>
                <a:spcPct val="150000"/>
              </a:lnSpc>
              <a:buNone/>
            </a:pPr>
            <a:r>
              <a:rPr lang="el-GR" dirty="0" err="1">
                <a:effectLst/>
                <a:latin typeface="Times New Roman" panose="02020603050405020304" pitchFamily="18" charset="0"/>
                <a:cs typeface="Times New Roman" panose="02020603050405020304" pitchFamily="18" charset="0"/>
              </a:rPr>
              <a:t>Ψάλτου</a:t>
            </a:r>
            <a:r>
              <a:rPr lang="el-GR" dirty="0">
                <a:effectLst/>
                <a:latin typeface="Times New Roman" panose="02020603050405020304" pitchFamily="18" charset="0"/>
                <a:cs typeface="Times New Roman" panose="02020603050405020304" pitchFamily="18" charset="0"/>
              </a:rPr>
              <a:t>, Σ. Γ. (2021). </a:t>
            </a:r>
            <a:r>
              <a:rPr lang="el-GR" i="1" dirty="0">
                <a:effectLst/>
                <a:latin typeface="Times New Roman" panose="02020603050405020304" pitchFamily="18" charset="0"/>
                <a:cs typeface="Times New Roman" panose="02020603050405020304" pitchFamily="18" charset="0"/>
              </a:rPr>
              <a:t>Απομάκρυνση μικρορύπων από επιρυπασμένα νερά </a:t>
            </a:r>
            <a:r>
              <a:rPr lang="en-US" i="1" dirty="0">
                <a:effectLst/>
                <a:latin typeface="Times New Roman" panose="02020603050405020304" pitchFamily="18" charset="0"/>
                <a:cs typeface="Times New Roman" panose="02020603050405020304" pitchFamily="18" charset="0"/>
              </a:rPr>
              <a:t>	</a:t>
            </a:r>
            <a:r>
              <a:rPr lang="el-GR" i="1" dirty="0">
                <a:effectLst/>
                <a:latin typeface="Times New Roman" panose="02020603050405020304" pitchFamily="18" charset="0"/>
                <a:cs typeface="Times New Roman" panose="02020603050405020304" pitchFamily="18" charset="0"/>
              </a:rPr>
              <a:t>με την εφαρμογή του καταλυτικού οζονισμού </a:t>
            </a:r>
            <a:r>
              <a:rPr lang="el-GR" dirty="0">
                <a:effectLst/>
                <a:latin typeface="Times New Roman" panose="02020603050405020304" pitchFamily="18" charset="0"/>
                <a:cs typeface="Times New Roman" panose="02020603050405020304" pitchFamily="18" charset="0"/>
              </a:rPr>
              <a:t>[Διδακτορική </a:t>
            </a:r>
            <a:r>
              <a:rPr lang="en-US" dirty="0">
                <a:effectLst/>
                <a:latin typeface="Times New Roman" panose="02020603050405020304" pitchFamily="18" charset="0"/>
                <a:cs typeface="Times New Roman" panose="02020603050405020304" pitchFamily="18" charset="0"/>
              </a:rPr>
              <a:t>	</a:t>
            </a:r>
            <a:r>
              <a:rPr lang="el-GR" dirty="0">
                <a:effectLst/>
                <a:latin typeface="Times New Roman" panose="02020603050405020304" pitchFamily="18" charset="0"/>
                <a:cs typeface="Times New Roman" panose="02020603050405020304" pitchFamily="18" charset="0"/>
              </a:rPr>
              <a:t>διατριβή, Αριστοτέλειο Πανεπιστήμιο Θεσσαλονίκης]. ΙΚΕΕ. </a:t>
            </a:r>
            <a:r>
              <a:rPr lang="en-US" dirty="0">
                <a:effectLst/>
                <a:latin typeface="Times New Roman" panose="02020603050405020304" pitchFamily="18" charset="0"/>
                <a:cs typeface="Times New Roman" panose="02020603050405020304" pitchFamily="18" charset="0"/>
              </a:rPr>
              <a:t>	</a:t>
            </a:r>
            <a:r>
              <a:rPr lang="en" dirty="0">
                <a:solidFill>
                  <a:srgbClr val="0000FF"/>
                </a:solidFill>
                <a:effectLst/>
                <a:latin typeface="Times New Roman" panose="02020603050405020304" pitchFamily="18" charset="0"/>
                <a:cs typeface="Times New Roman" panose="02020603050405020304" pitchFamily="18" charset="0"/>
              </a:rPr>
              <a:t>https://</a:t>
            </a:r>
            <a:r>
              <a:rPr lang="en" dirty="0" err="1">
                <a:solidFill>
                  <a:srgbClr val="0000FF"/>
                </a:solidFill>
                <a:effectLst/>
                <a:latin typeface="Times New Roman" panose="02020603050405020304" pitchFamily="18" charset="0"/>
                <a:cs typeface="Times New Roman" panose="02020603050405020304" pitchFamily="18" charset="0"/>
              </a:rPr>
              <a:t>ikee.lib.auth.gr</a:t>
            </a:r>
            <a:r>
              <a:rPr lang="en" dirty="0">
                <a:solidFill>
                  <a:srgbClr val="0000FF"/>
                </a:solidFill>
                <a:effectLst/>
                <a:latin typeface="Times New Roman" panose="02020603050405020304" pitchFamily="18" charset="0"/>
                <a:cs typeface="Times New Roman" panose="02020603050405020304" pitchFamily="18" charset="0"/>
              </a:rPr>
              <a:t>/record/336716/?ln=</a:t>
            </a:r>
            <a:r>
              <a:rPr lang="en" dirty="0" err="1">
                <a:solidFill>
                  <a:srgbClr val="0000FF"/>
                </a:solidFill>
                <a:effectLst/>
                <a:latin typeface="Times New Roman" panose="02020603050405020304" pitchFamily="18" charset="0"/>
                <a:cs typeface="Times New Roman" panose="02020603050405020304" pitchFamily="18" charset="0"/>
              </a:rPr>
              <a:t>en</a:t>
            </a:r>
            <a:r>
              <a:rPr lang="en" dirty="0">
                <a:solidFill>
                  <a:srgbClr val="0000FF"/>
                </a:solidFill>
                <a:effectLst/>
                <a:latin typeface="Times New Roman" panose="02020603050405020304" pitchFamily="18" charset="0"/>
                <a:cs typeface="Times New Roman" panose="02020603050405020304" pitchFamily="18" charset="0"/>
              </a:rPr>
              <a:t> </a:t>
            </a:r>
            <a:endParaRPr lang="en" dirty="0">
              <a:effectLst/>
              <a:latin typeface="Times New Roman" panose="02020603050405020304" pitchFamily="18"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1486110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FDB17-3B76-8986-42D9-BAF7796E91D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1FC23C4-1B64-C971-B1A9-598D78623AEA}"/>
              </a:ext>
            </a:extLst>
          </p:cNvPr>
          <p:cNvSpPr>
            <a:spLocks noGrp="1"/>
          </p:cNvSpPr>
          <p:nvPr>
            <p:ph type="title"/>
          </p:nvPr>
        </p:nvSpPr>
        <p:spPr/>
        <p:txBody>
          <a:bodyPr/>
          <a:lstStyle/>
          <a:p>
            <a:pPr algn="ctr"/>
            <a:r>
              <a:rPr lang="el-GR" sz="4400" dirty="0"/>
              <a:t>ΒΙΒΛΙΟΓΡΑΦΙΚΕΣ ΑΝΑΦΟΡΕΣ</a:t>
            </a:r>
            <a:r>
              <a:rPr lang="en-US" sz="4400" dirty="0"/>
              <a:t> (APA style)</a:t>
            </a:r>
            <a:endParaRPr lang="el-GR" dirty="0"/>
          </a:p>
        </p:txBody>
      </p:sp>
      <p:sp>
        <p:nvSpPr>
          <p:cNvPr id="3" name="Θέση περιεχομένου 2">
            <a:extLst>
              <a:ext uri="{FF2B5EF4-FFF2-40B4-BE49-F238E27FC236}">
                <a16:creationId xmlns:a16="http://schemas.microsoft.com/office/drawing/2014/main" id="{5F63B4AF-FBB1-10DD-B4A5-7C111FE7931D}"/>
              </a:ext>
            </a:extLst>
          </p:cNvPr>
          <p:cNvSpPr>
            <a:spLocks noGrp="1"/>
          </p:cNvSpPr>
          <p:nvPr>
            <p:ph idx="1"/>
          </p:nvPr>
        </p:nvSpPr>
        <p:spPr/>
        <p:txBody>
          <a:bodyPr/>
          <a:lstStyle/>
          <a:p>
            <a:pPr marL="0" indent="0">
              <a:buNone/>
            </a:pPr>
            <a:r>
              <a:rPr lang="el-GR" sz="2400" dirty="0">
                <a:effectLst/>
                <a:latin typeface="Times New Roman" panose="02020603050405020304" pitchFamily="18" charset="0"/>
                <a:cs typeface="Times New Roman" panose="02020603050405020304" pitchFamily="18" charset="0"/>
              </a:rPr>
              <a:t>Ιστοσελίδα σε ισότοπο (με συγγραφέα) </a:t>
            </a:r>
            <a:endParaRPr lang="en-US" sz="2400" dirty="0">
              <a:effectLst/>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lnSpc>
                <a:spcPct val="150000"/>
              </a:lnSpc>
              <a:buNone/>
            </a:pPr>
            <a:r>
              <a:rPr lang="en" dirty="0">
                <a:effectLst/>
                <a:latin typeface="Times New Roman" panose="02020603050405020304" pitchFamily="18" charset="0"/>
                <a:cs typeface="Times New Roman" panose="02020603050405020304" pitchFamily="18" charset="0"/>
              </a:rPr>
              <a:t>Denny, J. (2018). </a:t>
            </a:r>
            <a:r>
              <a:rPr lang="en" i="1" dirty="0">
                <a:effectLst/>
                <a:latin typeface="Times New Roman" panose="02020603050405020304" pitchFamily="18" charset="0"/>
                <a:cs typeface="Times New Roman" panose="02020603050405020304" pitchFamily="18" charset="0"/>
              </a:rPr>
              <a:t>Employee training: The secret to business success</a:t>
            </a:r>
            <a:r>
              <a:rPr lang="en" dirty="0">
                <a:effectLst/>
                <a:latin typeface="Times New Roman" panose="02020603050405020304" pitchFamily="18" charset="0"/>
                <a:cs typeface="Times New Roman" panose="02020603050405020304" pitchFamily="18" charset="0"/>
              </a:rPr>
              <a:t>. </a:t>
            </a:r>
            <a:r>
              <a:rPr lang="en" dirty="0" err="1">
                <a:effectLst/>
                <a:latin typeface="Times New Roman" panose="02020603050405020304" pitchFamily="18" charset="0"/>
                <a:cs typeface="Times New Roman" panose="02020603050405020304" pitchFamily="18" charset="0"/>
              </a:rPr>
              <a:t>Elearning</a:t>
            </a:r>
            <a:r>
              <a:rPr lang="en" dirty="0">
                <a:effectLst/>
                <a:latin typeface="Times New Roman" panose="02020603050405020304" pitchFamily="18" charset="0"/>
                <a:cs typeface="Times New Roman" panose="02020603050405020304" pitchFamily="18" charset="0"/>
              </a:rPr>
              <a:t> Industry. https://</a:t>
            </a:r>
            <a:r>
              <a:rPr lang="en" dirty="0" err="1">
                <a:effectLst/>
                <a:latin typeface="Times New Roman" panose="02020603050405020304" pitchFamily="18" charset="0"/>
                <a:cs typeface="Times New Roman" panose="02020603050405020304" pitchFamily="18" charset="0"/>
              </a:rPr>
              <a:t>elearningindustry.com</a:t>
            </a:r>
            <a:r>
              <a:rPr lang="en" dirty="0">
                <a:effectLst/>
                <a:latin typeface="Times New Roman" panose="02020603050405020304" pitchFamily="18" charset="0"/>
                <a:cs typeface="Times New Roman" panose="02020603050405020304" pitchFamily="18" charset="0"/>
              </a:rPr>
              <a:t>/employee-training-the-secret-%cf%84o- business-success </a:t>
            </a:r>
          </a:p>
          <a:p>
            <a:pPr marL="0" indent="0">
              <a:buNone/>
            </a:pPr>
            <a:endParaRPr lang="el-GR" sz="2400" dirty="0">
              <a:effectLst/>
              <a:latin typeface="Times New Roman" panose="02020603050405020304" pitchFamily="18"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785369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ABBA7-1DDA-C1EC-39BB-C6024AA1C31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3B0B41D-AA12-D3BA-B9A4-45752A51D7FE}"/>
              </a:ext>
            </a:extLst>
          </p:cNvPr>
          <p:cNvSpPr>
            <a:spLocks noGrp="1"/>
          </p:cNvSpPr>
          <p:nvPr>
            <p:ph type="title"/>
          </p:nvPr>
        </p:nvSpPr>
        <p:spPr/>
        <p:txBody>
          <a:bodyPr/>
          <a:lstStyle/>
          <a:p>
            <a:pPr algn="ctr"/>
            <a:r>
              <a:rPr lang="el-GR" sz="4400" dirty="0"/>
              <a:t>ΒΙΒΛΙΟΓΡΑΦΙΚΕΣ ΑΝΑΦΟΡΕΣ</a:t>
            </a:r>
            <a:r>
              <a:rPr lang="en-US" sz="4400" dirty="0"/>
              <a:t> (APA style)</a:t>
            </a:r>
            <a:endParaRPr lang="el-GR" dirty="0"/>
          </a:p>
        </p:txBody>
      </p:sp>
      <p:sp>
        <p:nvSpPr>
          <p:cNvPr id="3" name="Θέση περιεχομένου 2">
            <a:extLst>
              <a:ext uri="{FF2B5EF4-FFF2-40B4-BE49-F238E27FC236}">
                <a16:creationId xmlns:a16="http://schemas.microsoft.com/office/drawing/2014/main" id="{77056096-67C4-A142-D85F-64AF7F8B84A9}"/>
              </a:ext>
            </a:extLst>
          </p:cNvPr>
          <p:cNvSpPr>
            <a:spLocks noGrp="1"/>
          </p:cNvSpPr>
          <p:nvPr>
            <p:ph idx="1"/>
          </p:nvPr>
        </p:nvSpPr>
        <p:spPr/>
        <p:txBody>
          <a:bodyPr/>
          <a:lstStyle/>
          <a:p>
            <a:pPr marL="0" indent="0">
              <a:buNone/>
            </a:pPr>
            <a:r>
              <a:rPr lang="el-GR" sz="2400" dirty="0">
                <a:effectLst/>
                <a:latin typeface="Times New Roman" panose="02020603050405020304" pitchFamily="18" charset="0"/>
                <a:cs typeface="Times New Roman" panose="02020603050405020304" pitchFamily="18" charset="0"/>
              </a:rPr>
              <a:t>Ιστοσελίδα σε ειδησεογραφικό </a:t>
            </a:r>
            <a:r>
              <a:rPr lang="el-GR" sz="2400" dirty="0" err="1">
                <a:effectLst/>
                <a:latin typeface="Times New Roman" panose="02020603050405020304" pitchFamily="18" charset="0"/>
                <a:cs typeface="Times New Roman" panose="02020603050405020304" pitchFamily="18" charset="0"/>
              </a:rPr>
              <a:t>ισ</a:t>
            </a:r>
            <a:r>
              <a:rPr lang="el-GR" sz="2400" dirty="0" err="1">
                <a:latin typeface="Times New Roman" panose="02020603050405020304" pitchFamily="18" charset="0"/>
                <a:cs typeface="Times New Roman" panose="02020603050405020304" pitchFamily="18" charset="0"/>
              </a:rPr>
              <a:t>τ</a:t>
            </a:r>
            <a:r>
              <a:rPr lang="el-GR" sz="2400" dirty="0" err="1">
                <a:effectLst/>
                <a:latin typeface="Times New Roman" panose="02020603050405020304" pitchFamily="18" charset="0"/>
                <a:cs typeface="Times New Roman" panose="02020603050405020304" pitchFamily="18" charset="0"/>
              </a:rPr>
              <a:t>ότοπο</a:t>
            </a:r>
            <a:endParaRPr lang="el-GR" sz="2400" dirty="0">
              <a:effectLst/>
              <a:latin typeface="Times New Roman" panose="02020603050405020304" pitchFamily="18" charset="0"/>
              <a:cs typeface="Times New Roman" panose="02020603050405020304" pitchFamily="18" charset="0"/>
            </a:endParaRPr>
          </a:p>
          <a:p>
            <a:pPr marL="0" indent="0">
              <a:buNone/>
            </a:pPr>
            <a:endParaRPr lang="el-GR" sz="2400" dirty="0">
              <a:latin typeface="Times New Roman" panose="02020603050405020304" pitchFamily="18" charset="0"/>
              <a:cs typeface="Times New Roman" panose="02020603050405020304" pitchFamily="18" charset="0"/>
            </a:endParaRPr>
          </a:p>
          <a:p>
            <a:pPr marL="0" indent="0">
              <a:lnSpc>
                <a:spcPct val="150000"/>
              </a:lnSpc>
              <a:buNone/>
            </a:pPr>
            <a:r>
              <a:rPr lang="en" dirty="0">
                <a:effectLst/>
                <a:latin typeface="Times New Roman" panose="02020603050405020304" pitchFamily="18" charset="0"/>
                <a:cs typeface="Times New Roman" panose="02020603050405020304" pitchFamily="18" charset="0"/>
              </a:rPr>
              <a:t>Woodyatt, A. (2021, July 8). </a:t>
            </a:r>
            <a:r>
              <a:rPr lang="en" i="1" dirty="0">
                <a:effectLst/>
                <a:latin typeface="Times New Roman" panose="02020603050405020304" pitchFamily="18" charset="0"/>
                <a:cs typeface="Times New Roman" panose="02020603050405020304" pitchFamily="18" charset="0"/>
              </a:rPr>
              <a:t>Climate change altered the size of human bodies</a:t>
            </a:r>
            <a:r>
              <a:rPr lang="en" dirty="0">
                <a:effectLst/>
                <a:latin typeface="Times New Roman" panose="02020603050405020304" pitchFamily="18" charset="0"/>
                <a:cs typeface="Times New Roman" panose="02020603050405020304" pitchFamily="18" charset="0"/>
              </a:rPr>
              <a:t>. CNN. </a:t>
            </a:r>
            <a:r>
              <a:rPr lang="en" dirty="0">
                <a:solidFill>
                  <a:srgbClr val="0000FF"/>
                </a:solidFill>
                <a:effectLst/>
                <a:latin typeface="Times New Roman" panose="02020603050405020304" pitchFamily="18" charset="0"/>
                <a:cs typeface="Times New Roman" panose="02020603050405020304" pitchFamily="18" charset="0"/>
              </a:rPr>
              <a:t>https://</a:t>
            </a:r>
            <a:r>
              <a:rPr lang="en" dirty="0" err="1">
                <a:solidFill>
                  <a:srgbClr val="0000FF"/>
                </a:solidFill>
                <a:effectLst/>
                <a:latin typeface="Times New Roman" panose="02020603050405020304" pitchFamily="18" charset="0"/>
                <a:cs typeface="Times New Roman" panose="02020603050405020304" pitchFamily="18" charset="0"/>
              </a:rPr>
              <a:t>edition.cnn.com</a:t>
            </a:r>
            <a:r>
              <a:rPr lang="en" dirty="0">
                <a:solidFill>
                  <a:srgbClr val="0000FF"/>
                </a:solidFill>
                <a:effectLst/>
                <a:latin typeface="Times New Roman" panose="02020603050405020304" pitchFamily="18" charset="0"/>
                <a:cs typeface="Times New Roman" panose="02020603050405020304" pitchFamily="18" charset="0"/>
              </a:rPr>
              <a:t>/2021/07/08/world/climate-change-body-size-</a:t>
            </a:r>
            <a:r>
              <a:rPr lang="en" dirty="0" err="1">
                <a:solidFill>
                  <a:srgbClr val="0000FF"/>
                </a:solidFill>
                <a:effectLst/>
                <a:latin typeface="Times New Roman" panose="02020603050405020304" pitchFamily="18" charset="0"/>
                <a:cs typeface="Times New Roman" panose="02020603050405020304" pitchFamily="18" charset="0"/>
              </a:rPr>
              <a:t>intl</a:t>
            </a:r>
            <a:r>
              <a:rPr lang="en" dirty="0">
                <a:solidFill>
                  <a:srgbClr val="0000FF"/>
                </a:solidFill>
                <a:effectLst/>
                <a:latin typeface="Times New Roman" panose="02020603050405020304" pitchFamily="18" charset="0"/>
                <a:cs typeface="Times New Roman" panose="02020603050405020304" pitchFamily="18" charset="0"/>
              </a:rPr>
              <a:t>-</a:t>
            </a:r>
            <a:r>
              <a:rPr lang="en" dirty="0" err="1">
                <a:solidFill>
                  <a:srgbClr val="0000FF"/>
                </a:solidFill>
                <a:effectLst/>
                <a:latin typeface="Times New Roman" panose="02020603050405020304" pitchFamily="18" charset="0"/>
                <a:cs typeface="Times New Roman" panose="02020603050405020304" pitchFamily="18" charset="0"/>
              </a:rPr>
              <a:t>scli-scn</a:t>
            </a:r>
            <a:r>
              <a:rPr lang="en" dirty="0">
                <a:solidFill>
                  <a:srgbClr val="0000FF"/>
                </a:solidFill>
                <a:effectLst/>
                <a:latin typeface="Times New Roman" panose="02020603050405020304" pitchFamily="18" charset="0"/>
                <a:cs typeface="Times New Roman" panose="02020603050405020304" pitchFamily="18" charset="0"/>
              </a:rPr>
              <a:t>/</a:t>
            </a:r>
            <a:r>
              <a:rPr lang="en" dirty="0" err="1">
                <a:solidFill>
                  <a:srgbClr val="0000FF"/>
                </a:solidFill>
                <a:effectLst/>
                <a:latin typeface="Times New Roman" panose="02020603050405020304" pitchFamily="18" charset="0"/>
                <a:cs typeface="Times New Roman" panose="02020603050405020304" pitchFamily="18" charset="0"/>
              </a:rPr>
              <a:t>index.html</a:t>
            </a:r>
            <a:r>
              <a:rPr lang="en" dirty="0">
                <a:solidFill>
                  <a:srgbClr val="0000FF"/>
                </a:solidFill>
                <a:effectLst/>
                <a:latin typeface="Times New Roman" panose="02020603050405020304" pitchFamily="18" charset="0"/>
                <a:cs typeface="Times New Roman" panose="02020603050405020304" pitchFamily="18" charset="0"/>
              </a:rPr>
              <a:t> </a:t>
            </a:r>
            <a:endParaRPr lang="en" dirty="0">
              <a:effectLst/>
              <a:latin typeface="Times New Roman" panose="02020603050405020304" pitchFamily="18" charset="0"/>
              <a:cs typeface="Times New Roman" panose="02020603050405020304" pitchFamily="18" charset="0"/>
            </a:endParaRPr>
          </a:p>
          <a:p>
            <a:pPr marL="0" indent="0">
              <a:lnSpc>
                <a:spcPct val="150000"/>
              </a:lnSpc>
              <a:buNone/>
            </a:pPr>
            <a:r>
              <a:rPr lang="el-GR" dirty="0">
                <a:effectLst/>
                <a:latin typeface="Times New Roman" panose="02020603050405020304" pitchFamily="18" charset="0"/>
                <a:cs typeface="Times New Roman" panose="02020603050405020304" pitchFamily="18" charset="0"/>
              </a:rPr>
              <a:t> </a:t>
            </a:r>
          </a:p>
          <a:p>
            <a:pPr marL="0" indent="0">
              <a:buNone/>
            </a:pPr>
            <a:endParaRPr lang="el-GR" dirty="0"/>
          </a:p>
        </p:txBody>
      </p:sp>
    </p:spTree>
    <p:extLst>
      <p:ext uri="{BB962C8B-B14F-4D97-AF65-F5344CB8AC3E}">
        <p14:creationId xmlns:p14="http://schemas.microsoft.com/office/powerpoint/2010/main" val="2504841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E89A1-372C-7D6E-8836-97FA294B48F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8604B15-9142-E42C-06B9-014C9C96BFDF}"/>
              </a:ext>
            </a:extLst>
          </p:cNvPr>
          <p:cNvSpPr>
            <a:spLocks noGrp="1"/>
          </p:cNvSpPr>
          <p:nvPr>
            <p:ph type="title"/>
          </p:nvPr>
        </p:nvSpPr>
        <p:spPr/>
        <p:txBody>
          <a:bodyPr/>
          <a:lstStyle/>
          <a:p>
            <a:pPr algn="ctr"/>
            <a:r>
              <a:rPr lang="el-GR" sz="4400" dirty="0"/>
              <a:t>ΒΙΒΛΙΟΓΡΑΦΙΚΕΣ ΑΝΑΦΟΡΕΣ</a:t>
            </a:r>
            <a:r>
              <a:rPr lang="en-US" sz="4400" dirty="0"/>
              <a:t> (APA style)</a:t>
            </a:r>
            <a:endParaRPr lang="el-GR" dirty="0"/>
          </a:p>
        </p:txBody>
      </p:sp>
      <p:sp>
        <p:nvSpPr>
          <p:cNvPr id="3" name="Θέση περιεχομένου 2">
            <a:extLst>
              <a:ext uri="{FF2B5EF4-FFF2-40B4-BE49-F238E27FC236}">
                <a16:creationId xmlns:a16="http://schemas.microsoft.com/office/drawing/2014/main" id="{5D0C5BBC-3753-1137-AF75-A9B2269BC505}"/>
              </a:ext>
            </a:extLst>
          </p:cNvPr>
          <p:cNvSpPr>
            <a:spLocks noGrp="1"/>
          </p:cNvSpPr>
          <p:nvPr>
            <p:ph idx="1"/>
          </p:nvPr>
        </p:nvSpPr>
        <p:spPr/>
        <p:txBody>
          <a:bodyPr/>
          <a:lstStyle/>
          <a:p>
            <a:endParaRPr lang="el-GR" dirty="0"/>
          </a:p>
          <a:p>
            <a:pPr marL="0" indent="0">
              <a:lnSpc>
                <a:spcPct val="150000"/>
              </a:lnSpc>
              <a:buNone/>
            </a:pPr>
            <a:r>
              <a:rPr lang="el-GR" sz="2400" dirty="0">
                <a:effectLst/>
                <a:latin typeface="Times New Roman" panose="02020603050405020304" pitchFamily="18" charset="0"/>
                <a:cs typeface="Times New Roman" panose="02020603050405020304" pitchFamily="18" charset="0"/>
              </a:rPr>
              <a:t>Βίντεο στο </a:t>
            </a:r>
            <a:r>
              <a:rPr lang="en-US" sz="2400" dirty="0" err="1">
                <a:effectLst/>
                <a:latin typeface="Times New Roman" panose="02020603050405020304" pitchFamily="18" charset="0"/>
                <a:cs typeface="Times New Roman" panose="02020603050405020304" pitchFamily="18" charset="0"/>
              </a:rPr>
              <a:t>Youtube</a:t>
            </a:r>
            <a:endParaRPr lang="el-GR" sz="2400" dirty="0">
              <a:effectLst/>
              <a:latin typeface="Times New Roman" panose="02020603050405020304" pitchFamily="18" charset="0"/>
              <a:cs typeface="Times New Roman" panose="02020603050405020304" pitchFamily="18" charset="0"/>
            </a:endParaRPr>
          </a:p>
          <a:p>
            <a:pPr marL="0" indent="0">
              <a:lnSpc>
                <a:spcPct val="150000"/>
              </a:lnSpc>
              <a:buNone/>
            </a:pPr>
            <a:r>
              <a:rPr lang="en" sz="2400" dirty="0">
                <a:effectLst/>
                <a:latin typeface="Times New Roman" panose="02020603050405020304" pitchFamily="18" charset="0"/>
                <a:cs typeface="Times New Roman" panose="02020603050405020304" pitchFamily="18" charset="0"/>
              </a:rPr>
              <a:t>Nicolae, C. (2017, January 12). </a:t>
            </a:r>
            <a:r>
              <a:rPr lang="en" sz="2400" i="1" dirty="0">
                <a:effectLst/>
                <a:latin typeface="Times New Roman" panose="02020603050405020304" pitchFamily="18" charset="0"/>
                <a:cs typeface="Times New Roman" panose="02020603050405020304" pitchFamily="18" charset="0"/>
              </a:rPr>
              <a:t>Sting - Shape of My Heart (Leon) </a:t>
            </a:r>
            <a:r>
              <a:rPr lang="en" sz="2400" dirty="0">
                <a:effectLst/>
                <a:latin typeface="Times New Roman" panose="02020603050405020304" pitchFamily="18" charset="0"/>
                <a:cs typeface="Times New Roman" panose="02020603050405020304" pitchFamily="18" charset="0"/>
              </a:rPr>
              <a:t>[Video]. YouTube. </a:t>
            </a:r>
            <a:r>
              <a:rPr lang="en" sz="2400" dirty="0">
                <a:solidFill>
                  <a:srgbClr val="0000FF"/>
                </a:solidFill>
                <a:effectLst/>
                <a:latin typeface="Times New Roman" panose="02020603050405020304" pitchFamily="18" charset="0"/>
                <a:cs typeface="Times New Roman" panose="02020603050405020304" pitchFamily="18" charset="0"/>
              </a:rPr>
              <a:t>https://</a:t>
            </a:r>
            <a:r>
              <a:rPr lang="en" sz="2400" dirty="0" err="1">
                <a:solidFill>
                  <a:srgbClr val="0000FF"/>
                </a:solidFill>
                <a:effectLst/>
                <a:latin typeface="Times New Roman" panose="02020603050405020304" pitchFamily="18" charset="0"/>
                <a:cs typeface="Times New Roman" panose="02020603050405020304" pitchFamily="18" charset="0"/>
              </a:rPr>
              <a:t>www.youtube.com</a:t>
            </a:r>
            <a:r>
              <a:rPr lang="en" sz="2400" dirty="0">
                <a:solidFill>
                  <a:srgbClr val="0000FF"/>
                </a:solidFill>
                <a:effectLst/>
                <a:latin typeface="Times New Roman" panose="02020603050405020304" pitchFamily="18" charset="0"/>
                <a:cs typeface="Times New Roman" panose="02020603050405020304" pitchFamily="18" charset="0"/>
              </a:rPr>
              <a:t>/watch ?v=QK-Z1K67uaA </a:t>
            </a:r>
            <a:endParaRPr lang="en" sz="2400" dirty="0">
              <a:effectLst/>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29926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D6B05D7F-4A68-4C7B-8723-7A1E1EF31370}"/>
              </a:ext>
            </a:extLst>
          </p:cNvPr>
          <p:cNvSpPr>
            <a:spLocks noGrp="1"/>
          </p:cNvSpPr>
          <p:nvPr>
            <p:ph type="title"/>
          </p:nvPr>
        </p:nvSpPr>
        <p:spPr>
          <a:xfrm>
            <a:off x="1371597" y="348865"/>
            <a:ext cx="10044023" cy="877729"/>
          </a:xfrm>
        </p:spPr>
        <p:txBody>
          <a:bodyPr anchor="ctr">
            <a:normAutofit/>
          </a:bodyPr>
          <a:lstStyle/>
          <a:p>
            <a:r>
              <a:rPr kumimoji="0" lang="el-GR" sz="2800" b="1" i="0" u="none" strike="noStrike" kern="1200" cap="none" spc="0" normalizeH="0" baseline="0" noProof="0">
                <a:ln>
                  <a:noFill/>
                </a:ln>
                <a:solidFill>
                  <a:srgbClr val="FFFFFF"/>
                </a:solidFill>
                <a:effectLst/>
                <a:uLnTx/>
                <a:uFillTx/>
                <a:latin typeface="Calibri"/>
                <a:ea typeface="+mj-ea"/>
                <a:cs typeface="+mj-cs"/>
              </a:rPr>
              <a:t>Δομή της επιστημονικής εργασίας</a:t>
            </a:r>
            <a:br>
              <a:rPr kumimoji="0" lang="el-GR" sz="2800" b="1" i="0" u="none" strike="noStrike" kern="1200" cap="none" spc="0" normalizeH="0" baseline="0" noProof="0">
                <a:ln>
                  <a:noFill/>
                </a:ln>
                <a:solidFill>
                  <a:srgbClr val="FFFFFF"/>
                </a:solidFill>
                <a:effectLst/>
                <a:uLnTx/>
                <a:uFillTx/>
                <a:latin typeface="Calibri"/>
                <a:ea typeface="+mj-ea"/>
                <a:cs typeface="+mj-cs"/>
              </a:rPr>
            </a:br>
            <a:r>
              <a:rPr kumimoji="0" lang="el-GR" sz="2800" b="1" i="0" u="none" strike="noStrike" kern="1200" cap="none" spc="0" normalizeH="0" baseline="0" noProof="0">
                <a:ln>
                  <a:noFill/>
                </a:ln>
                <a:solidFill>
                  <a:srgbClr val="FFFFFF"/>
                </a:solidFill>
                <a:effectLst/>
                <a:uLnTx/>
                <a:uFillTx/>
                <a:latin typeface="Calibri"/>
                <a:ea typeface="+mj-ea"/>
                <a:cs typeface="+mj-cs"/>
              </a:rPr>
              <a:t>Μέρος 2</a:t>
            </a:r>
            <a:r>
              <a:rPr kumimoji="0" lang="el-GR" sz="2800" b="1" i="0" u="none" strike="noStrike" kern="1200" cap="none" spc="0" normalizeH="0" baseline="30000" noProof="0">
                <a:ln>
                  <a:noFill/>
                </a:ln>
                <a:solidFill>
                  <a:srgbClr val="FFFFFF"/>
                </a:solidFill>
                <a:effectLst/>
                <a:uLnTx/>
                <a:uFillTx/>
                <a:latin typeface="Calibri"/>
                <a:ea typeface="+mj-ea"/>
                <a:cs typeface="+mj-cs"/>
              </a:rPr>
              <a:t>ο</a:t>
            </a:r>
            <a:r>
              <a:rPr kumimoji="0" lang="el-GR" sz="2800" b="1" i="0" u="none" strike="noStrike" kern="1200" cap="none" spc="0" normalizeH="0" baseline="0" noProof="0">
                <a:ln>
                  <a:noFill/>
                </a:ln>
                <a:solidFill>
                  <a:srgbClr val="FFFFFF"/>
                </a:solidFill>
                <a:effectLst/>
                <a:uLnTx/>
                <a:uFillTx/>
                <a:latin typeface="Calibri"/>
                <a:ea typeface="+mj-ea"/>
                <a:cs typeface="+mj-cs"/>
              </a:rPr>
              <a:t> </a:t>
            </a:r>
            <a:endParaRPr lang="el-GR" sz="2800">
              <a:solidFill>
                <a:srgbClr val="FFFFFF"/>
              </a:solidFill>
            </a:endParaRPr>
          </a:p>
        </p:txBody>
      </p:sp>
      <p:graphicFrame>
        <p:nvGraphicFramePr>
          <p:cNvPr id="5" name="Θέση περιεχομένου 2">
            <a:extLst>
              <a:ext uri="{FF2B5EF4-FFF2-40B4-BE49-F238E27FC236}">
                <a16:creationId xmlns:a16="http://schemas.microsoft.com/office/drawing/2014/main" id="{42A7DCF8-0749-E613-38CD-337AA33E2132}"/>
              </a:ext>
            </a:extLst>
          </p:cNvPr>
          <p:cNvGraphicFramePr>
            <a:graphicFrameLocks noGrp="1"/>
          </p:cNvGraphicFramePr>
          <p:nvPr>
            <p:ph idx="1"/>
            <p:extLst>
              <p:ext uri="{D42A27DB-BD31-4B8C-83A1-F6EECF244321}">
                <p14:modId xmlns:p14="http://schemas.microsoft.com/office/powerpoint/2010/main" val="15574822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799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FD0EEAE-64C9-4C91-94AD-E5D32889C592}"/>
              </a:ext>
            </a:extLst>
          </p:cNvPr>
          <p:cNvSpPr>
            <a:spLocks noGrp="1"/>
          </p:cNvSpPr>
          <p:nvPr>
            <p:ph type="title"/>
          </p:nvPr>
        </p:nvSpPr>
        <p:spPr>
          <a:xfrm>
            <a:off x="1156851" y="637762"/>
            <a:ext cx="9888496" cy="900131"/>
          </a:xfrm>
        </p:spPr>
        <p:txBody>
          <a:bodyPr anchor="t">
            <a:normAutofit/>
          </a:bodyPr>
          <a:lstStyle/>
          <a:p>
            <a:r>
              <a:rPr kumimoji="0" lang="el-GR" sz="4000" b="0" i="0" u="none" strike="noStrike" kern="1200" cap="none" spc="0" normalizeH="0" baseline="0" noProof="0">
                <a:ln>
                  <a:noFill/>
                </a:ln>
                <a:solidFill>
                  <a:schemeClr val="bg1"/>
                </a:solidFill>
                <a:effectLst/>
                <a:uLnTx/>
                <a:uFillTx/>
                <a:latin typeface="Calibri"/>
                <a:ea typeface="+mj-ea"/>
                <a:cs typeface="+mj-cs"/>
              </a:rPr>
              <a:t>Μεθοδολογία</a:t>
            </a:r>
            <a:endParaRPr lang="el-GR"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3A620B7-C1EB-4135-9704-6D544E8BF62F}"/>
              </a:ext>
            </a:extLst>
          </p:cNvPr>
          <p:cNvSpPr>
            <a:spLocks noGrp="1"/>
          </p:cNvSpPr>
          <p:nvPr>
            <p:ph idx="1"/>
          </p:nvPr>
        </p:nvSpPr>
        <p:spPr>
          <a:xfrm>
            <a:off x="1155548" y="2217343"/>
            <a:ext cx="9880893" cy="3959619"/>
          </a:xfrm>
        </p:spPr>
        <p:txBody>
          <a:bodyPr>
            <a:normAutofit fontScale="92500"/>
          </a:bodyPr>
          <a:lstStyle/>
          <a:p>
            <a:pPr marL="0" marR="0" lvl="0" indent="0" defTabSz="914400" rtl="0" eaLnBrk="1" fontAlgn="auto" latinLnBrk="0" hangingPunct="1">
              <a:spcBef>
                <a:spcPct val="20000"/>
              </a:spcBef>
              <a:spcAft>
                <a:spcPts val="0"/>
              </a:spcAft>
              <a:buClrTx/>
              <a:buSzTx/>
              <a:buNone/>
              <a:tabLst/>
              <a:defRPr/>
            </a:pPr>
            <a:endParaRPr kumimoji="0" lang="el-GR" sz="2400" b="0" i="0" u="none" strike="noStrike" kern="1200" cap="none" spc="0" normalizeH="0" baseline="0" noProof="0" dirty="0">
              <a:ln>
                <a:noFill/>
              </a:ln>
              <a:effectLst/>
              <a:uLnTx/>
              <a:uFillTx/>
              <a:latin typeface="Calibri"/>
              <a:ea typeface="+mn-ea"/>
              <a:cs typeface="+mn-cs"/>
            </a:endParaRPr>
          </a:p>
          <a:p>
            <a:pPr marL="0" marR="0" lvl="0" indent="0" defTabSz="914400" rtl="0" eaLnBrk="1" fontAlgn="auto" latinLnBrk="0" hangingPunct="1">
              <a:lnSpc>
                <a:spcPct val="200000"/>
              </a:lnSpc>
              <a:spcBef>
                <a:spcPct val="20000"/>
              </a:spcBef>
              <a:spcAft>
                <a:spcPts val="0"/>
              </a:spcAft>
              <a:buClrTx/>
              <a:buSzTx/>
              <a:buNone/>
              <a:tabLst/>
              <a:defRPr/>
            </a:pPr>
            <a:r>
              <a:rPr kumimoji="0" lang="el-GR" sz="3600" b="0" i="0" u="none" strike="noStrike" kern="1200" cap="none" spc="0" normalizeH="0" baseline="0" noProof="0" dirty="0">
                <a:ln>
                  <a:noFill/>
                </a:ln>
                <a:effectLst/>
                <a:uLnTx/>
                <a:uFillTx/>
                <a:latin typeface="Calibri"/>
                <a:ea typeface="+mn-ea"/>
                <a:cs typeface="+mn-cs"/>
              </a:rPr>
              <a:t>Στο τμήμα αυτό της </a:t>
            </a:r>
            <a:r>
              <a:rPr lang="el-GR" sz="3600" dirty="0">
                <a:latin typeface="Calibri"/>
              </a:rPr>
              <a:t>πτυχιακής</a:t>
            </a:r>
            <a:r>
              <a:rPr kumimoji="0" lang="el-GR" sz="3600" b="0" i="0" u="none" strike="noStrike" kern="1200" cap="none" spc="0" normalizeH="0" baseline="0" noProof="0" dirty="0">
                <a:ln>
                  <a:noFill/>
                </a:ln>
                <a:effectLst/>
                <a:uLnTx/>
                <a:uFillTx/>
                <a:latin typeface="Calibri"/>
                <a:ea typeface="+mn-ea"/>
                <a:cs typeface="+mn-cs"/>
              </a:rPr>
              <a:t> εργασίας παρέχονται πληροφορίες για να καταλάβει ο αναγνώστης πως έγινε η έρευνα, σε ποιο δείγμα και με ποια ανάλυση</a:t>
            </a:r>
          </a:p>
          <a:p>
            <a:endParaRPr lang="el-GR" sz="2400" dirty="0"/>
          </a:p>
        </p:txBody>
      </p:sp>
    </p:spTree>
    <p:extLst>
      <p:ext uri="{BB962C8B-B14F-4D97-AF65-F5344CB8AC3E}">
        <p14:creationId xmlns:p14="http://schemas.microsoft.com/office/powerpoint/2010/main" val="4228544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D89418E-F714-43E6-AE31-98868EF37B6E}"/>
              </a:ext>
            </a:extLst>
          </p:cNvPr>
          <p:cNvSpPr>
            <a:spLocks noGrp="1"/>
          </p:cNvSpPr>
          <p:nvPr>
            <p:ph type="title"/>
          </p:nvPr>
        </p:nvSpPr>
        <p:spPr>
          <a:xfrm>
            <a:off x="1156851" y="637762"/>
            <a:ext cx="9888496" cy="900131"/>
          </a:xfrm>
        </p:spPr>
        <p:txBody>
          <a:bodyPr anchor="t">
            <a:normAutofit/>
          </a:bodyPr>
          <a:lstStyle/>
          <a:p>
            <a:r>
              <a:rPr kumimoji="0" lang="el-GR" sz="4000" b="0" i="0" u="none" strike="noStrike" kern="1200" cap="none" spc="0" normalizeH="0" baseline="0" noProof="0">
                <a:ln>
                  <a:noFill/>
                </a:ln>
                <a:solidFill>
                  <a:schemeClr val="bg1"/>
                </a:solidFill>
                <a:effectLst/>
                <a:uLnTx/>
                <a:uFillTx/>
                <a:latin typeface="Calibri"/>
                <a:ea typeface="+mj-ea"/>
                <a:cs typeface="+mj-cs"/>
              </a:rPr>
              <a:t>Συμμετέχοντες της έρευνας</a:t>
            </a:r>
            <a:endParaRPr lang="el-GR"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FA6C416-BEFC-441C-BC9A-D257FE32C5EE}"/>
              </a:ext>
            </a:extLst>
          </p:cNvPr>
          <p:cNvSpPr>
            <a:spLocks noGrp="1"/>
          </p:cNvSpPr>
          <p:nvPr>
            <p:ph idx="1"/>
          </p:nvPr>
        </p:nvSpPr>
        <p:spPr>
          <a:xfrm>
            <a:off x="1155548" y="2217343"/>
            <a:ext cx="9880893" cy="3959619"/>
          </a:xfrm>
        </p:spPr>
        <p:txBody>
          <a:bodyPr>
            <a:normAutofit/>
          </a:bodyPr>
          <a:lstStyle/>
          <a:p>
            <a:pPr marL="384175" marR="0" lvl="0" indent="-384175"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Δείγμα – Συμμετέχοντες</a:t>
            </a:r>
          </a:p>
          <a:p>
            <a:pPr marL="384175" marR="0" lvl="0" indent="-384175"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Ακριβής αριθμός συμμετεχόντων (αρχικός αριθμός και τελικός αριθμός)</a:t>
            </a:r>
          </a:p>
          <a:p>
            <a:pPr marL="384175" marR="0" lvl="0" indent="-384175"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Πως έγινε η επιλογή των συμμετεχόντων (τυχαία δειγματοληψία, ποιο σχέδιο;)</a:t>
            </a:r>
          </a:p>
          <a:p>
            <a:pPr marL="384175" marR="0" lvl="0" indent="-384175"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Χαρακτηριστικά των υποκειμένων </a:t>
            </a:r>
          </a:p>
          <a:p>
            <a:pPr marL="950913" marR="0" lvl="1" indent="-285750" defTabSz="914400" rtl="0" eaLnBrk="1" fontAlgn="auto" latinLnBrk="0" hangingPunct="1">
              <a:spcBef>
                <a:spcPct val="20000"/>
              </a:spcBef>
              <a:spcAft>
                <a:spcPts val="0"/>
              </a:spcAft>
              <a:buClrTx/>
              <a:buSzTx/>
              <a:buFont typeface="Arial" pitchFamily="34" charset="0"/>
              <a:buChar char="–"/>
              <a:tabLst/>
              <a:defRPr/>
            </a:pPr>
            <a:r>
              <a:rPr kumimoji="0" lang="el-GR" b="0" i="0" u="none" strike="noStrike" kern="1200" cap="none" spc="0" normalizeH="0" baseline="0" noProof="0" dirty="0">
                <a:ln>
                  <a:noFill/>
                </a:ln>
                <a:effectLst/>
                <a:uLnTx/>
                <a:uFillTx/>
                <a:latin typeface="Calibri"/>
                <a:ea typeface="+mn-ea"/>
                <a:cs typeface="+mn-cs"/>
              </a:rPr>
              <a:t>Χρήση συγκεκριμένου μέσου, ηλικία..</a:t>
            </a:r>
          </a:p>
          <a:p>
            <a:pPr marL="950913" marR="0" lvl="1" indent="-285750" defTabSz="914400" rtl="0" eaLnBrk="1" fontAlgn="auto" latinLnBrk="0" hangingPunct="1">
              <a:spcBef>
                <a:spcPct val="20000"/>
              </a:spcBef>
              <a:spcAft>
                <a:spcPts val="0"/>
              </a:spcAft>
              <a:buClrTx/>
              <a:buSzTx/>
              <a:buFont typeface="Arial" pitchFamily="34" charset="0"/>
              <a:buChar char="–"/>
              <a:tabLst/>
              <a:defRPr/>
            </a:pPr>
            <a:r>
              <a:rPr lang="el-GR" dirty="0">
                <a:latin typeface="Calibri"/>
              </a:rPr>
              <a:t>Φύλο και συγκεκριμένα κριτήρια επιλογής</a:t>
            </a:r>
            <a:endParaRPr kumimoji="0" lang="el-GR" b="0" i="0" u="none" strike="noStrike" kern="1200" cap="none" spc="0" normalizeH="0" baseline="0" noProof="0" dirty="0">
              <a:ln>
                <a:noFill/>
              </a:ln>
              <a:effectLst/>
              <a:uLnTx/>
              <a:uFillTx/>
              <a:latin typeface="Calibri"/>
              <a:ea typeface="+mn-ea"/>
              <a:cs typeface="+mn-cs"/>
            </a:endParaRPr>
          </a:p>
          <a:p>
            <a:pPr marL="950913" marR="0" lvl="1" indent="-285750" defTabSz="914400" rtl="0" eaLnBrk="1" fontAlgn="auto" latinLnBrk="0" hangingPunct="1">
              <a:spcBef>
                <a:spcPct val="20000"/>
              </a:spcBef>
              <a:spcAft>
                <a:spcPts val="0"/>
              </a:spcAft>
              <a:buClrTx/>
              <a:buSzTx/>
              <a:buFont typeface="Arial" pitchFamily="34" charset="0"/>
              <a:buChar char="–"/>
              <a:tabLst/>
              <a:defRPr/>
            </a:pPr>
            <a:r>
              <a:rPr kumimoji="0" lang="el-GR" b="0" i="0" u="none" strike="noStrike" kern="1200" cap="none" spc="0" normalizeH="0" baseline="0" noProof="0" dirty="0">
                <a:ln>
                  <a:noFill/>
                </a:ln>
                <a:effectLst/>
                <a:uLnTx/>
                <a:uFillTx/>
                <a:latin typeface="Calibri"/>
                <a:ea typeface="+mn-ea"/>
                <a:cs typeface="+mn-cs"/>
              </a:rPr>
              <a:t>Πανελλήνιας εμβέλειας ή τοπικού χαρακτήρα;</a:t>
            </a:r>
          </a:p>
          <a:p>
            <a:pPr marL="950913" marR="0" lvl="1" indent="-285750" defTabSz="914400" rtl="0" eaLnBrk="1" fontAlgn="auto" latinLnBrk="0" hangingPunct="1">
              <a:spcBef>
                <a:spcPct val="20000"/>
              </a:spcBef>
              <a:spcAft>
                <a:spcPts val="0"/>
              </a:spcAft>
              <a:buClrTx/>
              <a:buSzTx/>
              <a:buFont typeface="Arial" pitchFamily="34" charset="0"/>
              <a:buChar char="–"/>
              <a:tabLst/>
              <a:defRPr/>
            </a:pPr>
            <a:r>
              <a:rPr lang="el-GR" dirty="0">
                <a:latin typeface="Calibri"/>
              </a:rPr>
              <a:t>Ενημέρωση για την ανωνυμία των συμμετεχόντων </a:t>
            </a:r>
            <a:endParaRPr kumimoji="0" lang="el-GR" b="0" i="0" u="none" strike="noStrike" kern="1200" cap="none" spc="0" normalizeH="0" baseline="0" noProof="0" dirty="0">
              <a:ln>
                <a:noFill/>
              </a:ln>
              <a:effectLst/>
              <a:uLnTx/>
              <a:uFillTx/>
              <a:latin typeface="Calibri"/>
              <a:ea typeface="+mn-ea"/>
              <a:cs typeface="+mn-cs"/>
            </a:endParaRPr>
          </a:p>
          <a:p>
            <a:endParaRPr lang="el-GR" sz="2400" dirty="0"/>
          </a:p>
        </p:txBody>
      </p:sp>
    </p:spTree>
    <p:extLst>
      <p:ext uri="{BB962C8B-B14F-4D97-AF65-F5344CB8AC3E}">
        <p14:creationId xmlns:p14="http://schemas.microsoft.com/office/powerpoint/2010/main" val="328136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7DFAA5-2581-4D33-819C-1EDE583172ED}"/>
              </a:ext>
            </a:extLst>
          </p:cNvPr>
          <p:cNvSpPr>
            <a:spLocks noGrp="1"/>
          </p:cNvSpPr>
          <p:nvPr>
            <p:ph type="title"/>
          </p:nvPr>
        </p:nvSpPr>
        <p:spPr/>
        <p:txBody>
          <a:bodyPr/>
          <a:lstStyle/>
          <a:p>
            <a:pPr algn="ctr"/>
            <a:r>
              <a:rPr kumimoji="0" lang="el-GR" sz="4400" b="0" i="0" u="none" strike="noStrike" kern="1200" cap="none" spc="0" normalizeH="0" baseline="0" noProof="0" dirty="0">
                <a:ln>
                  <a:noFill/>
                </a:ln>
                <a:effectLst/>
                <a:uLnTx/>
                <a:uFillTx/>
                <a:latin typeface="Calibri"/>
                <a:ea typeface="+mj-ea"/>
                <a:cs typeface="+mj-cs"/>
              </a:rPr>
              <a:t>Τίτλος (1/3)</a:t>
            </a:r>
            <a:endParaRPr lang="el-GR" dirty="0"/>
          </a:p>
        </p:txBody>
      </p:sp>
      <p:sp>
        <p:nvSpPr>
          <p:cNvPr id="3" name="Θέση περιεχομένου 2">
            <a:extLst>
              <a:ext uri="{FF2B5EF4-FFF2-40B4-BE49-F238E27FC236}">
                <a16:creationId xmlns:a16="http://schemas.microsoft.com/office/drawing/2014/main" id="{14706D31-7420-45C8-978A-458B7F52A0DB}"/>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a:ln>
                  <a:noFill/>
                </a:ln>
                <a:solidFill>
                  <a:prstClr val="black"/>
                </a:solidFill>
                <a:effectLst/>
                <a:uLnTx/>
                <a:uFillTx/>
                <a:latin typeface="Calibri"/>
                <a:ea typeface="+mn-ea"/>
                <a:cs typeface="+mn-cs"/>
              </a:rPr>
              <a:t>Αποτελεί μία αρκετά σύντομη περίληψη της εργασίας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a:ln>
                  <a:noFill/>
                </a:ln>
                <a:solidFill>
                  <a:prstClr val="black"/>
                </a:solidFill>
                <a:effectLst/>
                <a:uLnTx/>
                <a:uFillTx/>
                <a:latin typeface="Calibri"/>
                <a:ea typeface="+mn-ea"/>
                <a:cs typeface="+mn-cs"/>
              </a:rPr>
              <a:t>Δίνει πληροφορίες σχετικά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Έννοιες (μεταβλητές) που θα εξεταστούν</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Τις μεταξύ τους σχέσεις</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Τον πληθυσμό από τον οποίο θα προέρχεται το δείγμα</a:t>
            </a:r>
          </a:p>
          <a:p>
            <a:endParaRPr lang="el-GR" dirty="0"/>
          </a:p>
        </p:txBody>
      </p:sp>
    </p:spTree>
    <p:extLst>
      <p:ext uri="{BB962C8B-B14F-4D97-AF65-F5344CB8AC3E}">
        <p14:creationId xmlns:p14="http://schemas.microsoft.com/office/powerpoint/2010/main" val="151981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041C26D2-DEE8-76CD-6206-31AD8C9921A3}"/>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ΑΠΟΤΕΛΕΣΜΑΤΑ</a:t>
            </a:r>
          </a:p>
        </p:txBody>
      </p:sp>
    </p:spTree>
    <p:extLst>
      <p:ext uri="{BB962C8B-B14F-4D97-AF65-F5344CB8AC3E}">
        <p14:creationId xmlns:p14="http://schemas.microsoft.com/office/powerpoint/2010/main" val="902384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53CF316-36FA-48C4-9646-6BA461EF16CD}"/>
              </a:ext>
            </a:extLst>
          </p:cNvPr>
          <p:cNvSpPr>
            <a:spLocks noGrp="1"/>
          </p:cNvSpPr>
          <p:nvPr>
            <p:ph type="title"/>
          </p:nvPr>
        </p:nvSpPr>
        <p:spPr>
          <a:xfrm>
            <a:off x="1156851" y="637762"/>
            <a:ext cx="9888496" cy="900131"/>
          </a:xfrm>
        </p:spPr>
        <p:txBody>
          <a:bodyPr anchor="t">
            <a:normAutofit/>
          </a:bodyPr>
          <a:lstStyle/>
          <a:p>
            <a:r>
              <a:rPr kumimoji="0" lang="el-GR" sz="4000" b="0" i="0" u="none" strike="noStrike" kern="1200" cap="none" spc="0" normalizeH="0" baseline="0" noProof="0">
                <a:ln>
                  <a:noFill/>
                </a:ln>
                <a:solidFill>
                  <a:schemeClr val="bg1"/>
                </a:solidFill>
                <a:effectLst/>
                <a:uLnTx/>
                <a:uFillTx/>
                <a:latin typeface="Calibri"/>
                <a:ea typeface="+mj-ea"/>
                <a:cs typeface="+mj-cs"/>
              </a:rPr>
              <a:t>Αποτελέσματα ποσοτικής ανάλυσης</a:t>
            </a:r>
            <a:endParaRPr lang="el-GR" sz="4000">
              <a:solidFill>
                <a:schemeClr val="bg1"/>
              </a:solidFill>
            </a:endParaRPr>
          </a:p>
        </p:txBody>
      </p:sp>
      <p:sp>
        <p:nvSpPr>
          <p:cNvPr id="19"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B791C02-8332-4EC5-9227-ED703C6E4425}"/>
              </a:ext>
            </a:extLst>
          </p:cNvPr>
          <p:cNvSpPr>
            <a:spLocks noGrp="1"/>
          </p:cNvSpPr>
          <p:nvPr>
            <p:ph idx="1"/>
          </p:nvPr>
        </p:nvSpPr>
        <p:spPr>
          <a:xfrm>
            <a:off x="1155548" y="2217343"/>
            <a:ext cx="9880893" cy="3959619"/>
          </a:xfrm>
        </p:spPr>
        <p:txBody>
          <a:bodyPr>
            <a:normAutofit/>
          </a:bodyPr>
          <a:lstStyle/>
          <a:p>
            <a:pPr marL="0" marR="0" lvl="0" indent="0" defTabSz="914400" rtl="0" eaLnBrk="1" fontAlgn="auto" latinLnBrk="0" hangingPunct="1">
              <a:spcBef>
                <a:spcPct val="20000"/>
              </a:spcBef>
              <a:spcAft>
                <a:spcPts val="0"/>
              </a:spcAft>
              <a:buClrTx/>
              <a:buSzTx/>
              <a:buNone/>
              <a:tabLst/>
              <a:defRPr/>
            </a:pPr>
            <a:endParaRPr kumimoji="0" lang="el-GR" sz="2400" b="0" i="0" u="none" strike="noStrike" kern="1200" cap="none" spc="0" normalizeH="0" baseline="0" noProof="0" dirty="0">
              <a:ln>
                <a:noFill/>
              </a:ln>
              <a:effectLst/>
              <a:uLnTx/>
              <a:uFillTx/>
              <a:latin typeface="Calibri"/>
              <a:ea typeface="+mn-ea"/>
              <a:cs typeface="+mn-cs"/>
            </a:endParaRP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Σαφή αποδεικτικά στοιχεία για την υιοθέτηση ή απόρριψη της κάθε στατιστικής υπόθεσης</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Ακολουθούμε την πορεία της ανάλυσης που πραγματοποιήσαμε</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sng" strike="noStrike" kern="1200" cap="none" spc="0" normalizeH="0" baseline="0" noProof="0" dirty="0">
                <a:ln>
                  <a:noFill/>
                </a:ln>
                <a:effectLst/>
                <a:uLnTx/>
                <a:uFillTx/>
                <a:latin typeface="Calibri"/>
                <a:ea typeface="+mn-ea"/>
                <a:cs typeface="+mn-cs"/>
              </a:rPr>
              <a:t>Καμιά προσπάθεια ερμηνείας των αποτελεσμάτων</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Τα στοιχεία παρουσιάζονται απλά και αντικειμενικά</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Πίνακες, γραφήματα (πληροφορίες που δεν επαναλαμβάνονται στο κείμενο)</a:t>
            </a:r>
          </a:p>
          <a:p>
            <a:endParaRPr lang="el-GR" sz="2400" dirty="0"/>
          </a:p>
        </p:txBody>
      </p:sp>
    </p:spTree>
    <p:extLst>
      <p:ext uri="{BB962C8B-B14F-4D97-AF65-F5344CB8AC3E}">
        <p14:creationId xmlns:p14="http://schemas.microsoft.com/office/powerpoint/2010/main" val="30593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57F960-F914-133C-1D61-65F546878F69}"/>
            </a:ext>
          </a:extLst>
        </p:cNvPr>
        <p:cNvGrpSpPr/>
        <p:nvPr/>
      </p:nvGrpSpPr>
      <p:grpSpPr>
        <a:xfrm>
          <a:off x="0" y="0"/>
          <a:ext cx="0" cy="0"/>
          <a:chOff x="0" y="0"/>
          <a:chExt cx="0" cy="0"/>
        </a:xfrm>
      </p:grpSpPr>
      <p:sp>
        <p:nvSpPr>
          <p:cNvPr id="18" name="Rectangle 7">
            <a:extLst>
              <a:ext uri="{FF2B5EF4-FFF2-40B4-BE49-F238E27FC236}">
                <a16:creationId xmlns:a16="http://schemas.microsoft.com/office/drawing/2014/main" id="{047B3771-55BF-A9D6-52B7-F7A80C74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92D2C4F-8156-E90D-0025-372366CF5EA5}"/>
              </a:ext>
            </a:extLst>
          </p:cNvPr>
          <p:cNvSpPr>
            <a:spLocks noGrp="1"/>
          </p:cNvSpPr>
          <p:nvPr>
            <p:ph type="title"/>
          </p:nvPr>
        </p:nvSpPr>
        <p:spPr>
          <a:xfrm>
            <a:off x="1156851" y="637762"/>
            <a:ext cx="9888496" cy="900131"/>
          </a:xfrm>
        </p:spPr>
        <p:txBody>
          <a:bodyPr anchor="t">
            <a:normAutofit/>
          </a:bodyPr>
          <a:lstStyle/>
          <a:p>
            <a:r>
              <a:rPr kumimoji="0" lang="el-GR" sz="4000" b="0" i="0" u="none" strike="noStrike" kern="1200" cap="none" spc="0" normalizeH="0" baseline="0" noProof="0" dirty="0">
                <a:ln>
                  <a:noFill/>
                </a:ln>
                <a:solidFill>
                  <a:schemeClr val="bg1"/>
                </a:solidFill>
                <a:effectLst/>
                <a:uLnTx/>
                <a:uFillTx/>
                <a:latin typeface="Calibri"/>
                <a:ea typeface="+mj-ea"/>
                <a:cs typeface="+mj-cs"/>
              </a:rPr>
              <a:t>Αποτελέσματα ποιοτικής ανάλυσης</a:t>
            </a:r>
            <a:endParaRPr lang="el-GR" sz="4000" dirty="0">
              <a:solidFill>
                <a:schemeClr val="bg1"/>
              </a:solidFill>
            </a:endParaRPr>
          </a:p>
        </p:txBody>
      </p:sp>
      <p:sp>
        <p:nvSpPr>
          <p:cNvPr id="19" name="Rectangle 9">
            <a:extLst>
              <a:ext uri="{FF2B5EF4-FFF2-40B4-BE49-F238E27FC236}">
                <a16:creationId xmlns:a16="http://schemas.microsoft.com/office/drawing/2014/main" id="{0F9C8A53-3FD9-9DD7-FE34-F99D4DCB8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47071F53-D23D-518C-0F36-6B71541CF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FAC69B2-6362-A244-2A55-CBBE988729ED}"/>
              </a:ext>
            </a:extLst>
          </p:cNvPr>
          <p:cNvSpPr>
            <a:spLocks noGrp="1"/>
          </p:cNvSpPr>
          <p:nvPr>
            <p:ph idx="1"/>
          </p:nvPr>
        </p:nvSpPr>
        <p:spPr>
          <a:xfrm>
            <a:off x="1155548" y="2217343"/>
            <a:ext cx="9880893" cy="3959619"/>
          </a:xfrm>
        </p:spPr>
        <p:txBody>
          <a:bodyPr>
            <a:normAutofit/>
          </a:bodyPr>
          <a:lstStyle/>
          <a:p>
            <a:pPr marL="0" marR="0" lvl="0" indent="0" defTabSz="914400" rtl="0" eaLnBrk="1" fontAlgn="auto" latinLnBrk="0" hangingPunct="1">
              <a:spcBef>
                <a:spcPct val="20000"/>
              </a:spcBef>
              <a:spcAft>
                <a:spcPts val="0"/>
              </a:spcAft>
              <a:buClrTx/>
              <a:buSzTx/>
              <a:buNone/>
              <a:tabLst/>
              <a:defRPr/>
            </a:pPr>
            <a:endParaRPr kumimoji="0" lang="el-GR" sz="2400" b="0" i="0" u="none" strike="noStrike" kern="1200" cap="none" spc="0" normalizeH="0" baseline="0" noProof="0" dirty="0">
              <a:ln>
                <a:noFill/>
              </a:ln>
              <a:effectLst/>
              <a:uLnTx/>
              <a:uFillTx/>
              <a:latin typeface="Calibri"/>
              <a:ea typeface="+mn-ea"/>
              <a:cs typeface="+mn-cs"/>
            </a:endParaRP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Σαφή αποδεικτικά στοιχεία για την υιοθέτηση των συγκεκριμένων ερευνητικών ερωτημάτων</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Ακολουθούμε την πορεία της ανάλυσης που πραγματοποιήσαμε</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sng" strike="noStrike" kern="1200" cap="none" spc="0" normalizeH="0" baseline="0" noProof="0" dirty="0">
                <a:ln>
                  <a:noFill/>
                </a:ln>
                <a:effectLst/>
                <a:uLnTx/>
                <a:uFillTx/>
                <a:latin typeface="Calibri"/>
                <a:ea typeface="+mn-ea"/>
                <a:cs typeface="+mn-cs"/>
              </a:rPr>
              <a:t>Καμιά προσπάθεια ερμηνείας των αποτελεσμάτων</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Τα στοιχεία παρουσιάζονται απλά και αντικειμενικά</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lang="el-GR" sz="2400" dirty="0">
                <a:latin typeface="Calibri"/>
              </a:rPr>
              <a:t>Αναλύονται τα θέματα που δημιουργήθηκαν με αποσπάσματα από τις συνεντεύξεις</a:t>
            </a:r>
            <a:endParaRPr kumimoji="0" lang="el-GR" sz="2400" b="0" i="0" u="none" strike="noStrike" kern="1200" cap="none" spc="0" normalizeH="0" baseline="0" noProof="0" dirty="0">
              <a:ln>
                <a:noFill/>
              </a:ln>
              <a:effectLst/>
              <a:uLnTx/>
              <a:uFillTx/>
              <a:latin typeface="Calibri"/>
              <a:ea typeface="+mn-ea"/>
              <a:cs typeface="+mn-cs"/>
            </a:endParaRPr>
          </a:p>
          <a:p>
            <a:endParaRPr lang="el-GR" sz="2400" dirty="0"/>
          </a:p>
        </p:txBody>
      </p:sp>
    </p:spTree>
    <p:extLst>
      <p:ext uri="{BB962C8B-B14F-4D97-AF65-F5344CB8AC3E}">
        <p14:creationId xmlns:p14="http://schemas.microsoft.com/office/powerpoint/2010/main" val="2650141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E9C0E1-BC7E-49ED-AD20-7DB4837AF583}"/>
              </a:ext>
            </a:extLst>
          </p:cNvPr>
          <p:cNvSpPr>
            <a:spLocks noGrp="1"/>
          </p:cNvSpPr>
          <p:nvPr>
            <p:ph type="title"/>
          </p:nvPr>
        </p:nvSpPr>
        <p:spPr/>
        <p:txBody>
          <a:bodyPr/>
          <a:lstStyle/>
          <a:p>
            <a:pPr algn="ctr"/>
            <a:r>
              <a:rPr kumimoji="0" lang="el-GR" sz="4400" b="0" i="0" u="none" strike="noStrike" kern="1200" cap="none" spc="0" normalizeH="0" baseline="0" noProof="0" dirty="0">
                <a:ln>
                  <a:noFill/>
                </a:ln>
                <a:effectLst/>
                <a:uLnTx/>
                <a:uFillTx/>
                <a:latin typeface="Calibri"/>
                <a:ea typeface="+mj-ea"/>
                <a:cs typeface="+mj-cs"/>
              </a:rPr>
              <a:t>Συζήτηση</a:t>
            </a:r>
            <a:endParaRPr lang="el-GR" dirty="0"/>
          </a:p>
        </p:txBody>
      </p:sp>
      <p:graphicFrame>
        <p:nvGraphicFramePr>
          <p:cNvPr id="5" name="Θέση περιεχομένου 2">
            <a:extLst>
              <a:ext uri="{FF2B5EF4-FFF2-40B4-BE49-F238E27FC236}">
                <a16:creationId xmlns:a16="http://schemas.microsoft.com/office/drawing/2014/main" id="{12E00E36-FABA-5188-C720-7AB0D78F766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602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7421CB-58CF-4B98-9089-F3C807096757}"/>
              </a:ext>
            </a:extLst>
          </p:cNvPr>
          <p:cNvSpPr>
            <a:spLocks noGrp="1"/>
          </p:cNvSpPr>
          <p:nvPr>
            <p:ph type="title"/>
          </p:nvPr>
        </p:nvSpPr>
        <p:spPr/>
        <p:txBody>
          <a:bodyPr/>
          <a:lstStyle/>
          <a:p>
            <a:pPr algn="ctr"/>
            <a:r>
              <a:rPr kumimoji="0" lang="el-GR" sz="4400" b="0" i="0" u="none" strike="noStrike" kern="1200" cap="none" spc="0" normalizeH="0" baseline="0" noProof="0" dirty="0">
                <a:ln>
                  <a:noFill/>
                </a:ln>
                <a:effectLst/>
                <a:uLnTx/>
                <a:uFillTx/>
                <a:latin typeface="Calibri"/>
                <a:ea typeface="+mj-ea"/>
                <a:cs typeface="+mj-cs"/>
              </a:rPr>
              <a:t>Συζήτηση</a:t>
            </a:r>
            <a:endParaRPr lang="el-GR" dirty="0"/>
          </a:p>
        </p:txBody>
      </p:sp>
      <p:graphicFrame>
        <p:nvGraphicFramePr>
          <p:cNvPr id="5" name="Θέση περιεχομένου 2">
            <a:extLst>
              <a:ext uri="{FF2B5EF4-FFF2-40B4-BE49-F238E27FC236}">
                <a16:creationId xmlns:a16="http://schemas.microsoft.com/office/drawing/2014/main" id="{D71C131E-1FD6-C5CA-1D44-4134C427298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0338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712AB8-6A1E-4088-9AB7-23686E734954}"/>
              </a:ext>
            </a:extLst>
          </p:cNvPr>
          <p:cNvSpPr>
            <a:spLocks noGrp="1"/>
          </p:cNvSpPr>
          <p:nvPr>
            <p:ph type="title"/>
          </p:nvPr>
        </p:nvSpPr>
        <p:spPr>
          <a:xfrm>
            <a:off x="1136397" y="502021"/>
            <a:ext cx="9688296" cy="768639"/>
          </a:xfrm>
        </p:spPr>
        <p:txBody>
          <a:bodyPr anchor="b">
            <a:normAutofit/>
          </a:bodyPr>
          <a:lstStyle/>
          <a:p>
            <a:r>
              <a:rPr lang="el-GR" sz="4000" dirty="0">
                <a:latin typeface="+mn-lt"/>
              </a:rPr>
              <a:t>ΒΙΒΛΙΟΓΡΑΦΙΑ</a:t>
            </a:r>
          </a:p>
        </p:txBody>
      </p:sp>
      <p:sp>
        <p:nvSpPr>
          <p:cNvPr id="3" name="Θέση περιεχομένου 2">
            <a:extLst>
              <a:ext uri="{FF2B5EF4-FFF2-40B4-BE49-F238E27FC236}">
                <a16:creationId xmlns:a16="http://schemas.microsoft.com/office/drawing/2014/main" id="{DB757F52-DDE4-4A86-BB7F-D459E8F54AF0}"/>
              </a:ext>
            </a:extLst>
          </p:cNvPr>
          <p:cNvSpPr>
            <a:spLocks noGrp="1"/>
          </p:cNvSpPr>
          <p:nvPr>
            <p:ph idx="1"/>
          </p:nvPr>
        </p:nvSpPr>
        <p:spPr>
          <a:xfrm>
            <a:off x="546265" y="1503723"/>
            <a:ext cx="11447813" cy="4695196"/>
          </a:xfrm>
        </p:spPr>
        <p:txBody>
          <a:bodyPr anchor="t">
            <a:noAutofit/>
          </a:bodyPr>
          <a:lstStyle/>
          <a:p>
            <a:pPr marL="0" marR="0" lvl="0" indent="0" defTabSz="914400" rtl="0" eaLnBrk="1" fontAlgn="auto" latinLnBrk="0" hangingPunct="1">
              <a:spcBef>
                <a:spcPts val="1200"/>
              </a:spcBef>
              <a:spcAft>
                <a:spcPts val="0"/>
              </a:spcAft>
              <a:buClr>
                <a:srgbClr val="967E96"/>
              </a:buClr>
              <a:buSzPct val="85000"/>
              <a:buFont typeface="Wingdings" pitchFamily="2" charset="2"/>
              <a:buNone/>
              <a:tabLst/>
              <a:defRPr/>
            </a:pPr>
            <a:r>
              <a:rPr kumimoji="0" lang="el-GR" sz="2400" b="0" i="0" u="none" strike="noStrike" kern="1200" cap="none" spc="0" normalizeH="0" baseline="0" noProof="0" dirty="0">
                <a:ln>
                  <a:noFill/>
                </a:ln>
                <a:effectLst/>
                <a:uLnTx/>
                <a:uFillTx/>
                <a:latin typeface="Cambria" panose="02040503050406030204" pitchFamily="18" charset="0"/>
                <a:ea typeface="+mn-ea"/>
                <a:cs typeface="+mn-cs"/>
              </a:rPr>
              <a:t>Όλα τα ακαδημαϊκά κείμενα (συμπεριλαμβανομένων των διπλωματικών εργασιών, των γραπτών εργασιών, των διδακτορικών, των άρθρων σε επιστημονικά περιοδικά και των εισηγήσεων σε συνέδρια, πόσο μάλλον των εκπαιδευτικών υλικών πάσης φύσεως) πρέπει να περιέχουν παραπομπές εντός του κειμένου και μία λίστα αναφορών στο τέλος, όπου θα αναφέρονται οι πηγές των πληροφοριών που χρησιμοποιήθηκαν για τη συγγραφή του κειμένου.</a:t>
            </a:r>
          </a:p>
          <a:p>
            <a:pPr marL="0" marR="0" lvl="0" indent="0" defTabSz="914400" rtl="0" eaLnBrk="1" fontAlgn="auto" latinLnBrk="0" hangingPunct="1">
              <a:spcBef>
                <a:spcPts val="1200"/>
              </a:spcBef>
              <a:spcAft>
                <a:spcPts val="0"/>
              </a:spcAft>
              <a:buClr>
                <a:srgbClr val="967E96"/>
              </a:buClr>
              <a:buSzPct val="85000"/>
              <a:buFont typeface="Wingdings" pitchFamily="2" charset="2"/>
              <a:buNone/>
              <a:tabLst/>
              <a:defRPr/>
            </a:pPr>
            <a:r>
              <a:rPr kumimoji="0" lang="el-GR" sz="2400" b="0" i="0" u="none" strike="noStrike" kern="1200" cap="none" spc="0" normalizeH="0" baseline="0" noProof="0" dirty="0">
                <a:ln>
                  <a:noFill/>
                </a:ln>
                <a:effectLst/>
                <a:uLnTx/>
                <a:uFillTx/>
                <a:latin typeface="Cambria" panose="02040503050406030204" pitchFamily="18" charset="0"/>
                <a:ea typeface="+mn-ea"/>
                <a:cs typeface="+mn-cs"/>
              </a:rPr>
              <a:t>Οι αναφορές είναι σημαντικές προκειμένου:</a:t>
            </a:r>
          </a:p>
          <a:p>
            <a:pPr marL="182880" marR="0" lvl="0" indent="-182880" defTabSz="914400" rtl="0" eaLnBrk="1" fontAlgn="auto" latinLnBrk="0" hangingPunct="1">
              <a:spcBef>
                <a:spcPts val="1200"/>
              </a:spcBef>
              <a:spcAft>
                <a:spcPts val="0"/>
              </a:spcAft>
              <a:buClr>
                <a:srgbClr val="967E96"/>
              </a:buClr>
              <a:buSzPct val="85000"/>
              <a:buFont typeface="Wingdings" pitchFamily="2" charset="2"/>
              <a:buChar char="§"/>
              <a:tabLst/>
              <a:defRPr/>
            </a:pPr>
            <a:r>
              <a:rPr kumimoji="0" lang="el-GR" sz="2400" b="1" i="0" u="none" strike="noStrike" kern="1200" cap="none" spc="0" normalizeH="0" baseline="0" noProof="0" dirty="0">
                <a:ln>
                  <a:noFill/>
                </a:ln>
                <a:effectLst/>
                <a:uLnTx/>
                <a:uFillTx/>
                <a:latin typeface="Cambria" panose="02040503050406030204" pitchFamily="18" charset="0"/>
                <a:ea typeface="+mn-ea"/>
                <a:cs typeface="+mn-cs"/>
              </a:rPr>
              <a:t>Να αποφεύγεται η λογοκλοπή,</a:t>
            </a:r>
          </a:p>
          <a:p>
            <a:pPr marL="182880" marR="0" lvl="0" indent="-182880" defTabSz="914400" rtl="0" eaLnBrk="1" fontAlgn="auto" latinLnBrk="0" hangingPunct="1">
              <a:spcBef>
                <a:spcPts val="1200"/>
              </a:spcBef>
              <a:spcAft>
                <a:spcPts val="0"/>
              </a:spcAft>
              <a:buClr>
                <a:srgbClr val="967E96"/>
              </a:buClr>
              <a:buSzPct val="85000"/>
              <a:buFont typeface="Wingdings" pitchFamily="2" charset="2"/>
              <a:buChar char="§"/>
              <a:tabLst/>
              <a:defRPr/>
            </a:pPr>
            <a:r>
              <a:rPr kumimoji="0" lang="el-GR" sz="2400" b="0" i="0" u="none" strike="noStrike" kern="1200" cap="none" spc="0" normalizeH="0" baseline="0" noProof="0" dirty="0">
                <a:ln>
                  <a:noFill/>
                </a:ln>
                <a:effectLst/>
                <a:uLnTx/>
                <a:uFillTx/>
                <a:latin typeface="Cambria" panose="02040503050406030204" pitchFamily="18" charset="0"/>
                <a:ea typeface="+mn-ea"/>
                <a:cs typeface="+mn-cs"/>
              </a:rPr>
              <a:t>Να είναι σε θέση ο αναγνώστης να επιβεβαιώνει τις παραπομπές και τις αντίστοιχες πληροφορίες που δόθηκαν εντός του κειμένου,</a:t>
            </a:r>
          </a:p>
          <a:p>
            <a:pPr marL="182880" marR="0" lvl="0" indent="-182880" defTabSz="914400" rtl="0" eaLnBrk="1" fontAlgn="auto" latinLnBrk="0" hangingPunct="1">
              <a:spcBef>
                <a:spcPts val="1200"/>
              </a:spcBef>
              <a:spcAft>
                <a:spcPts val="0"/>
              </a:spcAft>
              <a:buClr>
                <a:srgbClr val="967E96"/>
              </a:buClr>
              <a:buSzPct val="85000"/>
              <a:buFont typeface="Wingdings" pitchFamily="2" charset="2"/>
              <a:buChar char="§"/>
              <a:tabLst/>
              <a:defRPr/>
            </a:pPr>
            <a:r>
              <a:rPr kumimoji="0" lang="el-GR" sz="2400" b="0" i="0" u="none" strike="noStrike" kern="1200" cap="none" spc="0" normalizeH="0" baseline="0" noProof="0" dirty="0">
                <a:ln>
                  <a:noFill/>
                </a:ln>
                <a:effectLst/>
                <a:uLnTx/>
                <a:uFillTx/>
                <a:latin typeface="Cambria" panose="02040503050406030204" pitchFamily="18" charset="0"/>
                <a:ea typeface="+mn-ea"/>
                <a:cs typeface="+mn-cs"/>
              </a:rPr>
              <a:t>Να είναι σε θέση ο αναγνώστης να εντοπίζει την πηγή μόνος του, ώστε να τη μελετήσει διεξοδικότερα, εφόσον το επιθυμεί.</a:t>
            </a:r>
            <a:endParaRPr lang="el-GR" sz="2400" dirty="0"/>
          </a:p>
        </p:txBody>
      </p:sp>
    </p:spTree>
    <p:extLst>
      <p:ext uri="{BB962C8B-B14F-4D97-AF65-F5344CB8AC3E}">
        <p14:creationId xmlns:p14="http://schemas.microsoft.com/office/powerpoint/2010/main" val="1383547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7BAECD-84A6-4B47-86AF-288D25410BB1}"/>
              </a:ext>
            </a:extLst>
          </p:cNvPr>
          <p:cNvSpPr>
            <a:spLocks noGrp="1"/>
          </p:cNvSpPr>
          <p:nvPr>
            <p:ph type="title"/>
          </p:nvPr>
        </p:nvSpPr>
        <p:spPr/>
        <p:txBody>
          <a:bodyPr>
            <a:normAutofit fontScale="90000"/>
          </a:bodyPr>
          <a:lstStyle/>
          <a:p>
            <a:pPr algn="ctr"/>
            <a:br>
              <a:rPr kumimoji="0" lang="el-GR" sz="31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r>
              <a:rPr kumimoji="0" lang="el-GR" sz="31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Κατάλογος βιβλιογραφικών αναφορών (</a:t>
            </a:r>
            <a:r>
              <a:rPr kumimoji="0" lang="en-US" sz="3100" b="1" i="0" u="sng" strike="noStrike" kern="1200" cap="none" spc="0" normalizeH="0" baseline="0" noProof="0" dirty="0">
                <a:ln>
                  <a:noFill/>
                </a:ln>
                <a:effectLst/>
                <a:uLnTx/>
                <a:uFillTx/>
                <a:latin typeface="Calibri" panose="020F0502020204030204" pitchFamily="34" charset="0"/>
                <a:cs typeface="Calibri" panose="020F0502020204030204" pitchFamily="34" charset="0"/>
              </a:rPr>
              <a:t>References</a:t>
            </a:r>
            <a:r>
              <a:rPr kumimoji="0" lang="el-GR" sz="31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)-Βιβλιογραφία (</a:t>
            </a:r>
            <a:r>
              <a:rPr kumimoji="0" lang="en-US" sz="3100" b="1" i="0" u="sng" strike="noStrike" kern="1200" cap="none" spc="0" normalizeH="0" baseline="0" noProof="0" dirty="0">
                <a:ln>
                  <a:noFill/>
                </a:ln>
                <a:effectLst/>
                <a:uLnTx/>
                <a:uFillTx/>
                <a:latin typeface="Calibri" panose="020F0502020204030204" pitchFamily="34" charset="0"/>
                <a:cs typeface="Calibri" panose="020F0502020204030204" pitchFamily="34" charset="0"/>
              </a:rPr>
              <a:t>Bibliography</a:t>
            </a:r>
            <a:r>
              <a:rPr kumimoji="0" lang="el-GR" sz="31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br>
              <a:rPr kumimoji="0" lang="el-GR" sz="3600" b="1" i="0" u="none" strike="noStrike" kern="1200" cap="none" spc="0" normalizeH="0" baseline="0" noProof="0" dirty="0">
                <a:ln>
                  <a:noFill/>
                </a:ln>
                <a:effectLst/>
                <a:uLnTx/>
                <a:uFillTx/>
                <a:latin typeface="Century Gothic"/>
                <a:ea typeface="+mj-ea"/>
                <a:cs typeface="+mj-cs"/>
              </a:rPr>
            </a:br>
            <a:endParaRPr lang="el-GR" dirty="0"/>
          </a:p>
        </p:txBody>
      </p:sp>
      <p:sp>
        <p:nvSpPr>
          <p:cNvPr id="3" name="Θέση περιεχομένου 2">
            <a:extLst>
              <a:ext uri="{FF2B5EF4-FFF2-40B4-BE49-F238E27FC236}">
                <a16:creationId xmlns:a16="http://schemas.microsoft.com/office/drawing/2014/main" id="{D7441819-9D68-4D3E-944A-0B6AA6B423FB}"/>
              </a:ext>
            </a:extLst>
          </p:cNvPr>
          <p:cNvSpPr>
            <a:spLocks noGrp="1"/>
          </p:cNvSpPr>
          <p:nvPr>
            <p:ph idx="1"/>
          </p:nvPr>
        </p:nvSpPr>
        <p:spPr/>
        <p:txBody>
          <a:bodyPr>
            <a:normAutofit/>
          </a:bodyPr>
          <a:lstStyle/>
          <a:p>
            <a:pPr marL="182880" marR="0" lvl="0" indent="-182880" algn="l" defTabSz="914400" rtl="0" eaLnBrk="1" fontAlgn="auto" latinLnBrk="0" hangingPunct="1">
              <a:lnSpc>
                <a:spcPct val="150000"/>
              </a:lnSpc>
              <a:spcBef>
                <a:spcPts val="1200"/>
              </a:spcBef>
              <a:spcAft>
                <a:spcPts val="0"/>
              </a:spcAft>
              <a:buClr>
                <a:srgbClr val="967E96"/>
              </a:buClr>
              <a:buSzPct val="85000"/>
              <a:buFont typeface="Wingdings" pitchFamily="2" charset="2"/>
              <a:buChar char="§"/>
              <a:tabLst/>
              <a:defRPr/>
            </a:pPr>
            <a:r>
              <a:rPr kumimoji="0" lang="el-GR" sz="19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Ο κατάλογος βιβλιογραφικών αναφορών περιέχει όλες εκείνες τις πηγές που χρησιμοποιήθηκαν και εμπεριέχονται στην εργασία. </a:t>
            </a:r>
          </a:p>
          <a:p>
            <a:pPr marL="182880" marR="0" lvl="0" indent="-182880" algn="l" defTabSz="914400" rtl="0" eaLnBrk="1" fontAlgn="auto" latinLnBrk="0" hangingPunct="1">
              <a:lnSpc>
                <a:spcPct val="150000"/>
              </a:lnSpc>
              <a:spcBef>
                <a:spcPts val="1200"/>
              </a:spcBef>
              <a:spcAft>
                <a:spcPts val="0"/>
              </a:spcAft>
              <a:buClr>
                <a:srgbClr val="967E96"/>
              </a:buClr>
              <a:buSzPct val="85000"/>
              <a:buFont typeface="Wingdings" pitchFamily="2" charset="2"/>
              <a:buChar char="§"/>
              <a:tabLst/>
              <a:defRPr/>
            </a:pPr>
            <a:r>
              <a:rPr kumimoji="0" lang="el-GR" sz="19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Η βιβλιογραφία είναι μια προαιρετική λίστα από πηγές</a:t>
            </a:r>
            <a:r>
              <a:rPr lang="el-GR" sz="1900" dirty="0">
                <a:solidFill>
                  <a:prstClr val="black"/>
                </a:solidFill>
                <a:latin typeface="Cambria" panose="02040503050406030204" pitchFamily="18" charset="0"/>
              </a:rPr>
              <a:t> που </a:t>
            </a:r>
            <a:r>
              <a:rPr kumimoji="0" lang="el-GR" sz="19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μελετήθηκαν και χρησιμοποιήθηκαν στην εργασία. </a:t>
            </a:r>
          </a:p>
          <a:p>
            <a:pPr marL="182880" marR="0" lvl="0" indent="-182880" algn="l" defTabSz="914400" rtl="0" eaLnBrk="1" fontAlgn="auto" latinLnBrk="0" hangingPunct="1">
              <a:lnSpc>
                <a:spcPct val="150000"/>
              </a:lnSpc>
              <a:spcBef>
                <a:spcPts val="1200"/>
              </a:spcBef>
              <a:spcAft>
                <a:spcPts val="0"/>
              </a:spcAft>
              <a:buClr>
                <a:srgbClr val="967E96"/>
              </a:buClr>
              <a:buSzPct val="85000"/>
              <a:buFont typeface="Wingdings" pitchFamily="2" charset="2"/>
              <a:buChar char="§"/>
              <a:tabLst/>
              <a:defRPr/>
            </a:pPr>
            <a:r>
              <a:rPr kumimoji="0" lang="el-GR" sz="19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Κατά την εκπόνηση μιας εργασίας παραθέτουμε το κατάλογο των βιβλιογραφικών αναφορών που χρησιμοποιήθηκαν τον οποίο αναφέρουμε συχνά ως βιβλιογραφία.</a:t>
            </a:r>
          </a:p>
          <a:p>
            <a:pPr marL="0" marR="0" lvl="0" indent="0" algn="l" defTabSz="914400" rtl="0" eaLnBrk="1" fontAlgn="auto" latinLnBrk="0" hangingPunct="1">
              <a:lnSpc>
                <a:spcPct val="90000"/>
              </a:lnSpc>
              <a:spcBef>
                <a:spcPts val="1200"/>
              </a:spcBef>
              <a:spcAft>
                <a:spcPts val="0"/>
              </a:spcAft>
              <a:buClr>
                <a:srgbClr val="967E96"/>
              </a:buClr>
              <a:buSzPct val="85000"/>
              <a:buFont typeface="Wingdings" pitchFamily="2" charset="2"/>
              <a:buNone/>
              <a:tabLst/>
              <a:defRPr/>
            </a:pPr>
            <a:r>
              <a:rPr kumimoji="0" lang="el-GR"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mn-ea"/>
                <a:cs typeface="+mn-cs"/>
              </a:rPr>
              <a:t>Προσοχή!!!</a:t>
            </a:r>
          </a:p>
          <a:p>
            <a:pPr marL="0" marR="0" lvl="0" indent="0" algn="l" defTabSz="914400" rtl="0" eaLnBrk="1" fontAlgn="auto" latinLnBrk="0" hangingPunct="1">
              <a:lnSpc>
                <a:spcPct val="90000"/>
              </a:lnSpc>
              <a:spcBef>
                <a:spcPts val="1200"/>
              </a:spcBef>
              <a:spcAft>
                <a:spcPts val="0"/>
              </a:spcAft>
              <a:buClr>
                <a:srgbClr val="967E96"/>
              </a:buClr>
              <a:buSzPct val="85000"/>
              <a:buFont typeface="Wingdings" pitchFamily="2" charset="2"/>
              <a:buNone/>
              <a:tabLst/>
              <a:defRPr/>
            </a:pPr>
            <a:r>
              <a:rPr kumimoji="0" lang="el-GR" sz="19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Οι αναφορές εντός κειμένου θα πρέπει να ταυτίζονται με τις καταχωρήσεις στον κατάλογο των βιβλιογραφικών αναφορών(διπλός έλεγχος)</a:t>
            </a:r>
          </a:p>
          <a:p>
            <a:pPr marL="182880" marR="0" lvl="0" indent="-182880" algn="l" defTabSz="914400" rtl="0" eaLnBrk="1" fontAlgn="auto" latinLnBrk="0" hangingPunct="1">
              <a:lnSpc>
                <a:spcPct val="90000"/>
              </a:lnSpc>
              <a:spcBef>
                <a:spcPts val="1200"/>
              </a:spcBef>
              <a:spcAft>
                <a:spcPts val="0"/>
              </a:spcAft>
              <a:buClr>
                <a:srgbClr val="967E96"/>
              </a:buClr>
              <a:buSzPct val="85000"/>
              <a:buFont typeface="Wingdings" pitchFamily="2" charset="2"/>
              <a:buChar char="§"/>
              <a:tabLst/>
              <a:defRPr/>
            </a:pPr>
            <a:endParaRPr kumimoji="0" lang="el-GR" sz="19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endParaRPr lang="el-GR" dirty="0"/>
          </a:p>
        </p:txBody>
      </p:sp>
    </p:spTree>
    <p:extLst>
      <p:ext uri="{BB962C8B-B14F-4D97-AF65-F5344CB8AC3E}">
        <p14:creationId xmlns:p14="http://schemas.microsoft.com/office/powerpoint/2010/main" val="1148006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7AF3E8-B64A-47A6-B319-D08F1F90D438}"/>
              </a:ext>
            </a:extLst>
          </p:cNvPr>
          <p:cNvSpPr>
            <a:spLocks noGrp="1"/>
          </p:cNvSpPr>
          <p:nvPr>
            <p:ph type="title"/>
          </p:nvPr>
        </p:nvSpPr>
        <p:spPr/>
        <p:txBody>
          <a:bodyPr/>
          <a:lstStyle/>
          <a:p>
            <a:pPr algn="ctr"/>
            <a:r>
              <a:rPr lang="el-GR" dirty="0">
                <a:latin typeface="+mn-lt"/>
              </a:rPr>
              <a:t>ΒΙΒΛΙΟΓΡΑΦΙΑ- ΤΟ ΣΥΣΤΗΜΑ </a:t>
            </a:r>
            <a:r>
              <a:rPr lang="en-GB" dirty="0">
                <a:latin typeface="+mn-lt"/>
              </a:rPr>
              <a:t>APA</a:t>
            </a:r>
            <a:endParaRPr lang="el-GR" dirty="0">
              <a:latin typeface="+mn-lt"/>
            </a:endParaRPr>
          </a:p>
        </p:txBody>
      </p:sp>
      <p:sp>
        <p:nvSpPr>
          <p:cNvPr id="3" name="Θέση περιεχομένου 2">
            <a:extLst>
              <a:ext uri="{FF2B5EF4-FFF2-40B4-BE49-F238E27FC236}">
                <a16:creationId xmlns:a16="http://schemas.microsoft.com/office/drawing/2014/main" id="{ABD15E1B-FDAE-4C81-A3A8-20D98CC83CBC}"/>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l-GR" sz="2800" b="0" i="0" u="none" strike="noStrike" kern="1200" cap="none" spc="0" normalizeH="0" baseline="0" noProof="0" dirty="0">
                <a:ln>
                  <a:noFill/>
                </a:ln>
                <a:solidFill>
                  <a:srgbClr val="1C3244"/>
                </a:solidFill>
                <a:effectLst/>
                <a:uLnTx/>
                <a:uFillTx/>
                <a:ea typeface="+mn-ea"/>
                <a:cs typeface="+mn-cs"/>
              </a:rPr>
              <a:t>Βιβλιογραφικές αναφορές: </a:t>
            </a:r>
            <a:endParaRPr kumimoji="0" lang="el-GR" sz="2800" b="1" i="0" u="none" strike="noStrike" kern="1200" cap="none" spc="0" normalizeH="0" baseline="0" noProof="0" dirty="0">
              <a:ln>
                <a:noFill/>
              </a:ln>
              <a:solidFill>
                <a:srgbClr val="1C3244"/>
              </a:solidFill>
              <a:effectLst/>
              <a:uLnTx/>
              <a:uFillTx/>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l-GR" sz="2400" b="0" i="0" u="none" strike="noStrike" kern="1200" cap="none" spc="0" normalizeH="0" baseline="0" noProof="0" dirty="0">
                <a:ln>
                  <a:noFill/>
                </a:ln>
                <a:solidFill>
                  <a:prstClr val="black"/>
                </a:solidFill>
                <a:effectLst/>
                <a:uLnTx/>
                <a:uFillTx/>
                <a:ea typeface="+mn-ea"/>
                <a:cs typeface="+mn-cs"/>
              </a:rPr>
              <a:t>Αλφαβητικά, με βάση το επίθετο του συγγραφέα</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l-GR" sz="2400" b="0" i="0" u="none" strike="noStrike" kern="1200" cap="none" spc="0" normalizeH="0" baseline="0" noProof="0" dirty="0">
                <a:ln>
                  <a:noFill/>
                </a:ln>
                <a:solidFill>
                  <a:prstClr val="black"/>
                </a:solidFill>
                <a:effectLst/>
                <a:uLnTx/>
                <a:uFillTx/>
                <a:ea typeface="+mn-ea"/>
                <a:cs typeface="+mn-cs"/>
              </a:rPr>
              <a:t>Δεν αριθμούμε, δεν βάζουμε κουκίδες</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l-GR" sz="2400" b="0" i="0" u="none" strike="noStrike" kern="1200" cap="none" spc="0" normalizeH="0" baseline="0" noProof="0" dirty="0">
                <a:ln>
                  <a:noFill/>
                </a:ln>
                <a:solidFill>
                  <a:prstClr val="black"/>
                </a:solidFill>
                <a:effectLst/>
                <a:uLnTx/>
                <a:uFillTx/>
                <a:ea typeface="+mn-ea"/>
                <a:cs typeface="+mn-cs"/>
              </a:rPr>
              <a:t>Δίνουμε έμφαση στη μορφοποίηση</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l-GR" sz="2400" b="0" i="0" u="none" strike="noStrike" kern="1200" cap="none" spc="0" normalizeH="0" baseline="0" noProof="0" dirty="0">
                <a:ln>
                  <a:noFill/>
                </a:ln>
                <a:solidFill>
                  <a:prstClr val="black"/>
                </a:solidFill>
                <a:effectLst/>
                <a:uLnTx/>
                <a:uFillTx/>
                <a:ea typeface="+mn-ea"/>
                <a:cs typeface="+mn-cs"/>
              </a:rPr>
              <a:t>Παραδείγματα:</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C3244"/>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1C3244"/>
                </a:solidFill>
                <a:effectLst/>
                <a:uLnTx/>
                <a:uFillTx/>
                <a:ea typeface="+mn-ea"/>
                <a:cs typeface="+mn-cs"/>
              </a:rPr>
              <a:t>Βιβλίο: </a:t>
            </a:r>
            <a:r>
              <a:rPr kumimoji="0" lang="el-GR" sz="2400" b="0" i="0" u="none" strike="noStrike" kern="1200" cap="none" spc="0" normalizeH="0" baseline="0" noProof="0" dirty="0">
                <a:ln>
                  <a:noFill/>
                </a:ln>
                <a:solidFill>
                  <a:prstClr val="black"/>
                </a:solidFill>
                <a:effectLst/>
                <a:uLnTx/>
                <a:uFillTx/>
                <a:ea typeface="+mn-ea"/>
                <a:cs typeface="+mn-cs"/>
              </a:rPr>
              <a:t>Βάμβουκας, Μ. Ι. (1998). </a:t>
            </a:r>
            <a:r>
              <a:rPr kumimoji="0" lang="el-GR" sz="2400" b="0" i="1" u="none" strike="noStrike" kern="1200" cap="none" spc="0" normalizeH="0" baseline="0" noProof="0" dirty="0">
                <a:ln>
                  <a:noFill/>
                </a:ln>
                <a:solidFill>
                  <a:prstClr val="black"/>
                </a:solidFill>
                <a:effectLst/>
                <a:uLnTx/>
                <a:uFillTx/>
                <a:ea typeface="+mn-ea"/>
                <a:cs typeface="+mn-cs"/>
              </a:rPr>
              <a:t>Εισαγωγή στην Ψυχοπαιδαγωγική Έρευνα και Μεθοδολογία. </a:t>
            </a:r>
            <a:r>
              <a:rPr kumimoji="0" lang="el-GR" sz="2400" b="0" i="0" u="none" strike="noStrike" kern="1200" cap="none" spc="0" normalizeH="0" baseline="0" noProof="0" dirty="0">
                <a:ln>
                  <a:noFill/>
                </a:ln>
                <a:solidFill>
                  <a:prstClr val="black"/>
                </a:solidFill>
                <a:effectLst/>
                <a:uLnTx/>
                <a:uFillTx/>
                <a:ea typeface="+mn-ea"/>
                <a:cs typeface="+mn-cs"/>
              </a:rPr>
              <a:t>Αθήνα: Εκδόσεις Γρηγόρης.</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1C3244"/>
                </a:solidFill>
                <a:effectLst/>
                <a:uLnTx/>
                <a:uFillTx/>
                <a:ea typeface="+mn-ea"/>
                <a:cs typeface="+mn-cs"/>
              </a:rPr>
              <a:t>Άρθρο: </a:t>
            </a:r>
            <a:r>
              <a:rPr kumimoji="0" lang="el-GR" sz="2400" b="0" i="0" u="none" strike="noStrike" kern="1200" cap="none" spc="0" normalizeH="0" baseline="0" noProof="0" dirty="0">
                <a:ln>
                  <a:noFill/>
                </a:ln>
                <a:solidFill>
                  <a:prstClr val="black"/>
                </a:solidFill>
                <a:effectLst/>
                <a:uLnTx/>
                <a:uFillTx/>
                <a:ea typeface="+mn-ea"/>
                <a:cs typeface="+mn-cs"/>
              </a:rPr>
              <a:t>Φιλίππου, Η. (2002). Διδάσκοντας με τη βοήθεια των υπολογιστών: Μία μελέτη περίπτωσης. </a:t>
            </a:r>
            <a:r>
              <a:rPr kumimoji="0" lang="en-GB" sz="2400" b="0" i="1" u="none" strike="noStrike" kern="1200" cap="none" spc="0" normalizeH="0" baseline="0" noProof="0" dirty="0">
                <a:ln>
                  <a:noFill/>
                </a:ln>
                <a:solidFill>
                  <a:prstClr val="black"/>
                </a:solidFill>
                <a:effectLst/>
                <a:uLnTx/>
                <a:uFillTx/>
                <a:ea typeface="+mn-ea"/>
                <a:cs typeface="+mn-cs"/>
              </a:rPr>
              <a:t>Computers &amp; Education, 11</a:t>
            </a:r>
            <a:r>
              <a:rPr kumimoji="0" lang="en-GB" sz="2400" b="0" i="0" u="none" strike="noStrike" kern="1200" cap="none" spc="0" normalizeH="0" baseline="0" noProof="0" dirty="0">
                <a:ln>
                  <a:noFill/>
                </a:ln>
                <a:solidFill>
                  <a:prstClr val="black"/>
                </a:solidFill>
                <a:effectLst/>
                <a:uLnTx/>
                <a:uFillTx/>
                <a:ea typeface="+mn-ea"/>
                <a:cs typeface="+mn-cs"/>
              </a:rPr>
              <a:t>(2),</a:t>
            </a:r>
            <a:r>
              <a:rPr kumimoji="0" lang="el-GR" sz="2400" b="0" i="0" u="none" strike="noStrike" kern="1200" cap="none" spc="0" normalizeH="0" baseline="0" noProof="0" dirty="0">
                <a:ln>
                  <a:noFill/>
                </a:ln>
                <a:solidFill>
                  <a:prstClr val="black"/>
                </a:solidFill>
                <a:effectLst/>
                <a:uLnTx/>
                <a:uFillTx/>
                <a:ea typeface="+mn-ea"/>
                <a:cs typeface="+mn-cs"/>
              </a:rPr>
              <a:t> 343-364.</a:t>
            </a:r>
          </a:p>
          <a:p>
            <a:pPr marL="0" indent="0">
              <a:buNone/>
            </a:pPr>
            <a:endParaRPr lang="el-GR" dirty="0"/>
          </a:p>
        </p:txBody>
      </p:sp>
    </p:spTree>
    <p:extLst>
      <p:ext uri="{BB962C8B-B14F-4D97-AF65-F5344CB8AC3E}">
        <p14:creationId xmlns:p14="http://schemas.microsoft.com/office/powerpoint/2010/main" val="1047233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A33582C8-16C5-4A32-A705-D3E9B26F9E1D}"/>
              </a:ext>
            </a:extLst>
          </p:cNvPr>
          <p:cNvSpPr>
            <a:spLocks noGrp="1"/>
          </p:cNvSpPr>
          <p:nvPr>
            <p:ph type="title"/>
          </p:nvPr>
        </p:nvSpPr>
        <p:spPr>
          <a:xfrm>
            <a:off x="1137036" y="548640"/>
            <a:ext cx="9543405" cy="1188720"/>
          </a:xfrm>
        </p:spPr>
        <p:txBody>
          <a:bodyPr>
            <a:normAutofit/>
          </a:bodyPr>
          <a:lstStyle/>
          <a:p>
            <a:r>
              <a:rPr lang="el-GR">
                <a:solidFill>
                  <a:schemeClr val="tx1">
                    <a:lumMod val="85000"/>
                    <a:lumOff val="15000"/>
                  </a:schemeClr>
                </a:solidFill>
              </a:rPr>
              <a:t>Τι ε</a:t>
            </a:r>
            <a:r>
              <a:rPr lang="en-US">
                <a:solidFill>
                  <a:schemeClr val="tx1">
                    <a:lumMod val="85000"/>
                    <a:lumOff val="15000"/>
                  </a:schemeClr>
                </a:solidFill>
              </a:rPr>
              <a:t>ί</a:t>
            </a:r>
            <a:r>
              <a:rPr lang="el-GR">
                <a:solidFill>
                  <a:schemeClr val="tx1">
                    <a:lumMod val="85000"/>
                    <a:lumOff val="15000"/>
                  </a:schemeClr>
                </a:solidFill>
              </a:rPr>
              <a:t>ναι το </a:t>
            </a:r>
            <a:r>
              <a:rPr lang="en-US">
                <a:solidFill>
                  <a:schemeClr val="tx1">
                    <a:lumMod val="85000"/>
                    <a:lumOff val="15000"/>
                  </a:schemeClr>
                </a:solidFill>
              </a:rPr>
              <a:t>DOI </a:t>
            </a:r>
            <a:r>
              <a:rPr lang="el-GR">
                <a:solidFill>
                  <a:schemeClr val="tx1">
                    <a:lumMod val="85000"/>
                    <a:lumOff val="15000"/>
                  </a:schemeClr>
                </a:solidFill>
              </a:rPr>
              <a:t>στα επιστημονικά άρθρα</a:t>
            </a:r>
            <a:r>
              <a:rPr lang="en-US">
                <a:solidFill>
                  <a:schemeClr val="tx1">
                    <a:lumMod val="85000"/>
                    <a:lumOff val="15000"/>
                  </a:schemeClr>
                </a:solidFill>
              </a:rPr>
              <a:t>?</a:t>
            </a:r>
            <a:endParaRPr lang="el-GR">
              <a:solidFill>
                <a:schemeClr val="tx1">
                  <a:lumMod val="85000"/>
                  <a:lumOff val="15000"/>
                </a:schemeClr>
              </a:solidFill>
            </a:endParaRPr>
          </a:p>
        </p:txBody>
      </p:sp>
      <p:sp>
        <p:nvSpPr>
          <p:cNvPr id="3" name="Θέση περιεχομένου 2">
            <a:extLst>
              <a:ext uri="{FF2B5EF4-FFF2-40B4-BE49-F238E27FC236}">
                <a16:creationId xmlns:a16="http://schemas.microsoft.com/office/drawing/2014/main" id="{9C7E2F31-DEF1-2092-73FE-E12B82B4AEB8}"/>
              </a:ext>
            </a:extLst>
          </p:cNvPr>
          <p:cNvSpPr>
            <a:spLocks noGrp="1"/>
          </p:cNvSpPr>
          <p:nvPr>
            <p:ph idx="1"/>
          </p:nvPr>
        </p:nvSpPr>
        <p:spPr>
          <a:xfrm>
            <a:off x="1957987" y="2431765"/>
            <a:ext cx="8276026" cy="3320031"/>
          </a:xfrm>
        </p:spPr>
        <p:txBody>
          <a:bodyPr anchor="ctr">
            <a:normAutofit/>
          </a:bodyPr>
          <a:lstStyle/>
          <a:p>
            <a:pPr marL="0" indent="0">
              <a:lnSpc>
                <a:spcPct val="150000"/>
              </a:lnSpc>
              <a:buNone/>
            </a:pPr>
            <a:r>
              <a:rPr lang="el-GR"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rPr>
              <a:t>Το αναγνωριστικό ψηφιακού αντικειμένου (</a:t>
            </a:r>
            <a:r>
              <a:rPr lang="en"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rPr>
              <a:t>DOI) </a:t>
            </a:r>
            <a:r>
              <a:rPr lang="el-GR"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rPr>
              <a:t>είναι ένα μοναδικό αλφαριθμητικό αναγνωριστικό που αποδίδεται σε ένα ψηφιακό αντικείμενο, ώστε να διασφαλίζεται η διαρκής προσβασιμότητα και η δυνατότητά του να αναφέρεται στο διαδίκτυο.</a:t>
            </a:r>
            <a:endParaRPr lang="el-G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6"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23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522550-BB34-4537-1B83-445124AD2B1E}"/>
              </a:ext>
            </a:extLst>
          </p:cNvPr>
          <p:cNvSpPr>
            <a:spLocks noGrp="1"/>
          </p:cNvSpPr>
          <p:nvPr>
            <p:ph type="title"/>
          </p:nvPr>
        </p:nvSpPr>
        <p:spPr>
          <a:xfrm>
            <a:off x="838200" y="365126"/>
            <a:ext cx="10515600" cy="732154"/>
          </a:xfrm>
        </p:spPr>
        <p:txBody>
          <a:bodyPr/>
          <a:lstStyle/>
          <a:p>
            <a:pPr algn="ctr"/>
            <a:r>
              <a:rPr lang="en-US" dirty="0"/>
              <a:t>DOI</a:t>
            </a:r>
            <a:endParaRPr lang="el-GR" dirty="0"/>
          </a:p>
        </p:txBody>
      </p:sp>
      <p:pic>
        <p:nvPicPr>
          <p:cNvPr id="5" name="Θέση περιεχομένου 4" descr="Εικόνα που περιέχει κείμενο, λογισμικό, ιστοσελίδα, τοποθεσία web&#10;&#10;Περιγραφή που δημιουργήθηκε αυτόματα">
            <a:extLst>
              <a:ext uri="{FF2B5EF4-FFF2-40B4-BE49-F238E27FC236}">
                <a16:creationId xmlns:a16="http://schemas.microsoft.com/office/drawing/2014/main" id="{678B2385-250D-17B5-5D55-85F08C904E71}"/>
              </a:ext>
            </a:extLst>
          </p:cNvPr>
          <p:cNvPicPr>
            <a:picLocks noGrp="1" noChangeAspect="1"/>
          </p:cNvPicPr>
          <p:nvPr>
            <p:ph idx="1"/>
          </p:nvPr>
        </p:nvPicPr>
        <p:blipFill>
          <a:blip r:embed="rId2"/>
          <a:srcRect t="11445"/>
          <a:stretch/>
        </p:blipFill>
        <p:spPr>
          <a:xfrm>
            <a:off x="1204856" y="1301675"/>
            <a:ext cx="10316583" cy="5077610"/>
          </a:xfrm>
        </p:spPr>
      </p:pic>
    </p:spTree>
    <p:extLst>
      <p:ext uri="{BB962C8B-B14F-4D97-AF65-F5344CB8AC3E}">
        <p14:creationId xmlns:p14="http://schemas.microsoft.com/office/powerpoint/2010/main" val="55524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6652C3-600D-4162-AC89-590DFFDFBBD4}"/>
              </a:ext>
            </a:extLst>
          </p:cNvPr>
          <p:cNvSpPr>
            <a:spLocks noGrp="1"/>
          </p:cNvSpPr>
          <p:nvPr>
            <p:ph type="title"/>
          </p:nvPr>
        </p:nvSpPr>
        <p:spPr/>
        <p:txBody>
          <a:bodyPr/>
          <a:lstStyle/>
          <a:p>
            <a:pPr algn="ctr"/>
            <a:r>
              <a:rPr kumimoji="0" lang="el-GR" sz="4400" b="0" i="0" u="none" strike="noStrike" kern="1200" cap="none" spc="0" normalizeH="0" baseline="0" noProof="0" dirty="0">
                <a:ln>
                  <a:noFill/>
                </a:ln>
                <a:effectLst/>
                <a:uLnTx/>
                <a:uFillTx/>
                <a:latin typeface="Calibri"/>
                <a:ea typeface="+mj-ea"/>
                <a:cs typeface="+mj-cs"/>
              </a:rPr>
              <a:t>Τίτλος (2/3)</a:t>
            </a:r>
            <a:endParaRPr lang="el-GR" b="1" dirty="0"/>
          </a:p>
        </p:txBody>
      </p:sp>
      <p:sp>
        <p:nvSpPr>
          <p:cNvPr id="3" name="Θέση περιεχομένου 2">
            <a:extLst>
              <a:ext uri="{FF2B5EF4-FFF2-40B4-BE49-F238E27FC236}">
                <a16:creationId xmlns:a16="http://schemas.microsoft.com/office/drawing/2014/main" id="{EEF5BE54-E2C4-4178-815B-55FF3C718EE2}"/>
              </a:ext>
            </a:extLst>
          </p:cNvPr>
          <p:cNvSpPr>
            <a:spLocks noGrp="1"/>
          </p:cNvSpPr>
          <p:nvPr>
            <p:ph idx="1"/>
          </p:nvPr>
        </p:nvSpPr>
        <p:spPr/>
        <p:txBody>
          <a:bodyPr/>
          <a:lstStyle/>
          <a:p>
            <a:pPr marL="384175" marR="0" lvl="0" indent="-384175" algn="l" defTabSz="914400" rtl="0" eaLnBrk="1" fontAlgn="auto" latinLnBrk="0" hangingPunct="1">
              <a:lnSpc>
                <a:spcPct val="13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Ο τίτλος θα πρέπει να είναι όσο το δυνατόν πιο σύντομος</a:t>
            </a:r>
          </a:p>
          <a:p>
            <a:pPr marL="384175" marR="0" lvl="0" indent="-384175" algn="l" defTabSz="914400" rtl="0" eaLnBrk="1" fontAlgn="auto" latinLnBrk="0" hangingPunct="1">
              <a:lnSpc>
                <a:spcPct val="13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Όχι περισσότερες από 12 λέξεις </a:t>
            </a:r>
            <a:endParaRPr kumimoji="0" lang="bg-BG" sz="2800" b="0" i="0" u="none" strike="noStrike" kern="1200" cap="none" spc="0" normalizeH="0" baseline="0" noProof="0" dirty="0">
              <a:ln>
                <a:noFill/>
              </a:ln>
              <a:solidFill>
                <a:prstClr val="black"/>
              </a:solidFill>
              <a:effectLst/>
              <a:uLnTx/>
              <a:uFillTx/>
              <a:latin typeface="Calibri"/>
              <a:ea typeface="+mn-ea"/>
              <a:cs typeface="+mn-cs"/>
            </a:endParaRPr>
          </a:p>
          <a:p>
            <a:pPr marL="384175" marR="0" lvl="0" indent="-384175" algn="l" defTabSz="914400" rtl="0" eaLnBrk="1" fontAlgn="auto" latinLnBrk="0" hangingPunct="1">
              <a:lnSpc>
                <a:spcPct val="13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Να δίνει επαρκείς πληροφορίες στους αναγνώστες για να μπορούν να αποφασίσουν αν τους ενδιαφέρει ή όχι</a:t>
            </a:r>
          </a:p>
          <a:p>
            <a:pPr marL="384175" marR="0" lvl="0" indent="-384175" algn="l" defTabSz="914400" rtl="0" eaLnBrk="1" fontAlgn="auto" latinLnBrk="0" hangingPunct="1">
              <a:lnSpc>
                <a:spcPct val="13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Επιλογή συγκεκριμένης, γνωστής και παραδεκτής ορολογίας</a:t>
            </a:r>
          </a:p>
          <a:p>
            <a:endParaRPr lang="el-GR" dirty="0"/>
          </a:p>
        </p:txBody>
      </p:sp>
    </p:spTree>
    <p:extLst>
      <p:ext uri="{BB962C8B-B14F-4D97-AF65-F5344CB8AC3E}">
        <p14:creationId xmlns:p14="http://schemas.microsoft.com/office/powerpoint/2010/main" val="1854528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4885E5-CCC9-C416-DEC0-8EE58A558D2B}"/>
              </a:ext>
            </a:extLst>
          </p:cNvPr>
          <p:cNvSpPr>
            <a:spLocks noGrp="1"/>
          </p:cNvSpPr>
          <p:nvPr>
            <p:ph type="title"/>
          </p:nvPr>
        </p:nvSpPr>
        <p:spPr/>
        <p:txBody>
          <a:bodyPr/>
          <a:lstStyle/>
          <a:p>
            <a:pPr algn="ctr"/>
            <a:r>
              <a:rPr lang="el-GR" dirty="0"/>
              <a:t>ΑΣΚΗΣΗ</a:t>
            </a:r>
          </a:p>
        </p:txBody>
      </p:sp>
      <p:graphicFrame>
        <p:nvGraphicFramePr>
          <p:cNvPr id="5" name="Θέση περιεχομένου 2">
            <a:extLst>
              <a:ext uri="{FF2B5EF4-FFF2-40B4-BE49-F238E27FC236}">
                <a16:creationId xmlns:a16="http://schemas.microsoft.com/office/drawing/2014/main" id="{5444AFA6-A7B7-E0BA-C886-BE12A8A5793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98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24DAA1-DDED-4C4E-A7E7-D09CA4DA8B05}"/>
              </a:ext>
            </a:extLst>
          </p:cNvPr>
          <p:cNvSpPr>
            <a:spLocks noGrp="1"/>
          </p:cNvSpPr>
          <p:nvPr>
            <p:ph type="title"/>
          </p:nvPr>
        </p:nvSpPr>
        <p:spPr/>
        <p:txBody>
          <a:bodyPr/>
          <a:lstStyle/>
          <a:p>
            <a:pPr algn="ctr"/>
            <a:r>
              <a:rPr kumimoji="0" lang="el-GR" sz="4400" b="0" i="0" u="none" strike="noStrike" kern="1200" cap="none" spc="0" normalizeH="0" baseline="0" noProof="0" dirty="0">
                <a:ln>
                  <a:noFill/>
                </a:ln>
                <a:effectLst/>
                <a:uLnTx/>
                <a:uFillTx/>
                <a:latin typeface="Calibri"/>
                <a:ea typeface="+mj-ea"/>
                <a:cs typeface="+mj-cs"/>
              </a:rPr>
              <a:t>Τίτλος: παραδείγματα (3/3)</a:t>
            </a:r>
            <a:endParaRPr lang="el-GR" dirty="0"/>
          </a:p>
        </p:txBody>
      </p:sp>
      <p:sp>
        <p:nvSpPr>
          <p:cNvPr id="3" name="Θέση περιεχομένου 2">
            <a:extLst>
              <a:ext uri="{FF2B5EF4-FFF2-40B4-BE49-F238E27FC236}">
                <a16:creationId xmlns:a16="http://schemas.microsoft.com/office/drawing/2014/main" id="{C71FAD85-9778-4B17-A3F0-9F222B1C39EF}"/>
              </a:ext>
            </a:extLst>
          </p:cNvPr>
          <p:cNvSpPr>
            <a:spLocks noGrp="1"/>
          </p:cNvSpPr>
          <p:nvPr>
            <p:ph idx="1"/>
          </p:nvPr>
        </p:nvSpPr>
        <p:spPr/>
        <p:txBody>
          <a:bodyPr>
            <a:normAutofit/>
          </a:bodyPr>
          <a:lstStyle/>
          <a:p>
            <a:pPr>
              <a:lnSpc>
                <a:spcPct val="110000"/>
              </a:lnSpc>
            </a:pPr>
            <a:r>
              <a:rPr lang="en-US" dirty="0"/>
              <a:t>The psychological well being of student entrepreneurs: a social identity perspective</a:t>
            </a:r>
          </a:p>
          <a:p>
            <a:pPr>
              <a:lnSpc>
                <a:spcPct val="110000"/>
              </a:lnSpc>
            </a:pPr>
            <a:r>
              <a:rPr lang="en-US" dirty="0"/>
              <a:t>Uses and gratifications, journalists' Twitter use, and relational satisfaction with the public</a:t>
            </a:r>
          </a:p>
          <a:p>
            <a:pPr marL="0" indent="0">
              <a:buNone/>
            </a:pPr>
            <a:endParaRPr lang="en-US" dirty="0"/>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Συχνότητα χρήσης του διαδικτύου και ικανοποίηση από τη ζωή σε εφήβους</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Μορφολογικά χαρακτηριστικά δημοσιευμάτων γυναικείου αθλητισμού σε αθλητικές εφημερίδες Βορείου Ελλάδος</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l-GR" sz="2800" b="0" i="0" u="none" strike="noStrike" kern="1200" cap="none" spc="0" normalizeH="0" baseline="0" noProof="0" dirty="0">
              <a:ln>
                <a:noFill/>
              </a:ln>
              <a:solidFill>
                <a:prstClr val="black"/>
              </a:solidFill>
              <a:effectLst/>
              <a:uLnTx/>
              <a:uFillTx/>
              <a:latin typeface="Calibri"/>
              <a:ea typeface="+mn-ea"/>
              <a:cs typeface="+mn-cs"/>
            </a:endParaRPr>
          </a:p>
          <a:p>
            <a:endParaRPr lang="el-GR" dirty="0"/>
          </a:p>
        </p:txBody>
      </p:sp>
    </p:spTree>
    <p:extLst>
      <p:ext uri="{BB962C8B-B14F-4D97-AF65-F5344CB8AC3E}">
        <p14:creationId xmlns:p14="http://schemas.microsoft.com/office/powerpoint/2010/main" val="287759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885F87-6BEA-4FF1-B2BB-F0210E914B91}"/>
              </a:ext>
            </a:extLst>
          </p:cNvPr>
          <p:cNvSpPr>
            <a:spLocks noGrp="1"/>
          </p:cNvSpPr>
          <p:nvPr>
            <p:ph type="title"/>
          </p:nvPr>
        </p:nvSpPr>
        <p:spPr>
          <a:xfrm>
            <a:off x="1143000" y="990599"/>
            <a:ext cx="9906000" cy="685800"/>
          </a:xfrm>
        </p:spPr>
        <p:txBody>
          <a:bodyPr anchor="t">
            <a:normAutofit/>
          </a:bodyPr>
          <a:lstStyle/>
          <a:p>
            <a:r>
              <a:rPr kumimoji="0" lang="el-GR" sz="4000" b="0" i="0" u="none" strike="noStrike" kern="1200" cap="none" spc="0" normalizeH="0" baseline="0" noProof="0">
                <a:ln>
                  <a:noFill/>
                </a:ln>
                <a:effectLst/>
                <a:uLnTx/>
                <a:uFillTx/>
                <a:latin typeface="Calibri"/>
                <a:ea typeface="+mj-ea"/>
                <a:cs typeface="+mj-cs"/>
              </a:rPr>
              <a:t>Η σειρά σας τώρα…</a:t>
            </a:r>
            <a:endParaRPr lang="el-GR" sz="4000"/>
          </a:p>
        </p:txBody>
      </p:sp>
      <p:graphicFrame>
        <p:nvGraphicFramePr>
          <p:cNvPr id="5" name="Θέση περιεχομένου 2">
            <a:extLst>
              <a:ext uri="{FF2B5EF4-FFF2-40B4-BE49-F238E27FC236}">
                <a16:creationId xmlns:a16="http://schemas.microsoft.com/office/drawing/2014/main" id="{81AC86BD-94FE-4BF6-E7AA-FDD00BA430BC}"/>
              </a:ext>
            </a:extLst>
          </p:cNvPr>
          <p:cNvGraphicFramePr>
            <a:graphicFrameLocks noGrp="1"/>
          </p:cNvGraphicFramePr>
          <p:nvPr>
            <p:ph idx="1"/>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39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80FC208-67E7-4E2A-9C26-110449F1D299}"/>
              </a:ext>
            </a:extLst>
          </p:cNvPr>
          <p:cNvSpPr>
            <a:spLocks noGrp="1"/>
          </p:cNvSpPr>
          <p:nvPr>
            <p:ph type="title"/>
          </p:nvPr>
        </p:nvSpPr>
        <p:spPr>
          <a:xfrm>
            <a:off x="1156851" y="637762"/>
            <a:ext cx="9888496" cy="900131"/>
          </a:xfrm>
        </p:spPr>
        <p:txBody>
          <a:bodyPr anchor="t">
            <a:normAutofit/>
          </a:bodyPr>
          <a:lstStyle/>
          <a:p>
            <a:r>
              <a:rPr kumimoji="0" lang="el-GR" sz="4000" b="0" i="0" u="none" strike="noStrike" kern="1200" cap="none" spc="0" normalizeH="0" baseline="0" noProof="0">
                <a:ln>
                  <a:noFill/>
                </a:ln>
                <a:solidFill>
                  <a:schemeClr val="bg1"/>
                </a:solidFill>
                <a:effectLst/>
                <a:uLnTx/>
                <a:uFillTx/>
                <a:latin typeface="Calibri"/>
                <a:ea typeface="+mj-ea"/>
                <a:cs typeface="+mj-cs"/>
              </a:rPr>
              <a:t>Περίληψη (1/3) </a:t>
            </a:r>
            <a:endParaRPr lang="el-GR"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8DE5FEA-8CE1-48CD-9A27-340FDB23E983}"/>
              </a:ext>
            </a:extLst>
          </p:cNvPr>
          <p:cNvSpPr>
            <a:spLocks noGrp="1"/>
          </p:cNvSpPr>
          <p:nvPr>
            <p:ph idx="1"/>
          </p:nvPr>
        </p:nvSpPr>
        <p:spPr>
          <a:xfrm>
            <a:off x="1155548" y="2217343"/>
            <a:ext cx="9880893" cy="3959619"/>
          </a:xfrm>
        </p:spPr>
        <p:txBody>
          <a:bodyPr>
            <a:normAutofit/>
          </a:bodyPr>
          <a:lstStyle/>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a:ln>
                  <a:noFill/>
                </a:ln>
                <a:effectLst/>
                <a:uLnTx/>
                <a:uFillTx/>
                <a:latin typeface="Calibri"/>
                <a:ea typeface="+mn-ea"/>
                <a:cs typeface="+mn-cs"/>
              </a:rPr>
              <a:t>Ο τίτλος ακολουθείται από την περίληψη</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a:ln>
                  <a:noFill/>
                </a:ln>
                <a:effectLst/>
                <a:uLnTx/>
                <a:uFillTx/>
                <a:latin typeface="Calibri"/>
                <a:ea typeface="+mn-ea"/>
                <a:cs typeface="+mn-cs"/>
              </a:rPr>
              <a:t>Σύντομη σύνοψη της εργασίας</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a:ln>
                  <a:noFill/>
                </a:ln>
                <a:effectLst/>
                <a:uLnTx/>
                <a:uFillTx/>
                <a:latin typeface="Calibri"/>
                <a:ea typeface="+mn-ea"/>
                <a:cs typeface="+mn-cs"/>
              </a:rPr>
              <a:t>Συνήθως 100-200 λέξεις</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a:ln>
                  <a:noFill/>
                </a:ln>
                <a:effectLst/>
                <a:uLnTx/>
                <a:uFillTx/>
                <a:latin typeface="Calibri"/>
                <a:ea typeface="+mn-ea"/>
                <a:cs typeface="+mn-cs"/>
              </a:rPr>
              <a:t>Αυτόνομη </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l-GR" sz="2400" b="0" i="0" u="none" strike="noStrike" kern="1200" cap="none" spc="0" normalizeH="0" baseline="0" noProof="0">
                <a:ln>
                  <a:noFill/>
                </a:ln>
                <a:effectLst/>
                <a:uLnTx/>
                <a:uFillTx/>
                <a:latin typeface="Calibri"/>
                <a:ea typeface="+mn-ea"/>
                <a:cs typeface="+mn-cs"/>
              </a:rPr>
              <a:t>Να πληροφορήσει τον αναγνώστη για το περιεχόμενο της εργασίας με τη μικρότερη δυνατή σπατάλη χρόνου</a:t>
            </a:r>
          </a:p>
          <a:p>
            <a:endParaRPr lang="el-GR" sz="2400"/>
          </a:p>
        </p:txBody>
      </p:sp>
    </p:spTree>
    <p:extLst>
      <p:ext uri="{BB962C8B-B14F-4D97-AF65-F5344CB8AC3E}">
        <p14:creationId xmlns:p14="http://schemas.microsoft.com/office/powerpoint/2010/main" val="327088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91D2031-2C85-4011-A165-B631F5838079}"/>
              </a:ext>
            </a:extLst>
          </p:cNvPr>
          <p:cNvSpPr>
            <a:spLocks noGrp="1"/>
          </p:cNvSpPr>
          <p:nvPr>
            <p:ph type="title"/>
          </p:nvPr>
        </p:nvSpPr>
        <p:spPr>
          <a:xfrm>
            <a:off x="1156851" y="637762"/>
            <a:ext cx="9888496" cy="900131"/>
          </a:xfrm>
        </p:spPr>
        <p:txBody>
          <a:bodyPr anchor="t">
            <a:normAutofit/>
          </a:bodyPr>
          <a:lstStyle/>
          <a:p>
            <a:r>
              <a:rPr kumimoji="0" lang="el-GR" sz="4000" b="0" i="0" u="none" strike="noStrike" kern="1200" cap="none" spc="0" normalizeH="0" baseline="0" noProof="0">
                <a:ln>
                  <a:noFill/>
                </a:ln>
                <a:solidFill>
                  <a:schemeClr val="bg1"/>
                </a:solidFill>
                <a:effectLst/>
                <a:uLnTx/>
                <a:uFillTx/>
                <a:latin typeface="Calibri"/>
                <a:ea typeface="+mj-ea"/>
                <a:cs typeface="+mj-cs"/>
              </a:rPr>
              <a:t>Περίληψη (2/3)</a:t>
            </a:r>
            <a:endParaRPr lang="el-GR"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AAA1C9BA-2931-4CEA-9055-6B1691BA0AD2}"/>
              </a:ext>
            </a:extLst>
          </p:cNvPr>
          <p:cNvSpPr>
            <a:spLocks noGrp="1"/>
          </p:cNvSpPr>
          <p:nvPr>
            <p:ph idx="1"/>
          </p:nvPr>
        </p:nvSpPr>
        <p:spPr>
          <a:xfrm>
            <a:off x="1155548" y="2217343"/>
            <a:ext cx="9880893" cy="3959619"/>
          </a:xfrm>
        </p:spPr>
        <p:txBody>
          <a:bodyPr>
            <a:normAutofit/>
          </a:bodyPr>
          <a:lstStyle/>
          <a:p>
            <a:pPr marL="0" marR="0" lvl="0" indent="0" defTabSz="914400" rtl="0" eaLnBrk="1" fontAlgn="auto" latinLnBrk="0" hangingPunct="1">
              <a:spcBef>
                <a:spcPct val="20000"/>
              </a:spcBef>
              <a:spcAft>
                <a:spcPts val="0"/>
              </a:spcAft>
              <a:buClrTx/>
              <a:buSzTx/>
              <a:buNone/>
              <a:tabLst/>
              <a:defRPr/>
            </a:pPr>
            <a:r>
              <a:rPr kumimoji="0" lang="el-GR" sz="2400" b="0" i="0" u="none" strike="noStrike" kern="1200" cap="none" spc="0" normalizeH="0" baseline="0" noProof="0" dirty="0">
                <a:ln>
                  <a:noFill/>
                </a:ln>
                <a:effectLst/>
                <a:uLnTx/>
                <a:uFillTx/>
                <a:latin typeface="Calibri"/>
                <a:ea typeface="+mn-ea"/>
                <a:cs typeface="+mn-cs"/>
              </a:rPr>
              <a:t>Περιέχει:</a:t>
            </a:r>
          </a:p>
          <a:p>
            <a:pPr marL="742950" marR="0" lvl="1" indent="-285750" defTabSz="914400" rtl="0" eaLnBrk="1" fontAlgn="auto" latinLnBrk="0" hangingPunct="1">
              <a:spcBef>
                <a:spcPct val="20000"/>
              </a:spcBef>
              <a:spcAft>
                <a:spcPts val="0"/>
              </a:spcAft>
              <a:buClrTx/>
              <a:buSzTx/>
              <a:buFont typeface="Arial" pitchFamily="34" charset="0"/>
              <a:buChar char="–"/>
              <a:tabLst/>
              <a:defRPr/>
            </a:pPr>
            <a:r>
              <a:rPr kumimoji="0" lang="el-GR" b="0" i="0" u="none" strike="noStrike" kern="1200" cap="none" spc="0" normalizeH="0" baseline="0" noProof="0" dirty="0">
                <a:ln>
                  <a:noFill/>
                </a:ln>
                <a:effectLst/>
                <a:uLnTx/>
                <a:uFillTx/>
                <a:latin typeface="Calibri"/>
                <a:ea typeface="+mn-ea"/>
                <a:cs typeface="+mn-cs"/>
              </a:rPr>
              <a:t>Το πρόβλημα</a:t>
            </a:r>
          </a:p>
          <a:p>
            <a:pPr marL="742950" marR="0" lvl="1" indent="-285750" defTabSz="914400" rtl="0" eaLnBrk="1" fontAlgn="auto" latinLnBrk="0" hangingPunct="1">
              <a:spcBef>
                <a:spcPct val="20000"/>
              </a:spcBef>
              <a:spcAft>
                <a:spcPts val="0"/>
              </a:spcAft>
              <a:buClrTx/>
              <a:buSzTx/>
              <a:buFont typeface="Arial" pitchFamily="34" charset="0"/>
              <a:buChar char="–"/>
              <a:tabLst/>
              <a:defRPr/>
            </a:pPr>
            <a:r>
              <a:rPr kumimoji="0" lang="el-GR" b="0" i="0" u="none" strike="noStrike" kern="1200" cap="none" spc="0" normalizeH="0" baseline="0" noProof="0" dirty="0">
                <a:ln>
                  <a:noFill/>
                </a:ln>
                <a:effectLst/>
                <a:uLnTx/>
                <a:uFillTx/>
                <a:latin typeface="Calibri"/>
                <a:ea typeface="+mn-ea"/>
                <a:cs typeface="+mn-cs"/>
              </a:rPr>
              <a:t>Το δείγμα</a:t>
            </a:r>
          </a:p>
          <a:p>
            <a:pPr marL="742950" marR="0" lvl="1" indent="-285750" defTabSz="914400" rtl="0" eaLnBrk="1" fontAlgn="auto" latinLnBrk="0" hangingPunct="1">
              <a:spcBef>
                <a:spcPct val="20000"/>
              </a:spcBef>
              <a:spcAft>
                <a:spcPts val="0"/>
              </a:spcAft>
              <a:buClrTx/>
              <a:buSzTx/>
              <a:buFont typeface="Arial" pitchFamily="34" charset="0"/>
              <a:buChar char="–"/>
              <a:tabLst/>
              <a:defRPr/>
            </a:pPr>
            <a:r>
              <a:rPr kumimoji="0" lang="el-GR" b="0" i="0" u="none" strike="noStrike" kern="1200" cap="none" spc="0" normalizeH="0" baseline="0" noProof="0" dirty="0">
                <a:ln>
                  <a:noFill/>
                </a:ln>
                <a:effectLst/>
                <a:uLnTx/>
                <a:uFillTx/>
                <a:latin typeface="Calibri"/>
                <a:ea typeface="+mn-ea"/>
                <a:cs typeface="+mn-cs"/>
              </a:rPr>
              <a:t>Τη μέθοδο που ακολουθήθηκε για να λυθεί το πρόβλημα</a:t>
            </a:r>
          </a:p>
          <a:p>
            <a:pPr marL="742950" marR="0" lvl="1" indent="-285750" defTabSz="914400" rtl="0" eaLnBrk="1" fontAlgn="auto" latinLnBrk="0" hangingPunct="1">
              <a:spcBef>
                <a:spcPct val="20000"/>
              </a:spcBef>
              <a:spcAft>
                <a:spcPts val="0"/>
              </a:spcAft>
              <a:buClrTx/>
              <a:buSzTx/>
              <a:buFont typeface="Arial" pitchFamily="34" charset="0"/>
              <a:buChar char="–"/>
              <a:tabLst/>
              <a:defRPr/>
            </a:pPr>
            <a:r>
              <a:rPr kumimoji="0" lang="el-GR" b="0" i="0" u="none" strike="noStrike" kern="1200" cap="none" spc="0" normalizeH="0" baseline="0" noProof="0" dirty="0">
                <a:ln>
                  <a:noFill/>
                </a:ln>
                <a:effectLst/>
                <a:uLnTx/>
                <a:uFillTx/>
                <a:latin typeface="Calibri"/>
                <a:ea typeface="+mn-ea"/>
                <a:cs typeface="+mn-cs"/>
              </a:rPr>
              <a:t>Αποτελέσματα</a:t>
            </a:r>
          </a:p>
          <a:p>
            <a:pPr marL="742950" marR="0" lvl="1" indent="-285750" defTabSz="914400" rtl="0" eaLnBrk="1" fontAlgn="auto" latinLnBrk="0" hangingPunct="1">
              <a:spcBef>
                <a:spcPct val="20000"/>
              </a:spcBef>
              <a:spcAft>
                <a:spcPts val="0"/>
              </a:spcAft>
              <a:buClrTx/>
              <a:buSzTx/>
              <a:buFont typeface="Arial" pitchFamily="34" charset="0"/>
              <a:buChar char="–"/>
              <a:tabLst/>
              <a:defRPr/>
            </a:pPr>
            <a:r>
              <a:rPr kumimoji="0" lang="el-GR" b="0" i="0" u="none" strike="noStrike" kern="1200" cap="none" spc="0" normalizeH="0" baseline="0" noProof="0" dirty="0">
                <a:ln>
                  <a:noFill/>
                </a:ln>
                <a:effectLst/>
                <a:uLnTx/>
                <a:uFillTx/>
                <a:latin typeface="Calibri"/>
                <a:ea typeface="+mn-ea"/>
                <a:cs typeface="+mn-cs"/>
              </a:rPr>
              <a:t>Συμπεράσματα</a:t>
            </a:r>
          </a:p>
          <a:p>
            <a:endParaRPr lang="el-GR" sz="2400" dirty="0"/>
          </a:p>
        </p:txBody>
      </p:sp>
    </p:spTree>
    <p:extLst>
      <p:ext uri="{BB962C8B-B14F-4D97-AF65-F5344CB8AC3E}">
        <p14:creationId xmlns:p14="http://schemas.microsoft.com/office/powerpoint/2010/main" val="346394075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TotalTime>
  <Words>2150</Words>
  <Application>Microsoft Macintosh PowerPoint</Application>
  <PresentationFormat>Ευρεία οθόνη</PresentationFormat>
  <Paragraphs>228</Paragraphs>
  <Slides>50</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50</vt:i4>
      </vt:variant>
    </vt:vector>
  </HeadingPairs>
  <TitlesOfParts>
    <vt:vector size="59" baseType="lpstr">
      <vt:lpstr>Aptos</vt:lpstr>
      <vt:lpstr>Aptos Display</vt:lpstr>
      <vt:lpstr>Arial</vt:lpstr>
      <vt:lpstr>Calibri</vt:lpstr>
      <vt:lpstr>Cambria</vt:lpstr>
      <vt:lpstr>Century Gothic</vt:lpstr>
      <vt:lpstr>Times New Roman</vt:lpstr>
      <vt:lpstr>Wingdings</vt:lpstr>
      <vt:lpstr>Θέμα του Office</vt:lpstr>
      <vt:lpstr>ΙΟΝΙΟ ΠΑΝΕΠΙΣΤΗΜΙΟ ΤΜΗΜΑ ΨΗΦΙΑΚΩΝ ΜΕΣΩΝ  ΚΑΙ  ΕΠΙΚΟΙΝΩΝΙΑΣ</vt:lpstr>
      <vt:lpstr>ΔΟΜΗ ΠΤΥΧΙΑΚΗΣ ΕΡΓΑΣΙΑΣ</vt:lpstr>
      <vt:lpstr>Δομή επιστημονικής εργασίας</vt:lpstr>
      <vt:lpstr>Τίτλος (1/3)</vt:lpstr>
      <vt:lpstr>Τίτλος (2/3)</vt:lpstr>
      <vt:lpstr>Τίτλος: παραδείγματα (3/3)</vt:lpstr>
      <vt:lpstr>Η σειρά σας τώρα…</vt:lpstr>
      <vt:lpstr>Περίληψη (1/3) </vt:lpstr>
      <vt:lpstr>Περίληψη (2/3)</vt:lpstr>
      <vt:lpstr>Περίληψη (3/3)</vt:lpstr>
      <vt:lpstr>Εισαγωγή (1/3)</vt:lpstr>
      <vt:lpstr>Εισαγωγή (2/3)</vt:lpstr>
      <vt:lpstr>Εισαγωγή(3/3)</vt:lpstr>
      <vt:lpstr>ΑΝΑΣΚΟΠΗΣΗ ΒΙΒΛΙΟΓΡΑΦΙΑΣ</vt:lpstr>
      <vt:lpstr>ΒΙΒΛΙΟΓΡΑΦΙΚΗ ΕΠΙΣΚΟΠΗΣΗ</vt:lpstr>
      <vt:lpstr>ΒΙΒΛΙΟΓΡΑΦΙΚΗ ΑΝΑΣΚΟΠΗΣΗ</vt:lpstr>
      <vt:lpstr>ΒΗΜΑΤΑ ΒΙΒΛΙΟΓΡΑΦΙΚΗΣ ΑΝΑΣΚΟΠΗΣΗΣ</vt:lpstr>
      <vt:lpstr>ΒΗΜΑΤΑ ΒΙΒΛΙΟΓΡΑΦΙΚΗΣ ΑΝΑΣΚΟΠΗΣΗΣ</vt:lpstr>
      <vt:lpstr>ΒΗΜΑΤΑ ΒΙΒΛΙΟΓΡΑΦΙΚΗΣ ΑΝΑΣΚΟΠΗΣΗΣ</vt:lpstr>
      <vt:lpstr>ΒΗΜΑΤΑ ΒΙΒΛΙΟΓΡΑΦΙΚΗΣ ΑΝΑΣΚΟΠΗΣΗΣ</vt:lpstr>
      <vt:lpstr>ΒΗΜΑΤΑ ΒΙΒΛΙΟΓΡΑΦΙΚΗΣ ΑΝΑΣΚΟΠΗΣΗΣ</vt:lpstr>
      <vt:lpstr>ΤΡΟΠΟΙ ΟΡΓΑΝΩΣΗΣ ΚΑΙ ΠΑΡΟΥΣΙΑΣΗΣ ΤΗΣ ΒΙΒΛΙΟΓΡΑΦΙΚΗΣ ΕΠΙΣΚΟΠΗΣΗΣ</vt:lpstr>
      <vt:lpstr>ΛΟΓΙΣΜΙΚΑ ΓΙΑ ΤΗ ΔΙΑΧΕΙΡΙΣΗ ΤΗΣ ΒΙΒΛΙΟΓΡΑΦΙΚΗΣ ΕΡΕΥΝΑΣ</vt:lpstr>
      <vt:lpstr>ΣΥΧΝΕΣ ΒΙΒΛΙΟΓΡΑΦΙΚΕΣ ΑΝΑΦΟΡΕΣ</vt:lpstr>
      <vt:lpstr>ΠΑΡΑΠΟΜΠΕΣ ΜΕΣΑ ΣΤΟ ΚΕΙΜΕΝΟ (APA style)</vt:lpstr>
      <vt:lpstr>ΠΑΡΑΠΟΜΠΕΣ ΜΕΣΑ ΣΤΟ ΚΕΙΜΕΝΟ (APA style)</vt:lpstr>
      <vt:lpstr>ΠΑΡΑΠΟΜΠΕΣ ΜΕΣΑ ΣΤΟ ΚΕΙΜΕΝΟ (APA style)</vt:lpstr>
      <vt:lpstr>ΒΙΒΛΙΟΓΡΑΦΙΚΕΣ ΑΝΑΦΟΡΕΣ (APA style)</vt:lpstr>
      <vt:lpstr>ΒΙΒΛΙΟΓΡΑΦΙΚΕΣ ΑΝΑΦΟΡΕΣ (APA style)</vt:lpstr>
      <vt:lpstr>ΒΙΒΛΙΟΓΡΑΦΙΚΕΣ ΑΝΑΦΟΡΕΣ (APA style)</vt:lpstr>
      <vt:lpstr>ΒΙΒΛΙΟΓΡΑΦΙΚΕΣ ΑΝΑΦΟΡΕΣ (APA style)</vt:lpstr>
      <vt:lpstr>ΒΙΒΛΙΟΓΡΑΦΙΚΕΣ ΑΝΑΦΟΡΕΣ (APA style)</vt:lpstr>
      <vt:lpstr>ΒΙΒΛΙΟΓΡΑΦΙΚΕΣ ΑΝΑΦΟΡΕΣ (APA style)</vt:lpstr>
      <vt:lpstr>ΒΙΒΛΙΟΓΡΑΦΙΚΕΣ ΑΝΑΦΟΡΕΣ (APA style)</vt:lpstr>
      <vt:lpstr>ΒΙΒΛΙΟΓΡΑΦΙΚΕΣ ΑΝΑΦΟΡΕΣ (APA style)</vt:lpstr>
      <vt:lpstr>ΒΙΒΛΙΟΓΡΑΦΙΚΕΣ ΑΝΑΦΟΡΕΣ (APA style)</vt:lpstr>
      <vt:lpstr>Δομή της επιστημονικής εργασίας Μέρος 2ο </vt:lpstr>
      <vt:lpstr>Μεθοδολογία</vt:lpstr>
      <vt:lpstr>Συμμετέχοντες της έρευνας</vt:lpstr>
      <vt:lpstr>ΑΠΟΤΕΛΕΣΜΑΤΑ</vt:lpstr>
      <vt:lpstr>Αποτελέσματα ποσοτικής ανάλυσης</vt:lpstr>
      <vt:lpstr>Αποτελέσματα ποιοτικής ανάλυσης</vt:lpstr>
      <vt:lpstr>Συζήτηση</vt:lpstr>
      <vt:lpstr>Συζήτηση</vt:lpstr>
      <vt:lpstr>ΒΙΒΛΙΟΓΡΑΦΙΑ</vt:lpstr>
      <vt:lpstr> Κατάλογος βιβλιογραφικών αναφορών (References)-Βιβλιογραφία (Bibliography) </vt:lpstr>
      <vt:lpstr>ΒΙΒΛΙΟΓΡΑΦΙΑ- ΤΟ ΣΥΣΤΗΜΑ APA</vt:lpstr>
      <vt:lpstr>Τι είναι το DOI στα επιστημονικά άρθρα?</vt:lpstr>
      <vt:lpstr>DOI</vt:lpstr>
      <vt:lpstr>ΑΣΚΗΣΗ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Zacharenia Pilitsidou</dc:creator>
  <cp:lastModifiedBy>Zacharenia Pilitsidou</cp:lastModifiedBy>
  <cp:revision>40</cp:revision>
  <dcterms:created xsi:type="dcterms:W3CDTF">2024-12-06T16:02:19Z</dcterms:created>
  <dcterms:modified xsi:type="dcterms:W3CDTF">2024-12-10T09:32:59Z</dcterms:modified>
</cp:coreProperties>
</file>