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3"/>
  </p:notesMasterIdLst>
  <p:handoutMasterIdLst>
    <p:handoutMasterId r:id="rId34"/>
  </p:handoutMasterIdLst>
  <p:sldIdLst>
    <p:sldId id="334" r:id="rId5"/>
    <p:sldId id="346" r:id="rId6"/>
    <p:sldId id="347" r:id="rId7"/>
    <p:sldId id="348" r:id="rId8"/>
    <p:sldId id="349" r:id="rId9"/>
    <p:sldId id="343" r:id="rId10"/>
    <p:sldId id="350" r:id="rId11"/>
    <p:sldId id="371" r:id="rId12"/>
    <p:sldId id="351" r:id="rId13"/>
    <p:sldId id="352" r:id="rId14"/>
    <p:sldId id="353" r:id="rId15"/>
    <p:sldId id="354" r:id="rId16"/>
    <p:sldId id="355" r:id="rId17"/>
    <p:sldId id="356" r:id="rId18"/>
    <p:sldId id="357" r:id="rId19"/>
    <p:sldId id="358" r:id="rId20"/>
    <p:sldId id="359" r:id="rId21"/>
    <p:sldId id="360" r:id="rId22"/>
    <p:sldId id="361" r:id="rId23"/>
    <p:sldId id="363" r:id="rId24"/>
    <p:sldId id="364" r:id="rId25"/>
    <p:sldId id="365" r:id="rId26"/>
    <p:sldId id="367" r:id="rId27"/>
    <p:sldId id="366" r:id="rId28"/>
    <p:sldId id="368" r:id="rId29"/>
    <p:sldId id="369" r:id="rId30"/>
    <p:sldId id="370" r:id="rId31"/>
    <p:sldId id="372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Προεπιλεγμένη ενότητα" id="{AF369346-28EA-465C-9A92-6ADD7DE0FF55}">
          <p14:sldIdLst>
            <p14:sldId id="334"/>
            <p14:sldId id="346"/>
            <p14:sldId id="347"/>
            <p14:sldId id="348"/>
            <p14:sldId id="349"/>
          </p14:sldIdLst>
        </p14:section>
        <p14:section name="ΚΑΛ" id="{72CD9BD5-5CE8-4283-BF6B-54520E199B64}">
          <p14:sldIdLst>
            <p14:sldId id="343"/>
            <p14:sldId id="350"/>
            <p14:sldId id="371"/>
            <p14:sldId id="351"/>
            <p14:sldId id="352"/>
            <p14:sldId id="353"/>
            <p14:sldId id="354"/>
            <p14:sldId id="355"/>
            <p14:sldId id="356"/>
            <p14:sldId id="357"/>
            <p14:sldId id="358"/>
            <p14:sldId id="359"/>
            <p14:sldId id="360"/>
            <p14:sldId id="361"/>
            <p14:sldId id="363"/>
            <p14:sldId id="364"/>
            <p14:sldId id="365"/>
            <p14:sldId id="367"/>
            <p14:sldId id="366"/>
            <p14:sldId id="368"/>
            <p14:sldId id="369"/>
            <p14:sldId id="370"/>
            <p14:sldId id="3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416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  <a:srgbClr val="03244D"/>
    <a:srgbClr val="042A58"/>
    <a:srgbClr val="000050"/>
    <a:srgbClr val="003366"/>
    <a:srgbClr val="D3DDFE"/>
    <a:srgbClr val="D4DDFE"/>
    <a:srgbClr val="D5DEFF"/>
    <a:srgbClr val="F6F7FF"/>
    <a:srgbClr val="DBDC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25" autoAdjust="0"/>
    <p:restoredTop sz="95394" autoAdjust="0"/>
  </p:normalViewPr>
  <p:slideViewPr>
    <p:cSldViewPr snapToGrid="0">
      <p:cViewPr varScale="1">
        <p:scale>
          <a:sx n="78" d="100"/>
          <a:sy n="78" d="100"/>
        </p:scale>
        <p:origin x="1152" y="72"/>
      </p:cViewPr>
      <p:guideLst>
        <p:guide orient="horz" pos="1416"/>
        <p:guide orient="horz" pos="1008"/>
        <p:guide pos="3840"/>
      </p:guideLst>
    </p:cSldViewPr>
  </p:slideViewPr>
  <p:outlineViewPr>
    <p:cViewPr>
      <p:scale>
        <a:sx n="33" d="100"/>
        <a:sy n="33" d="100"/>
      </p:scale>
      <p:origin x="0" y="-1036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40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commentAuthors" Target="commentAuthor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CB11CF-E120-4034-A90C-FFF76DF23BBC}" type="doc">
      <dgm:prSet loTypeId="urn:microsoft.com/office/officeart/2005/8/layout/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F184BC1C-6C80-46AC-94E5-8324BC7B5ABE}">
      <dgm:prSet phldrT="[Κείμενο]" phldr="0" custT="1"/>
      <dgm:spPr/>
      <dgm:t>
        <a:bodyPr/>
        <a:lstStyle/>
        <a:p>
          <a:r>
            <a:rPr lang="el-GR" sz="1700" dirty="0">
              <a:solidFill>
                <a:schemeClr val="accent6">
                  <a:lumMod val="50000"/>
                </a:schemeClr>
              </a:solidFill>
            </a:rPr>
            <a:t>Πειθώ	</a:t>
          </a:r>
        </a:p>
      </dgm:t>
    </dgm:pt>
    <dgm:pt modelId="{D4F3A217-89B8-4203-AC3C-062AC2F2748D}" type="parTrans" cxnId="{53CFBEFA-A158-45A1-B6B1-1DA6B7321B45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88653BC3-6A0E-43E3-AF4B-7C7CD2DA102A}" type="sibTrans" cxnId="{53CFBEFA-A158-45A1-B6B1-1DA6B7321B45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07A54CCE-BF5D-4AD1-80B4-F3D88524CE13}">
      <dgm:prSet phldrT="[Κείμενο]" phldr="0" custT="1"/>
      <dgm:spPr/>
      <dgm:t>
        <a:bodyPr/>
        <a:lstStyle/>
        <a:p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Χρήση ρητορικών τεχνικών για την επιρροή του ακροατηρίου</a:t>
          </a:r>
        </a:p>
      </dgm:t>
    </dgm:pt>
    <dgm:pt modelId="{F177BB88-1D95-4BAB-91C3-BD9AA7BB9605}" type="parTrans" cxnId="{09B679C1-05A4-4E80-95FD-617E9C35F5FA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3E6C2C38-CC1A-440F-8199-A87220EC8DBE}" type="sibTrans" cxnId="{09B679C1-05A4-4E80-95FD-617E9C35F5FA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8F4D2BC3-6970-47A9-A947-EEBD44B3F064}">
      <dgm:prSet phldrT="[Κείμενο]" custT="1"/>
      <dgm:spPr/>
      <dgm:t>
        <a:bodyPr/>
        <a:lstStyle/>
        <a:p>
          <a:r>
            <a:rPr lang="el-GR" sz="1700" dirty="0">
              <a:solidFill>
                <a:schemeClr val="accent6">
                  <a:lumMod val="50000"/>
                </a:schemeClr>
              </a:solidFill>
            </a:rPr>
            <a:t>Ιδεολογικό υπόβαθρο</a:t>
          </a:r>
        </a:p>
      </dgm:t>
    </dgm:pt>
    <dgm:pt modelId="{5432E53E-C742-40BB-8F9F-9B570EB54707}" type="parTrans" cxnId="{8CE6BE51-DE0C-425B-B881-F45E1518BFA2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D7DD3045-F1A9-44F4-9C3D-AB3F23D66FE6}" type="sibTrans" cxnId="{8CE6BE51-DE0C-425B-B881-F45E1518BFA2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B9F9C427-9DC6-4820-8C19-0E9CF44C4172}">
      <dgm:prSet phldrT="[Κείμενο]" custT="1"/>
      <dgm:spPr/>
      <dgm:t>
        <a:bodyPr/>
        <a:lstStyle/>
        <a:p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Έκφραση συγκεκριμένων πολιτικών και ιδεολογικών θέσεων</a:t>
          </a:r>
        </a:p>
      </dgm:t>
    </dgm:pt>
    <dgm:pt modelId="{6250CA8F-7203-4EC6-9123-BBCBFA153124}" type="parTrans" cxnId="{46034437-DDE1-45FD-9EB8-BE410E0DABDE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F5CB2DF1-07C8-44CE-8E2C-266395FB5A37}" type="sibTrans" cxnId="{46034437-DDE1-45FD-9EB8-BE410E0DABDE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6A53DA62-769E-48D4-8B43-66233AA70A6A}">
      <dgm:prSet phldrT="[Κείμενο]" custT="1"/>
      <dgm:spPr/>
      <dgm:t>
        <a:bodyPr/>
        <a:lstStyle/>
        <a:p>
          <a:r>
            <a:rPr lang="el-GR" sz="1700" dirty="0">
              <a:solidFill>
                <a:schemeClr val="accent6">
                  <a:lumMod val="50000"/>
                </a:schemeClr>
              </a:solidFill>
            </a:rPr>
            <a:t>Επιχειρηματολογία</a:t>
          </a:r>
        </a:p>
      </dgm:t>
    </dgm:pt>
    <dgm:pt modelId="{D29539A9-F66E-4A2D-8212-CFBFB9E93E88}" type="parTrans" cxnId="{DF1F8E0C-3FC6-46B6-B8A4-FDE055EACA9B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1840AF98-4F9A-47CC-BA42-86DD44BC5882}" type="sibTrans" cxnId="{DF1F8E0C-3FC6-46B6-B8A4-FDE055EACA9B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B335894E-8E16-47E2-A9DD-8ECD35D009C3}">
      <dgm:prSet phldrT="[Κείμενο]" custT="1"/>
      <dgm:spPr/>
      <dgm:t>
        <a:bodyPr/>
        <a:lstStyle/>
        <a:p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Δομημένη παρουσίαση επιχειρημάτων</a:t>
          </a:r>
        </a:p>
      </dgm:t>
    </dgm:pt>
    <dgm:pt modelId="{CFF5192E-6D73-4FC6-B672-2C15BE13D40A}" type="parTrans" cxnId="{AC5089B6-F6A2-43C9-84C1-CF7F3E3459FF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AF90B815-4B21-4A04-9784-559E88ABF042}" type="sibTrans" cxnId="{AC5089B6-F6A2-43C9-84C1-CF7F3E3459FF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274764EB-0CE1-427D-9069-C1175C146D73}">
      <dgm:prSet phldrT="[Κείμενο]" custT="1"/>
      <dgm:spPr/>
      <dgm:t>
        <a:bodyPr/>
        <a:lstStyle/>
        <a:p>
          <a:r>
            <a:rPr lang="el-GR" sz="1700" dirty="0">
              <a:solidFill>
                <a:schemeClr val="accent6">
                  <a:lumMod val="50000"/>
                </a:schemeClr>
              </a:solidFill>
            </a:rPr>
            <a:t>Συναισθηματική φόρτιση</a:t>
          </a:r>
        </a:p>
      </dgm:t>
    </dgm:pt>
    <dgm:pt modelId="{C6EB229D-6422-4342-AF28-61AA439B7EE9}" type="parTrans" cxnId="{C970D35B-D6FE-4CBD-84D1-DEDA47914724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3F6B3494-9C66-4B33-9444-1B6FFAFF7F82}" type="sibTrans" cxnId="{C970D35B-D6FE-4CBD-84D1-DEDA47914724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A495F0BA-3894-49F2-BD06-D01F99C2CC96}">
      <dgm:prSet phldrT="[Κείμενο]" custT="1"/>
      <dgm:spPr/>
      <dgm:t>
        <a:bodyPr/>
        <a:lstStyle/>
        <a:p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Χρήση συναισθηματικά φορτισμένης γλώσσας</a:t>
          </a:r>
        </a:p>
      </dgm:t>
    </dgm:pt>
    <dgm:pt modelId="{5DB58A96-46E4-434A-8AE2-6DD2C213C89C}" type="parTrans" cxnId="{5A07CCA8-8114-4082-8D87-5CB36638C2E3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622CC329-E283-4944-84D3-032DA5659DD0}" type="sibTrans" cxnId="{5A07CCA8-8114-4082-8D87-5CB36638C2E3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8CA30F95-80AF-41E3-A847-9C9AA46A87E1}">
      <dgm:prSet phldrT="[Κείμενο]" custT="1"/>
      <dgm:spPr/>
      <dgm:t>
        <a:bodyPr/>
        <a:lstStyle/>
        <a:p>
          <a:r>
            <a:rPr lang="el-GR" sz="1700" dirty="0">
              <a:solidFill>
                <a:schemeClr val="accent6">
                  <a:lumMod val="50000"/>
                </a:schemeClr>
              </a:solidFill>
            </a:rPr>
            <a:t>Διαλογικότητα</a:t>
          </a:r>
        </a:p>
      </dgm:t>
    </dgm:pt>
    <dgm:pt modelId="{DA1F756D-6BA4-4B1B-8F9A-6ABD43C273A5}" type="parTrans" cxnId="{98F21476-E637-47C5-9219-CD53AD8790F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B73CA112-809C-4D2D-9D39-8B17B01790FF}" type="sibTrans" cxnId="{98F21476-E637-47C5-9219-CD53AD8790F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140743A3-6FD2-4E17-BC01-204BDF11FD49}">
      <dgm:prSet phldrT="[Κείμενο]" custT="1"/>
      <dgm:spPr/>
      <dgm:t>
        <a:bodyPr/>
        <a:lstStyle/>
        <a:p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Αλληλεπίδραση με το ακροατήριο και άλλους πολιτικούς δρώντες</a:t>
          </a:r>
        </a:p>
      </dgm:t>
    </dgm:pt>
    <dgm:pt modelId="{FF4C1A9A-D4BB-42B8-92BB-C9AB1531FF10}" type="parTrans" cxnId="{331D199A-11A0-4BB0-B7E8-A22FE8AF9F55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47925AB6-1DA8-403C-8BEF-D6A18D4FF1D8}" type="sibTrans" cxnId="{331D199A-11A0-4BB0-B7E8-A22FE8AF9F55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86AE67A4-A5AA-4C75-AFFA-2072F9E02E97}" type="pres">
      <dgm:prSet presAssocID="{A9CB11CF-E120-4034-A90C-FFF76DF23BBC}" presName="linear" presStyleCnt="0">
        <dgm:presLayoutVars>
          <dgm:dir/>
          <dgm:animLvl val="lvl"/>
          <dgm:resizeHandles val="exact"/>
        </dgm:presLayoutVars>
      </dgm:prSet>
      <dgm:spPr/>
    </dgm:pt>
    <dgm:pt modelId="{7D4700D8-074E-4729-96E9-E3553DF1486C}" type="pres">
      <dgm:prSet presAssocID="{F184BC1C-6C80-46AC-94E5-8324BC7B5ABE}" presName="parentLin" presStyleCnt="0"/>
      <dgm:spPr/>
    </dgm:pt>
    <dgm:pt modelId="{07954240-56AD-4456-9A3E-A9F0F81CD142}" type="pres">
      <dgm:prSet presAssocID="{F184BC1C-6C80-46AC-94E5-8324BC7B5ABE}" presName="parentLeftMargin" presStyleLbl="node1" presStyleIdx="0" presStyleCnt="5"/>
      <dgm:spPr/>
    </dgm:pt>
    <dgm:pt modelId="{C5C92044-18B7-452B-A9C5-CCD051A7BCDC}" type="pres">
      <dgm:prSet presAssocID="{F184BC1C-6C80-46AC-94E5-8324BC7B5AB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FFB37C8-C431-4EFC-9C7D-BCD32DEEBA90}" type="pres">
      <dgm:prSet presAssocID="{F184BC1C-6C80-46AC-94E5-8324BC7B5ABE}" presName="negativeSpace" presStyleCnt="0"/>
      <dgm:spPr/>
    </dgm:pt>
    <dgm:pt modelId="{63B43AD1-44A6-487F-9513-3DCB8694DCD8}" type="pres">
      <dgm:prSet presAssocID="{F184BC1C-6C80-46AC-94E5-8324BC7B5ABE}" presName="childText" presStyleLbl="conFgAcc1" presStyleIdx="0" presStyleCnt="5">
        <dgm:presLayoutVars>
          <dgm:bulletEnabled val="1"/>
        </dgm:presLayoutVars>
      </dgm:prSet>
      <dgm:spPr/>
    </dgm:pt>
    <dgm:pt modelId="{55B7A617-867E-420B-84A5-81074B4EECA0}" type="pres">
      <dgm:prSet presAssocID="{88653BC3-6A0E-43E3-AF4B-7C7CD2DA102A}" presName="spaceBetweenRectangles" presStyleCnt="0"/>
      <dgm:spPr/>
    </dgm:pt>
    <dgm:pt modelId="{D75BF4B0-13E1-4354-9AFF-B6669196E3D7}" type="pres">
      <dgm:prSet presAssocID="{8F4D2BC3-6970-47A9-A947-EEBD44B3F064}" presName="parentLin" presStyleCnt="0"/>
      <dgm:spPr/>
    </dgm:pt>
    <dgm:pt modelId="{46426162-17AD-49B9-8395-004C8E63F606}" type="pres">
      <dgm:prSet presAssocID="{8F4D2BC3-6970-47A9-A947-EEBD44B3F064}" presName="parentLeftMargin" presStyleLbl="node1" presStyleIdx="0" presStyleCnt="5"/>
      <dgm:spPr/>
    </dgm:pt>
    <dgm:pt modelId="{B823B3E5-7E25-4946-9623-C5C3FF01CBB9}" type="pres">
      <dgm:prSet presAssocID="{8F4D2BC3-6970-47A9-A947-EEBD44B3F064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68C103C-2A44-419E-9F1C-853AD3F9C7A4}" type="pres">
      <dgm:prSet presAssocID="{8F4D2BC3-6970-47A9-A947-EEBD44B3F064}" presName="negativeSpace" presStyleCnt="0"/>
      <dgm:spPr/>
    </dgm:pt>
    <dgm:pt modelId="{F02C7221-DB5C-436A-9264-0946A57F366D}" type="pres">
      <dgm:prSet presAssocID="{8F4D2BC3-6970-47A9-A947-EEBD44B3F064}" presName="childText" presStyleLbl="conFgAcc1" presStyleIdx="1" presStyleCnt="5">
        <dgm:presLayoutVars>
          <dgm:bulletEnabled val="1"/>
        </dgm:presLayoutVars>
      </dgm:prSet>
      <dgm:spPr/>
    </dgm:pt>
    <dgm:pt modelId="{19EF2AE6-AB7C-45E5-8396-29020FA5CB80}" type="pres">
      <dgm:prSet presAssocID="{D7DD3045-F1A9-44F4-9C3D-AB3F23D66FE6}" presName="spaceBetweenRectangles" presStyleCnt="0"/>
      <dgm:spPr/>
    </dgm:pt>
    <dgm:pt modelId="{7DED8A6C-59A9-43A4-AC4F-CF567F704BBD}" type="pres">
      <dgm:prSet presAssocID="{6A53DA62-769E-48D4-8B43-66233AA70A6A}" presName="parentLin" presStyleCnt="0"/>
      <dgm:spPr/>
    </dgm:pt>
    <dgm:pt modelId="{025DB761-47A4-45E3-8FB5-E01A8F6B791B}" type="pres">
      <dgm:prSet presAssocID="{6A53DA62-769E-48D4-8B43-66233AA70A6A}" presName="parentLeftMargin" presStyleLbl="node1" presStyleIdx="1" presStyleCnt="5"/>
      <dgm:spPr/>
    </dgm:pt>
    <dgm:pt modelId="{2275390E-7E1A-4117-B547-7692FC1949A5}" type="pres">
      <dgm:prSet presAssocID="{6A53DA62-769E-48D4-8B43-66233AA70A6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B063A5C-9372-4958-A0DC-71B690DAEAE3}" type="pres">
      <dgm:prSet presAssocID="{6A53DA62-769E-48D4-8B43-66233AA70A6A}" presName="negativeSpace" presStyleCnt="0"/>
      <dgm:spPr/>
    </dgm:pt>
    <dgm:pt modelId="{63F103E9-F759-4803-B9C8-3B459F0A6F27}" type="pres">
      <dgm:prSet presAssocID="{6A53DA62-769E-48D4-8B43-66233AA70A6A}" presName="childText" presStyleLbl="conFgAcc1" presStyleIdx="2" presStyleCnt="5">
        <dgm:presLayoutVars>
          <dgm:bulletEnabled val="1"/>
        </dgm:presLayoutVars>
      </dgm:prSet>
      <dgm:spPr/>
    </dgm:pt>
    <dgm:pt modelId="{5E191A62-1450-4FB3-8BC2-9B249E54E7E9}" type="pres">
      <dgm:prSet presAssocID="{1840AF98-4F9A-47CC-BA42-86DD44BC5882}" presName="spaceBetweenRectangles" presStyleCnt="0"/>
      <dgm:spPr/>
    </dgm:pt>
    <dgm:pt modelId="{EC7B68A8-E9AE-4703-8ED4-6DCEEEB1743A}" type="pres">
      <dgm:prSet presAssocID="{274764EB-0CE1-427D-9069-C1175C146D73}" presName="parentLin" presStyleCnt="0"/>
      <dgm:spPr/>
    </dgm:pt>
    <dgm:pt modelId="{A00844ED-FABB-45EC-8881-CB9AD8836C23}" type="pres">
      <dgm:prSet presAssocID="{274764EB-0CE1-427D-9069-C1175C146D73}" presName="parentLeftMargin" presStyleLbl="node1" presStyleIdx="2" presStyleCnt="5"/>
      <dgm:spPr/>
    </dgm:pt>
    <dgm:pt modelId="{8852259C-9948-43DB-98B7-B4AFA5B7D00B}" type="pres">
      <dgm:prSet presAssocID="{274764EB-0CE1-427D-9069-C1175C146D7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4E33A68-9443-4903-92E4-45A5ED2FB3B5}" type="pres">
      <dgm:prSet presAssocID="{274764EB-0CE1-427D-9069-C1175C146D73}" presName="negativeSpace" presStyleCnt="0"/>
      <dgm:spPr/>
    </dgm:pt>
    <dgm:pt modelId="{A258D91A-AB6C-4E10-A1AC-D4CC9B835EC5}" type="pres">
      <dgm:prSet presAssocID="{274764EB-0CE1-427D-9069-C1175C146D73}" presName="childText" presStyleLbl="conFgAcc1" presStyleIdx="3" presStyleCnt="5">
        <dgm:presLayoutVars>
          <dgm:bulletEnabled val="1"/>
        </dgm:presLayoutVars>
      </dgm:prSet>
      <dgm:spPr/>
    </dgm:pt>
    <dgm:pt modelId="{F4D7AB9B-9BAC-4742-B02A-2B7AB7419FC7}" type="pres">
      <dgm:prSet presAssocID="{3F6B3494-9C66-4B33-9444-1B6FFAFF7F82}" presName="spaceBetweenRectangles" presStyleCnt="0"/>
      <dgm:spPr/>
    </dgm:pt>
    <dgm:pt modelId="{440A5A25-1BB7-448B-85EF-DA54F0C59DA9}" type="pres">
      <dgm:prSet presAssocID="{8CA30F95-80AF-41E3-A847-9C9AA46A87E1}" presName="parentLin" presStyleCnt="0"/>
      <dgm:spPr/>
    </dgm:pt>
    <dgm:pt modelId="{0D154C72-05FF-4A27-9914-8B612A34529A}" type="pres">
      <dgm:prSet presAssocID="{8CA30F95-80AF-41E3-A847-9C9AA46A87E1}" presName="parentLeftMargin" presStyleLbl="node1" presStyleIdx="3" presStyleCnt="5"/>
      <dgm:spPr/>
    </dgm:pt>
    <dgm:pt modelId="{8014DE1C-E522-4458-B70D-A59A97519CB7}" type="pres">
      <dgm:prSet presAssocID="{8CA30F95-80AF-41E3-A847-9C9AA46A87E1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068A9CDF-05D6-48F7-BBDB-CEFF9CBEB228}" type="pres">
      <dgm:prSet presAssocID="{8CA30F95-80AF-41E3-A847-9C9AA46A87E1}" presName="negativeSpace" presStyleCnt="0"/>
      <dgm:spPr/>
    </dgm:pt>
    <dgm:pt modelId="{85F66C66-76A1-4850-837E-F8DE8C8F6EC4}" type="pres">
      <dgm:prSet presAssocID="{8CA30F95-80AF-41E3-A847-9C9AA46A87E1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DF1F8E0C-3FC6-46B6-B8A4-FDE055EACA9B}" srcId="{A9CB11CF-E120-4034-A90C-FFF76DF23BBC}" destId="{6A53DA62-769E-48D4-8B43-66233AA70A6A}" srcOrd="2" destOrd="0" parTransId="{D29539A9-F66E-4A2D-8212-CFBFB9E93E88}" sibTransId="{1840AF98-4F9A-47CC-BA42-86DD44BC5882}"/>
    <dgm:cxn modelId="{AF9A8516-C71C-4F8C-AE67-4A1E4E6FF68D}" type="presOf" srcId="{6A53DA62-769E-48D4-8B43-66233AA70A6A}" destId="{2275390E-7E1A-4117-B547-7692FC1949A5}" srcOrd="1" destOrd="0" presId="urn:microsoft.com/office/officeart/2005/8/layout/list1"/>
    <dgm:cxn modelId="{AD02612A-BCB1-49FF-804D-55303C462D02}" type="presOf" srcId="{274764EB-0CE1-427D-9069-C1175C146D73}" destId="{A00844ED-FABB-45EC-8881-CB9AD8836C23}" srcOrd="0" destOrd="0" presId="urn:microsoft.com/office/officeart/2005/8/layout/list1"/>
    <dgm:cxn modelId="{46034437-DDE1-45FD-9EB8-BE410E0DABDE}" srcId="{8F4D2BC3-6970-47A9-A947-EEBD44B3F064}" destId="{B9F9C427-9DC6-4820-8C19-0E9CF44C4172}" srcOrd="0" destOrd="0" parTransId="{6250CA8F-7203-4EC6-9123-BBCBFA153124}" sibTransId="{F5CB2DF1-07C8-44CE-8E2C-266395FB5A37}"/>
    <dgm:cxn modelId="{C554EA3D-86DA-4B09-8289-A2F8D54BDB23}" type="presOf" srcId="{A9CB11CF-E120-4034-A90C-FFF76DF23BBC}" destId="{86AE67A4-A5AA-4C75-AFFA-2072F9E02E97}" srcOrd="0" destOrd="0" presId="urn:microsoft.com/office/officeart/2005/8/layout/list1"/>
    <dgm:cxn modelId="{C970D35B-D6FE-4CBD-84D1-DEDA47914724}" srcId="{A9CB11CF-E120-4034-A90C-FFF76DF23BBC}" destId="{274764EB-0CE1-427D-9069-C1175C146D73}" srcOrd="3" destOrd="0" parTransId="{C6EB229D-6422-4342-AF28-61AA439B7EE9}" sibTransId="{3F6B3494-9C66-4B33-9444-1B6FFAFF7F82}"/>
    <dgm:cxn modelId="{3196774B-D839-4C49-9FE2-53B530DF27F3}" type="presOf" srcId="{F184BC1C-6C80-46AC-94E5-8324BC7B5ABE}" destId="{07954240-56AD-4456-9A3E-A9F0F81CD142}" srcOrd="0" destOrd="0" presId="urn:microsoft.com/office/officeart/2005/8/layout/list1"/>
    <dgm:cxn modelId="{DD88AC70-6F1C-41D6-B9C2-A066EDC36678}" type="presOf" srcId="{B335894E-8E16-47E2-A9DD-8ECD35D009C3}" destId="{63F103E9-F759-4803-B9C8-3B459F0A6F27}" srcOrd="0" destOrd="0" presId="urn:microsoft.com/office/officeart/2005/8/layout/list1"/>
    <dgm:cxn modelId="{8CE6BE51-DE0C-425B-B881-F45E1518BFA2}" srcId="{A9CB11CF-E120-4034-A90C-FFF76DF23BBC}" destId="{8F4D2BC3-6970-47A9-A947-EEBD44B3F064}" srcOrd="1" destOrd="0" parTransId="{5432E53E-C742-40BB-8F9F-9B570EB54707}" sibTransId="{D7DD3045-F1A9-44F4-9C3D-AB3F23D66FE6}"/>
    <dgm:cxn modelId="{98F21476-E637-47C5-9219-CD53AD8790F8}" srcId="{A9CB11CF-E120-4034-A90C-FFF76DF23BBC}" destId="{8CA30F95-80AF-41E3-A847-9C9AA46A87E1}" srcOrd="4" destOrd="0" parTransId="{DA1F756D-6BA4-4B1B-8F9A-6ABD43C273A5}" sibTransId="{B73CA112-809C-4D2D-9D39-8B17B01790FF}"/>
    <dgm:cxn modelId="{EFFDD984-E4B3-46EA-B490-D2363B1B8428}" type="presOf" srcId="{8CA30F95-80AF-41E3-A847-9C9AA46A87E1}" destId="{0D154C72-05FF-4A27-9914-8B612A34529A}" srcOrd="0" destOrd="0" presId="urn:microsoft.com/office/officeart/2005/8/layout/list1"/>
    <dgm:cxn modelId="{882C2C86-CD43-4512-9FE0-B662D117AAFF}" type="presOf" srcId="{274764EB-0CE1-427D-9069-C1175C146D73}" destId="{8852259C-9948-43DB-98B7-B4AFA5B7D00B}" srcOrd="1" destOrd="0" presId="urn:microsoft.com/office/officeart/2005/8/layout/list1"/>
    <dgm:cxn modelId="{0F34E296-DB89-4FB2-8612-A078E1343535}" type="presOf" srcId="{07A54CCE-BF5D-4AD1-80B4-F3D88524CE13}" destId="{63B43AD1-44A6-487F-9513-3DCB8694DCD8}" srcOrd="0" destOrd="0" presId="urn:microsoft.com/office/officeart/2005/8/layout/list1"/>
    <dgm:cxn modelId="{1AB7AC98-C5FB-491F-8D3A-192B734336D2}" type="presOf" srcId="{8CA30F95-80AF-41E3-A847-9C9AA46A87E1}" destId="{8014DE1C-E522-4458-B70D-A59A97519CB7}" srcOrd="1" destOrd="0" presId="urn:microsoft.com/office/officeart/2005/8/layout/list1"/>
    <dgm:cxn modelId="{331D199A-11A0-4BB0-B7E8-A22FE8AF9F55}" srcId="{8CA30F95-80AF-41E3-A847-9C9AA46A87E1}" destId="{140743A3-6FD2-4E17-BC01-204BDF11FD49}" srcOrd="0" destOrd="0" parTransId="{FF4C1A9A-D4BB-42B8-92BB-C9AB1531FF10}" sibTransId="{47925AB6-1DA8-403C-8BEF-D6A18D4FF1D8}"/>
    <dgm:cxn modelId="{82D2EB9F-0ED1-4DCD-B212-ABC107B34F84}" type="presOf" srcId="{F184BC1C-6C80-46AC-94E5-8324BC7B5ABE}" destId="{C5C92044-18B7-452B-A9C5-CCD051A7BCDC}" srcOrd="1" destOrd="0" presId="urn:microsoft.com/office/officeart/2005/8/layout/list1"/>
    <dgm:cxn modelId="{97FD8EA6-ADD1-49C8-A139-70933CB8A04D}" type="presOf" srcId="{8F4D2BC3-6970-47A9-A947-EEBD44B3F064}" destId="{B823B3E5-7E25-4946-9623-C5C3FF01CBB9}" srcOrd="1" destOrd="0" presId="urn:microsoft.com/office/officeart/2005/8/layout/list1"/>
    <dgm:cxn modelId="{5A07CCA8-8114-4082-8D87-5CB36638C2E3}" srcId="{274764EB-0CE1-427D-9069-C1175C146D73}" destId="{A495F0BA-3894-49F2-BD06-D01F99C2CC96}" srcOrd="0" destOrd="0" parTransId="{5DB58A96-46E4-434A-8AE2-6DD2C213C89C}" sibTransId="{622CC329-E283-4944-84D3-032DA5659DD0}"/>
    <dgm:cxn modelId="{F87446B4-F6B4-4588-B83B-395EC23A1F74}" type="presOf" srcId="{140743A3-6FD2-4E17-BC01-204BDF11FD49}" destId="{85F66C66-76A1-4850-837E-F8DE8C8F6EC4}" srcOrd="0" destOrd="0" presId="urn:microsoft.com/office/officeart/2005/8/layout/list1"/>
    <dgm:cxn modelId="{AC5089B6-F6A2-43C9-84C1-CF7F3E3459FF}" srcId="{6A53DA62-769E-48D4-8B43-66233AA70A6A}" destId="{B335894E-8E16-47E2-A9DD-8ECD35D009C3}" srcOrd="0" destOrd="0" parTransId="{CFF5192E-6D73-4FC6-B672-2C15BE13D40A}" sibTransId="{AF90B815-4B21-4A04-9784-559E88ABF042}"/>
    <dgm:cxn modelId="{DD9E55C0-BC3C-425C-8A5A-FF3F9CB6DE1B}" type="presOf" srcId="{B9F9C427-9DC6-4820-8C19-0E9CF44C4172}" destId="{F02C7221-DB5C-436A-9264-0946A57F366D}" srcOrd="0" destOrd="0" presId="urn:microsoft.com/office/officeart/2005/8/layout/list1"/>
    <dgm:cxn modelId="{09B679C1-05A4-4E80-95FD-617E9C35F5FA}" srcId="{F184BC1C-6C80-46AC-94E5-8324BC7B5ABE}" destId="{07A54CCE-BF5D-4AD1-80B4-F3D88524CE13}" srcOrd="0" destOrd="0" parTransId="{F177BB88-1D95-4BAB-91C3-BD9AA7BB9605}" sibTransId="{3E6C2C38-CC1A-440F-8199-A87220EC8DBE}"/>
    <dgm:cxn modelId="{3DD743D8-A41A-4FC5-BA5D-435A013CC86A}" type="presOf" srcId="{8F4D2BC3-6970-47A9-A947-EEBD44B3F064}" destId="{46426162-17AD-49B9-8395-004C8E63F606}" srcOrd="0" destOrd="0" presId="urn:microsoft.com/office/officeart/2005/8/layout/list1"/>
    <dgm:cxn modelId="{B55748DB-2EB7-4108-B071-CCC33FC5A378}" type="presOf" srcId="{A495F0BA-3894-49F2-BD06-D01F99C2CC96}" destId="{A258D91A-AB6C-4E10-A1AC-D4CC9B835EC5}" srcOrd="0" destOrd="0" presId="urn:microsoft.com/office/officeart/2005/8/layout/list1"/>
    <dgm:cxn modelId="{53CFBEFA-A158-45A1-B6B1-1DA6B7321B45}" srcId="{A9CB11CF-E120-4034-A90C-FFF76DF23BBC}" destId="{F184BC1C-6C80-46AC-94E5-8324BC7B5ABE}" srcOrd="0" destOrd="0" parTransId="{D4F3A217-89B8-4203-AC3C-062AC2F2748D}" sibTransId="{88653BC3-6A0E-43E3-AF4B-7C7CD2DA102A}"/>
    <dgm:cxn modelId="{EF11A6FD-428A-437D-826C-BDFBD753F021}" type="presOf" srcId="{6A53DA62-769E-48D4-8B43-66233AA70A6A}" destId="{025DB761-47A4-45E3-8FB5-E01A8F6B791B}" srcOrd="0" destOrd="0" presId="urn:microsoft.com/office/officeart/2005/8/layout/list1"/>
    <dgm:cxn modelId="{37A8E33C-B8A3-4AC3-BA4B-E09B77601B80}" type="presParOf" srcId="{86AE67A4-A5AA-4C75-AFFA-2072F9E02E97}" destId="{7D4700D8-074E-4729-96E9-E3553DF1486C}" srcOrd="0" destOrd="0" presId="urn:microsoft.com/office/officeart/2005/8/layout/list1"/>
    <dgm:cxn modelId="{554CB18B-DEF1-4593-9199-CEFB58AC2EE4}" type="presParOf" srcId="{7D4700D8-074E-4729-96E9-E3553DF1486C}" destId="{07954240-56AD-4456-9A3E-A9F0F81CD142}" srcOrd="0" destOrd="0" presId="urn:microsoft.com/office/officeart/2005/8/layout/list1"/>
    <dgm:cxn modelId="{4738C65A-2389-4E46-B568-078D9C5DD639}" type="presParOf" srcId="{7D4700D8-074E-4729-96E9-E3553DF1486C}" destId="{C5C92044-18B7-452B-A9C5-CCD051A7BCDC}" srcOrd="1" destOrd="0" presId="urn:microsoft.com/office/officeart/2005/8/layout/list1"/>
    <dgm:cxn modelId="{FE46E858-126C-42D5-945F-746CD113D150}" type="presParOf" srcId="{86AE67A4-A5AA-4C75-AFFA-2072F9E02E97}" destId="{6FFB37C8-C431-4EFC-9C7D-BCD32DEEBA90}" srcOrd="1" destOrd="0" presId="urn:microsoft.com/office/officeart/2005/8/layout/list1"/>
    <dgm:cxn modelId="{69A93F23-F6A8-4DA8-A84F-1ACD5F0FD879}" type="presParOf" srcId="{86AE67A4-A5AA-4C75-AFFA-2072F9E02E97}" destId="{63B43AD1-44A6-487F-9513-3DCB8694DCD8}" srcOrd="2" destOrd="0" presId="urn:microsoft.com/office/officeart/2005/8/layout/list1"/>
    <dgm:cxn modelId="{41365B37-F521-4154-A640-12A3EC5DA2CF}" type="presParOf" srcId="{86AE67A4-A5AA-4C75-AFFA-2072F9E02E97}" destId="{55B7A617-867E-420B-84A5-81074B4EECA0}" srcOrd="3" destOrd="0" presId="urn:microsoft.com/office/officeart/2005/8/layout/list1"/>
    <dgm:cxn modelId="{0F33E80E-4711-4BBF-913F-24F3499D7685}" type="presParOf" srcId="{86AE67A4-A5AA-4C75-AFFA-2072F9E02E97}" destId="{D75BF4B0-13E1-4354-9AFF-B6669196E3D7}" srcOrd="4" destOrd="0" presId="urn:microsoft.com/office/officeart/2005/8/layout/list1"/>
    <dgm:cxn modelId="{4FA87CC0-5FE3-429D-B7E2-3F3D96379E10}" type="presParOf" srcId="{D75BF4B0-13E1-4354-9AFF-B6669196E3D7}" destId="{46426162-17AD-49B9-8395-004C8E63F606}" srcOrd="0" destOrd="0" presId="urn:microsoft.com/office/officeart/2005/8/layout/list1"/>
    <dgm:cxn modelId="{57BCBF1A-D401-42F5-8A36-88E34AC10BBC}" type="presParOf" srcId="{D75BF4B0-13E1-4354-9AFF-B6669196E3D7}" destId="{B823B3E5-7E25-4946-9623-C5C3FF01CBB9}" srcOrd="1" destOrd="0" presId="urn:microsoft.com/office/officeart/2005/8/layout/list1"/>
    <dgm:cxn modelId="{24021F39-E391-47BD-B606-EC1E2EB13283}" type="presParOf" srcId="{86AE67A4-A5AA-4C75-AFFA-2072F9E02E97}" destId="{D68C103C-2A44-419E-9F1C-853AD3F9C7A4}" srcOrd="5" destOrd="0" presId="urn:microsoft.com/office/officeart/2005/8/layout/list1"/>
    <dgm:cxn modelId="{1B632C10-1843-4FA4-8B34-309FB47B02CE}" type="presParOf" srcId="{86AE67A4-A5AA-4C75-AFFA-2072F9E02E97}" destId="{F02C7221-DB5C-436A-9264-0946A57F366D}" srcOrd="6" destOrd="0" presId="urn:microsoft.com/office/officeart/2005/8/layout/list1"/>
    <dgm:cxn modelId="{0F1E43B0-7726-47DA-AF3D-D866458579A7}" type="presParOf" srcId="{86AE67A4-A5AA-4C75-AFFA-2072F9E02E97}" destId="{19EF2AE6-AB7C-45E5-8396-29020FA5CB80}" srcOrd="7" destOrd="0" presId="urn:microsoft.com/office/officeart/2005/8/layout/list1"/>
    <dgm:cxn modelId="{75AB7658-76F6-4CA8-845B-6D398984F101}" type="presParOf" srcId="{86AE67A4-A5AA-4C75-AFFA-2072F9E02E97}" destId="{7DED8A6C-59A9-43A4-AC4F-CF567F704BBD}" srcOrd="8" destOrd="0" presId="urn:microsoft.com/office/officeart/2005/8/layout/list1"/>
    <dgm:cxn modelId="{60ADA2D2-62EA-49DC-A0BD-5E87D95C93FD}" type="presParOf" srcId="{7DED8A6C-59A9-43A4-AC4F-CF567F704BBD}" destId="{025DB761-47A4-45E3-8FB5-E01A8F6B791B}" srcOrd="0" destOrd="0" presId="urn:microsoft.com/office/officeart/2005/8/layout/list1"/>
    <dgm:cxn modelId="{F7374709-0659-42ED-9424-5518DE7DE71A}" type="presParOf" srcId="{7DED8A6C-59A9-43A4-AC4F-CF567F704BBD}" destId="{2275390E-7E1A-4117-B547-7692FC1949A5}" srcOrd="1" destOrd="0" presId="urn:microsoft.com/office/officeart/2005/8/layout/list1"/>
    <dgm:cxn modelId="{102C4351-0C19-41FF-9505-A2CDEFD9FDED}" type="presParOf" srcId="{86AE67A4-A5AA-4C75-AFFA-2072F9E02E97}" destId="{BB063A5C-9372-4958-A0DC-71B690DAEAE3}" srcOrd="9" destOrd="0" presId="urn:microsoft.com/office/officeart/2005/8/layout/list1"/>
    <dgm:cxn modelId="{5686FA63-22D3-47CF-854B-2795A1A37E61}" type="presParOf" srcId="{86AE67A4-A5AA-4C75-AFFA-2072F9E02E97}" destId="{63F103E9-F759-4803-B9C8-3B459F0A6F27}" srcOrd="10" destOrd="0" presId="urn:microsoft.com/office/officeart/2005/8/layout/list1"/>
    <dgm:cxn modelId="{FF11B1D6-D662-457C-9982-DDC354601380}" type="presParOf" srcId="{86AE67A4-A5AA-4C75-AFFA-2072F9E02E97}" destId="{5E191A62-1450-4FB3-8BC2-9B249E54E7E9}" srcOrd="11" destOrd="0" presId="urn:microsoft.com/office/officeart/2005/8/layout/list1"/>
    <dgm:cxn modelId="{4428C257-7CDD-4E20-9039-DC9EB065F531}" type="presParOf" srcId="{86AE67A4-A5AA-4C75-AFFA-2072F9E02E97}" destId="{EC7B68A8-E9AE-4703-8ED4-6DCEEEB1743A}" srcOrd="12" destOrd="0" presId="urn:microsoft.com/office/officeart/2005/8/layout/list1"/>
    <dgm:cxn modelId="{5393032B-1F7F-45A8-A950-4259718E73D4}" type="presParOf" srcId="{EC7B68A8-E9AE-4703-8ED4-6DCEEEB1743A}" destId="{A00844ED-FABB-45EC-8881-CB9AD8836C23}" srcOrd="0" destOrd="0" presId="urn:microsoft.com/office/officeart/2005/8/layout/list1"/>
    <dgm:cxn modelId="{12E96920-B28D-4F5B-8737-8D74A171BE03}" type="presParOf" srcId="{EC7B68A8-E9AE-4703-8ED4-6DCEEEB1743A}" destId="{8852259C-9948-43DB-98B7-B4AFA5B7D00B}" srcOrd="1" destOrd="0" presId="urn:microsoft.com/office/officeart/2005/8/layout/list1"/>
    <dgm:cxn modelId="{9A6EB785-A232-4B10-9378-9EA755446E0E}" type="presParOf" srcId="{86AE67A4-A5AA-4C75-AFFA-2072F9E02E97}" destId="{74E33A68-9443-4903-92E4-45A5ED2FB3B5}" srcOrd="13" destOrd="0" presId="urn:microsoft.com/office/officeart/2005/8/layout/list1"/>
    <dgm:cxn modelId="{3853310C-C26E-45F4-9CF5-24C6649E3219}" type="presParOf" srcId="{86AE67A4-A5AA-4C75-AFFA-2072F9E02E97}" destId="{A258D91A-AB6C-4E10-A1AC-D4CC9B835EC5}" srcOrd="14" destOrd="0" presId="urn:microsoft.com/office/officeart/2005/8/layout/list1"/>
    <dgm:cxn modelId="{2FFFE9C4-8CC8-4598-BAC1-886A7D790FBE}" type="presParOf" srcId="{86AE67A4-A5AA-4C75-AFFA-2072F9E02E97}" destId="{F4D7AB9B-9BAC-4742-B02A-2B7AB7419FC7}" srcOrd="15" destOrd="0" presId="urn:microsoft.com/office/officeart/2005/8/layout/list1"/>
    <dgm:cxn modelId="{B7529C78-E67E-4DB7-8FA9-643CEFF76C9F}" type="presParOf" srcId="{86AE67A4-A5AA-4C75-AFFA-2072F9E02E97}" destId="{440A5A25-1BB7-448B-85EF-DA54F0C59DA9}" srcOrd="16" destOrd="0" presId="urn:microsoft.com/office/officeart/2005/8/layout/list1"/>
    <dgm:cxn modelId="{E34F834D-5394-4212-91C9-D6C467F46122}" type="presParOf" srcId="{440A5A25-1BB7-448B-85EF-DA54F0C59DA9}" destId="{0D154C72-05FF-4A27-9914-8B612A34529A}" srcOrd="0" destOrd="0" presId="urn:microsoft.com/office/officeart/2005/8/layout/list1"/>
    <dgm:cxn modelId="{189BB24A-58A3-47CE-A1C1-EB46CC0EA2DB}" type="presParOf" srcId="{440A5A25-1BB7-448B-85EF-DA54F0C59DA9}" destId="{8014DE1C-E522-4458-B70D-A59A97519CB7}" srcOrd="1" destOrd="0" presId="urn:microsoft.com/office/officeart/2005/8/layout/list1"/>
    <dgm:cxn modelId="{9EF8F769-C8BB-4C7E-A118-B7615B799756}" type="presParOf" srcId="{86AE67A4-A5AA-4C75-AFFA-2072F9E02E97}" destId="{068A9CDF-05D6-48F7-BBDB-CEFF9CBEB228}" srcOrd="17" destOrd="0" presId="urn:microsoft.com/office/officeart/2005/8/layout/list1"/>
    <dgm:cxn modelId="{224F0740-4596-4261-AC8E-463FEB055B25}" type="presParOf" srcId="{86AE67A4-A5AA-4C75-AFFA-2072F9E02E97}" destId="{85F66C66-76A1-4850-837E-F8DE8C8F6EC4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DD82DD-BFDD-4622-B404-4E980552EFA2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el-GR"/>
        </a:p>
      </dgm:t>
    </dgm:pt>
    <dgm:pt modelId="{06685E9D-5FD0-43F1-8DFB-0BDB6716F85C}">
      <dgm:prSet phldrT="[Κείμενο]" custT="1"/>
      <dgm:spPr/>
      <dgm:t>
        <a:bodyPr/>
        <a:lstStyle/>
        <a:p>
          <a:r>
            <a:rPr lang="el-GR" sz="1800" b="0">
              <a:solidFill>
                <a:schemeClr val="accent6">
                  <a:lumMod val="50000"/>
                </a:schemeClr>
              </a:solidFill>
            </a:rPr>
            <a:t>με βάση τον </a:t>
          </a:r>
          <a:r>
            <a:rPr lang="el-GR" sz="1800" b="1">
              <a:solidFill>
                <a:schemeClr val="accent6">
                  <a:lumMod val="50000"/>
                </a:schemeClr>
              </a:solidFill>
            </a:rPr>
            <a:t>Σκοπό</a:t>
          </a:r>
          <a:r>
            <a:rPr lang="el-GR" sz="1800" b="0">
              <a:solidFill>
                <a:schemeClr val="accent6">
                  <a:lumMod val="50000"/>
                </a:schemeClr>
              </a:solidFill>
            </a:rPr>
            <a:t> </a:t>
          </a:r>
          <a:endParaRPr lang="el-GR" sz="1800" b="0" dirty="0">
            <a:solidFill>
              <a:schemeClr val="accent6">
                <a:lumMod val="50000"/>
              </a:schemeClr>
            </a:solidFill>
          </a:endParaRPr>
        </a:p>
      </dgm:t>
    </dgm:pt>
    <dgm:pt modelId="{486F530E-A4D0-4DB9-B394-F10AB1A7B539}" type="parTrans" cxnId="{3B257D9A-7BC0-492F-8F3A-38055B15FD29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2BB9A059-8F2A-4275-827D-036DA64D10F6}" type="sibTrans" cxnId="{3B257D9A-7BC0-492F-8F3A-38055B15FD29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EC76D3EA-A43E-48F9-985C-01B49F70AB6B}">
      <dgm:prSet phldrT="[Κείμενο]" custT="1"/>
      <dgm:spPr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99568" tIns="99568" rIns="99568" bIns="99568" numCol="1" spcCol="1270" anchor="ctr" anchorCtr="0"/>
        <a:lstStyle/>
        <a:p>
          <a:pPr algn="l">
            <a:buNone/>
          </a:pPr>
          <a:r>
            <a:rPr lang="el-GR" sz="1300" dirty="0">
              <a:solidFill>
                <a:schemeClr val="accent6">
                  <a:lumMod val="50000"/>
                </a:schemeClr>
              </a:solidFill>
              <a:latin typeface="+mn-lt"/>
            </a:rPr>
            <a:t>1. Προεκλογικός λόγος</a:t>
          </a:r>
        </a:p>
        <a:p>
          <a:pPr algn="l">
            <a:buNone/>
          </a:pPr>
          <a:r>
            <a:rPr lang="el-GR" sz="1300" dirty="0">
              <a:solidFill>
                <a:schemeClr val="accent6">
                  <a:lumMod val="50000"/>
                </a:schemeClr>
              </a:solidFill>
              <a:latin typeface="+mn-lt"/>
            </a:rPr>
            <a:t>- Ομιλίες σε προεκλογικές συγκεντρώσεις</a:t>
          </a:r>
        </a:p>
        <a:p>
          <a:pPr algn="l">
            <a:buNone/>
          </a:pPr>
          <a:r>
            <a:rPr lang="el-GR" sz="1300" dirty="0">
              <a:solidFill>
                <a:schemeClr val="accent6">
                  <a:lumMod val="50000"/>
                </a:schemeClr>
              </a:solidFill>
              <a:latin typeface="+mn-lt"/>
            </a:rPr>
            <a:t>- Διακηρύξεις και προγράμματα κομμάτων</a:t>
          </a:r>
        </a:p>
        <a:p>
          <a:pPr algn="l">
            <a:buNone/>
          </a:pPr>
          <a:r>
            <a:rPr lang="el-GR" sz="1300" dirty="0">
              <a:solidFill>
                <a:schemeClr val="accent6">
                  <a:lumMod val="50000"/>
                </a:schemeClr>
              </a:solidFill>
              <a:latin typeface="+mn-lt"/>
            </a:rPr>
            <a:t>- Πολιτικές διαφημίσεις</a:t>
          </a:r>
        </a:p>
      </dgm:t>
    </dgm:pt>
    <dgm:pt modelId="{F4B8216D-A4F5-422F-8054-374DF0033E94}" type="parTrans" cxnId="{03367333-D6E2-4841-8303-A4E4FCF41CCD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9C66744D-41E3-4BEF-98EB-216C16D91B36}" type="sibTrans" cxnId="{03367333-D6E2-4841-8303-A4E4FCF41CCD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44A83FE6-0ECB-4B98-926F-A55057F4893C}">
      <dgm:prSet phldrT="[Κείμενο]" custT="1"/>
      <dgm:spPr/>
      <dgm:t>
        <a:bodyPr/>
        <a:lstStyle/>
        <a:p>
          <a:pPr algn="l">
            <a:buNone/>
          </a:pPr>
          <a:r>
            <a:rPr lang="el-GR" sz="1300" dirty="0">
              <a:solidFill>
                <a:schemeClr val="accent6">
                  <a:lumMod val="50000"/>
                </a:schemeClr>
              </a:solidFill>
              <a:latin typeface="+mn-lt"/>
            </a:rPr>
            <a:t>2. Κοινοβουλευτικός λόγος</a:t>
          </a:r>
        </a:p>
        <a:p>
          <a:pPr algn="l">
            <a:buNone/>
          </a:pPr>
          <a:r>
            <a:rPr lang="el-GR" sz="1300" dirty="0">
              <a:solidFill>
                <a:schemeClr val="accent6">
                  <a:lumMod val="50000"/>
                </a:schemeClr>
              </a:solidFill>
              <a:latin typeface="+mn-lt"/>
            </a:rPr>
            <a:t>- Αγορεύσεις στη Βουλή</a:t>
          </a:r>
        </a:p>
        <a:p>
          <a:pPr algn="l">
            <a:buNone/>
          </a:pPr>
          <a:r>
            <a:rPr lang="el-GR" sz="1300" dirty="0">
              <a:solidFill>
                <a:schemeClr val="accent6">
                  <a:lumMod val="50000"/>
                </a:schemeClr>
              </a:solidFill>
              <a:latin typeface="+mn-lt"/>
            </a:rPr>
            <a:t>- Κοινοβουλευτικές ερωτήσεις</a:t>
          </a:r>
        </a:p>
        <a:p>
          <a:pPr algn="l">
            <a:buNone/>
          </a:pPr>
          <a:r>
            <a:rPr lang="el-GR" sz="1300" dirty="0">
              <a:solidFill>
                <a:schemeClr val="accent6">
                  <a:lumMod val="50000"/>
                </a:schemeClr>
              </a:solidFill>
              <a:latin typeface="+mn-lt"/>
            </a:rPr>
            <a:t>- Νομοθετικές προτάσεις</a:t>
          </a:r>
        </a:p>
      </dgm:t>
    </dgm:pt>
    <dgm:pt modelId="{EF31B370-0103-49B9-8186-8A51492B4DD5}" type="parTrans" cxnId="{A3E1C56B-594F-4CA1-AF09-BE88DB9039BF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CC55B2A1-4F3A-4625-8B2D-96F6843FC0DD}" type="sibTrans" cxnId="{A3E1C56B-594F-4CA1-AF09-BE88DB9039BF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07A342DB-A5CC-43BE-B572-2449192B5EE9}">
      <dgm:prSet phldrT="[Κείμενο]" custT="1"/>
      <dgm:spPr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99568" tIns="99568" rIns="99568" bIns="99568" numCol="1" spcCol="1270" anchor="ctr" anchorCtr="0"/>
        <a:lstStyle/>
        <a:p>
          <a:pPr marL="0"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rPr>
            <a:t>3. Θεσμικός λόγος</a:t>
          </a:r>
        </a:p>
        <a:p>
          <a:pPr marL="0"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rPr>
            <a:t>- Διαγγέλματα</a:t>
          </a:r>
        </a:p>
        <a:p>
          <a:pPr marL="0"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rPr>
            <a:t>- Επίσημες ανακοινώσεις</a:t>
          </a:r>
        </a:p>
        <a:p>
          <a:pPr marL="0"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rPr>
            <a:t>- Διπλωματική αλληλογραφία</a:t>
          </a:r>
        </a:p>
      </dgm:t>
    </dgm:pt>
    <dgm:pt modelId="{AFC64966-6053-405F-BA78-8BB342C96AB1}" type="parTrans" cxnId="{56DFBEEE-C38D-4CCF-AA99-B513D282C18A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B7AE2B05-DBAF-41C1-A568-6B0C62A1EB46}" type="sibTrans" cxnId="{56DFBEEE-C38D-4CCF-AA99-B513D282C18A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BE300556-7812-4897-BDE4-23F7E37EA585}">
      <dgm:prSet phldrT="[Κείμενο]" custT="1"/>
      <dgm:spPr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99568" tIns="99568" rIns="99568" bIns="99568" numCol="1" spcCol="1270" anchor="ctr" anchorCtr="0"/>
        <a:lstStyle/>
        <a:p>
          <a:pPr marL="0"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rPr>
            <a:t>4. Δημόσιες τοποθετήσεις</a:t>
          </a:r>
        </a:p>
        <a:p>
          <a:pPr marL="0"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rPr>
            <a:t>- Συνεντεύξεις</a:t>
          </a:r>
        </a:p>
        <a:p>
          <a:pPr marL="0"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rPr>
            <a:t>- Άρθρα και δηλώσεις</a:t>
          </a:r>
        </a:p>
        <a:p>
          <a:pPr marL="0"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rPr>
            <a:t>- Ομιλίες σε δημόσιες εκδηλώσεις</a:t>
          </a:r>
        </a:p>
      </dgm:t>
    </dgm:pt>
    <dgm:pt modelId="{B81F636B-C35A-4317-93DA-2B1ADE4D9926}" type="parTrans" cxnId="{B2E05B2D-F439-4345-9F2B-DCF10F5138E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60E56F48-7732-453C-B470-664973574272}" type="sibTrans" cxnId="{B2E05B2D-F439-4345-9F2B-DCF10F5138E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27325438-C088-40ED-849D-7C1C003275E3}" type="pres">
      <dgm:prSet presAssocID="{70DD82DD-BFDD-4622-B404-4E980552EFA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D961C01-8EF3-4D8E-83C2-8D6607C8FBE4}" type="pres">
      <dgm:prSet presAssocID="{06685E9D-5FD0-43F1-8DFB-0BDB6716F85C}" presName="root1" presStyleCnt="0"/>
      <dgm:spPr/>
    </dgm:pt>
    <dgm:pt modelId="{CFBE34DA-E20E-4AB2-86AB-4EF560B4ACE8}" type="pres">
      <dgm:prSet presAssocID="{06685E9D-5FD0-43F1-8DFB-0BDB6716F85C}" presName="LevelOneTextNode" presStyleLbl="node0" presStyleIdx="0" presStyleCnt="1">
        <dgm:presLayoutVars>
          <dgm:chPref val="3"/>
        </dgm:presLayoutVars>
      </dgm:prSet>
      <dgm:spPr/>
    </dgm:pt>
    <dgm:pt modelId="{503074FE-732F-43D8-BB71-DD4024781C45}" type="pres">
      <dgm:prSet presAssocID="{06685E9D-5FD0-43F1-8DFB-0BDB6716F85C}" presName="level2hierChild" presStyleCnt="0"/>
      <dgm:spPr/>
    </dgm:pt>
    <dgm:pt modelId="{95EBD554-D35D-46F1-8276-CED732DBF82B}" type="pres">
      <dgm:prSet presAssocID="{F4B8216D-A4F5-422F-8054-374DF0033E94}" presName="conn2-1" presStyleLbl="parChTrans1D2" presStyleIdx="0" presStyleCnt="4"/>
      <dgm:spPr/>
    </dgm:pt>
    <dgm:pt modelId="{0A9F36E5-0001-49E4-A2BD-E2EB827C86C3}" type="pres">
      <dgm:prSet presAssocID="{F4B8216D-A4F5-422F-8054-374DF0033E94}" presName="connTx" presStyleLbl="parChTrans1D2" presStyleIdx="0" presStyleCnt="4"/>
      <dgm:spPr/>
    </dgm:pt>
    <dgm:pt modelId="{FD35ED81-2F01-400C-B8E5-9ED46E2C286E}" type="pres">
      <dgm:prSet presAssocID="{EC76D3EA-A43E-48F9-985C-01B49F70AB6B}" presName="root2" presStyleCnt="0"/>
      <dgm:spPr/>
    </dgm:pt>
    <dgm:pt modelId="{1FB7286D-8A94-4F2F-B0ED-513B9C1BB75B}" type="pres">
      <dgm:prSet presAssocID="{EC76D3EA-A43E-48F9-985C-01B49F70AB6B}" presName="LevelTwoTextNode" presStyleLbl="node2" presStyleIdx="0" presStyleCnt="4" custScaleX="161311" custScaleY="110000">
        <dgm:presLayoutVars>
          <dgm:chPref val="3"/>
        </dgm:presLayoutVars>
      </dgm:prSet>
      <dgm:spPr/>
    </dgm:pt>
    <dgm:pt modelId="{BDC1D18D-CF25-4D5E-B0F3-1D68115836EF}" type="pres">
      <dgm:prSet presAssocID="{EC76D3EA-A43E-48F9-985C-01B49F70AB6B}" presName="level3hierChild" presStyleCnt="0"/>
      <dgm:spPr/>
    </dgm:pt>
    <dgm:pt modelId="{6D233950-3C0B-439E-AA00-9A4EEACA5677}" type="pres">
      <dgm:prSet presAssocID="{EF31B370-0103-49B9-8186-8A51492B4DD5}" presName="conn2-1" presStyleLbl="parChTrans1D2" presStyleIdx="1" presStyleCnt="4"/>
      <dgm:spPr/>
    </dgm:pt>
    <dgm:pt modelId="{6E360C9B-D35E-4EE7-9795-1514559EEE40}" type="pres">
      <dgm:prSet presAssocID="{EF31B370-0103-49B9-8186-8A51492B4DD5}" presName="connTx" presStyleLbl="parChTrans1D2" presStyleIdx="1" presStyleCnt="4"/>
      <dgm:spPr/>
    </dgm:pt>
    <dgm:pt modelId="{BE5D3B2D-885A-4A57-9C70-005EE3B79967}" type="pres">
      <dgm:prSet presAssocID="{44A83FE6-0ECB-4B98-926F-A55057F4893C}" presName="root2" presStyleCnt="0"/>
      <dgm:spPr/>
    </dgm:pt>
    <dgm:pt modelId="{DAD07EAF-3699-4520-A302-D0173589019A}" type="pres">
      <dgm:prSet presAssocID="{44A83FE6-0ECB-4B98-926F-A55057F4893C}" presName="LevelTwoTextNode" presStyleLbl="node2" presStyleIdx="1" presStyleCnt="4" custScaleX="159917" custScaleY="133100">
        <dgm:presLayoutVars>
          <dgm:chPref val="3"/>
        </dgm:presLayoutVars>
      </dgm:prSet>
      <dgm:spPr/>
    </dgm:pt>
    <dgm:pt modelId="{3B483CC2-C714-4480-AFFD-3604E0137F07}" type="pres">
      <dgm:prSet presAssocID="{44A83FE6-0ECB-4B98-926F-A55057F4893C}" presName="level3hierChild" presStyleCnt="0"/>
      <dgm:spPr/>
    </dgm:pt>
    <dgm:pt modelId="{C37DD6E5-07D3-4220-B488-5CDEF6819A9E}" type="pres">
      <dgm:prSet presAssocID="{AFC64966-6053-405F-BA78-8BB342C96AB1}" presName="conn2-1" presStyleLbl="parChTrans1D2" presStyleIdx="2" presStyleCnt="4"/>
      <dgm:spPr/>
    </dgm:pt>
    <dgm:pt modelId="{43BFE5C0-4E49-485F-AF79-7CBBA5D3F1DD}" type="pres">
      <dgm:prSet presAssocID="{AFC64966-6053-405F-BA78-8BB342C96AB1}" presName="connTx" presStyleLbl="parChTrans1D2" presStyleIdx="2" presStyleCnt="4"/>
      <dgm:spPr/>
    </dgm:pt>
    <dgm:pt modelId="{E7267501-28E5-4E0A-8947-CCB28BB7A8D7}" type="pres">
      <dgm:prSet presAssocID="{07A342DB-A5CC-43BE-B572-2449192B5EE9}" presName="root2" presStyleCnt="0"/>
      <dgm:spPr/>
    </dgm:pt>
    <dgm:pt modelId="{C2B6090D-3419-4FF2-981E-227471DFD5C3}" type="pres">
      <dgm:prSet presAssocID="{07A342DB-A5CC-43BE-B572-2449192B5EE9}" presName="LevelTwoTextNode" presStyleLbl="node2" presStyleIdx="2" presStyleCnt="4" custScaleX="159919" custScaleY="121000">
        <dgm:presLayoutVars>
          <dgm:chPref val="3"/>
        </dgm:presLayoutVars>
      </dgm:prSet>
      <dgm:spPr/>
    </dgm:pt>
    <dgm:pt modelId="{095F7965-8371-41EF-B476-6F9DA9EB962C}" type="pres">
      <dgm:prSet presAssocID="{07A342DB-A5CC-43BE-B572-2449192B5EE9}" presName="level3hierChild" presStyleCnt="0"/>
      <dgm:spPr/>
    </dgm:pt>
    <dgm:pt modelId="{4DD79F1E-47E3-4C5D-B71A-7745A1B3CFEA}" type="pres">
      <dgm:prSet presAssocID="{B81F636B-C35A-4317-93DA-2B1ADE4D9926}" presName="conn2-1" presStyleLbl="parChTrans1D2" presStyleIdx="3" presStyleCnt="4"/>
      <dgm:spPr/>
    </dgm:pt>
    <dgm:pt modelId="{CBF40EB6-C1E7-4C36-A78D-5C88D6D5DB8A}" type="pres">
      <dgm:prSet presAssocID="{B81F636B-C35A-4317-93DA-2B1ADE4D9926}" presName="connTx" presStyleLbl="parChTrans1D2" presStyleIdx="3" presStyleCnt="4"/>
      <dgm:spPr/>
    </dgm:pt>
    <dgm:pt modelId="{98D1F402-FB29-4358-84E6-CDAA14EE8B6F}" type="pres">
      <dgm:prSet presAssocID="{BE300556-7812-4897-BDE4-23F7E37EA585}" presName="root2" presStyleCnt="0"/>
      <dgm:spPr/>
    </dgm:pt>
    <dgm:pt modelId="{5A74FA4D-D8FB-4388-80C6-8D2ED5DA8B67}" type="pres">
      <dgm:prSet presAssocID="{BE300556-7812-4897-BDE4-23F7E37EA585}" presName="LevelTwoTextNode" presStyleLbl="node2" presStyleIdx="3" presStyleCnt="4" custScaleX="160405" custScaleY="121000">
        <dgm:presLayoutVars>
          <dgm:chPref val="3"/>
        </dgm:presLayoutVars>
      </dgm:prSet>
      <dgm:spPr/>
    </dgm:pt>
    <dgm:pt modelId="{7DC8148D-37EE-4829-8280-7307280EABFB}" type="pres">
      <dgm:prSet presAssocID="{BE300556-7812-4897-BDE4-23F7E37EA585}" presName="level3hierChild" presStyleCnt="0"/>
      <dgm:spPr/>
    </dgm:pt>
  </dgm:ptLst>
  <dgm:cxnLst>
    <dgm:cxn modelId="{9E5B6503-54D3-45AC-A647-30007D7B5397}" type="presOf" srcId="{07A342DB-A5CC-43BE-B572-2449192B5EE9}" destId="{C2B6090D-3419-4FF2-981E-227471DFD5C3}" srcOrd="0" destOrd="0" presId="urn:microsoft.com/office/officeart/2008/layout/HorizontalMultiLevelHierarchy"/>
    <dgm:cxn modelId="{AC89AA04-801C-4DF6-AE8D-55BDC4F23893}" type="presOf" srcId="{06685E9D-5FD0-43F1-8DFB-0BDB6716F85C}" destId="{CFBE34DA-E20E-4AB2-86AB-4EF560B4ACE8}" srcOrd="0" destOrd="0" presId="urn:microsoft.com/office/officeart/2008/layout/HorizontalMultiLevelHierarchy"/>
    <dgm:cxn modelId="{C6193A16-B0AC-40AE-9D23-0D52150149AC}" type="presOf" srcId="{F4B8216D-A4F5-422F-8054-374DF0033E94}" destId="{95EBD554-D35D-46F1-8276-CED732DBF82B}" srcOrd="0" destOrd="0" presId="urn:microsoft.com/office/officeart/2008/layout/HorizontalMultiLevelHierarchy"/>
    <dgm:cxn modelId="{80489B20-E2BA-42E5-9907-EC20657BE6FF}" type="presOf" srcId="{F4B8216D-A4F5-422F-8054-374DF0033E94}" destId="{0A9F36E5-0001-49E4-A2BD-E2EB827C86C3}" srcOrd="1" destOrd="0" presId="urn:microsoft.com/office/officeart/2008/layout/HorizontalMultiLevelHierarchy"/>
    <dgm:cxn modelId="{3E38CA23-6F5D-4674-9C51-670AC21FA900}" type="presOf" srcId="{EF31B370-0103-49B9-8186-8A51492B4DD5}" destId="{6E360C9B-D35E-4EE7-9795-1514559EEE40}" srcOrd="1" destOrd="0" presId="urn:microsoft.com/office/officeart/2008/layout/HorizontalMultiLevelHierarchy"/>
    <dgm:cxn modelId="{DAABA528-B578-40AD-BC3D-C62241B505BB}" type="presOf" srcId="{B81F636B-C35A-4317-93DA-2B1ADE4D9926}" destId="{4DD79F1E-47E3-4C5D-B71A-7745A1B3CFEA}" srcOrd="0" destOrd="0" presId="urn:microsoft.com/office/officeart/2008/layout/HorizontalMultiLevelHierarchy"/>
    <dgm:cxn modelId="{B2E05B2D-F439-4345-9F2B-DCF10F5138E8}" srcId="{06685E9D-5FD0-43F1-8DFB-0BDB6716F85C}" destId="{BE300556-7812-4897-BDE4-23F7E37EA585}" srcOrd="3" destOrd="0" parTransId="{B81F636B-C35A-4317-93DA-2B1ADE4D9926}" sibTransId="{60E56F48-7732-453C-B470-664973574272}"/>
    <dgm:cxn modelId="{03367333-D6E2-4841-8303-A4E4FCF41CCD}" srcId="{06685E9D-5FD0-43F1-8DFB-0BDB6716F85C}" destId="{EC76D3EA-A43E-48F9-985C-01B49F70AB6B}" srcOrd="0" destOrd="0" parTransId="{F4B8216D-A4F5-422F-8054-374DF0033E94}" sibTransId="{9C66744D-41E3-4BEF-98EB-216C16D91B36}"/>
    <dgm:cxn modelId="{6832A035-A4DF-4B3C-8A6C-50E4C878D370}" type="presOf" srcId="{BE300556-7812-4897-BDE4-23F7E37EA585}" destId="{5A74FA4D-D8FB-4388-80C6-8D2ED5DA8B67}" srcOrd="0" destOrd="0" presId="urn:microsoft.com/office/officeart/2008/layout/HorizontalMultiLevelHierarchy"/>
    <dgm:cxn modelId="{2C0E973C-4258-4AF3-B14A-809222BEE598}" type="presOf" srcId="{AFC64966-6053-405F-BA78-8BB342C96AB1}" destId="{43BFE5C0-4E49-485F-AF79-7CBBA5D3F1DD}" srcOrd="1" destOrd="0" presId="urn:microsoft.com/office/officeart/2008/layout/HorizontalMultiLevelHierarchy"/>
    <dgm:cxn modelId="{064CD141-00B3-4D34-8576-30D19492192E}" type="presOf" srcId="{B81F636B-C35A-4317-93DA-2B1ADE4D9926}" destId="{CBF40EB6-C1E7-4C36-A78D-5C88D6D5DB8A}" srcOrd="1" destOrd="0" presId="urn:microsoft.com/office/officeart/2008/layout/HorizontalMultiLevelHierarchy"/>
    <dgm:cxn modelId="{A3E1C56B-594F-4CA1-AF09-BE88DB9039BF}" srcId="{06685E9D-5FD0-43F1-8DFB-0BDB6716F85C}" destId="{44A83FE6-0ECB-4B98-926F-A55057F4893C}" srcOrd="1" destOrd="0" parTransId="{EF31B370-0103-49B9-8186-8A51492B4DD5}" sibTransId="{CC55B2A1-4F3A-4625-8B2D-96F6843FC0DD}"/>
    <dgm:cxn modelId="{563CB670-E127-4972-9736-21959415E1EB}" type="presOf" srcId="{44A83FE6-0ECB-4B98-926F-A55057F4893C}" destId="{DAD07EAF-3699-4520-A302-D0173589019A}" srcOrd="0" destOrd="0" presId="urn:microsoft.com/office/officeart/2008/layout/HorizontalMultiLevelHierarchy"/>
    <dgm:cxn modelId="{0E822E51-1CDE-46BB-98B2-4C6C44177C2E}" type="presOf" srcId="{EC76D3EA-A43E-48F9-985C-01B49F70AB6B}" destId="{1FB7286D-8A94-4F2F-B0ED-513B9C1BB75B}" srcOrd="0" destOrd="0" presId="urn:microsoft.com/office/officeart/2008/layout/HorizontalMultiLevelHierarchy"/>
    <dgm:cxn modelId="{33A68995-5DFD-4D6C-922D-FC7A759B8148}" type="presOf" srcId="{70DD82DD-BFDD-4622-B404-4E980552EFA2}" destId="{27325438-C088-40ED-849D-7C1C003275E3}" srcOrd="0" destOrd="0" presId="urn:microsoft.com/office/officeart/2008/layout/HorizontalMultiLevelHierarchy"/>
    <dgm:cxn modelId="{3B257D9A-7BC0-492F-8F3A-38055B15FD29}" srcId="{70DD82DD-BFDD-4622-B404-4E980552EFA2}" destId="{06685E9D-5FD0-43F1-8DFB-0BDB6716F85C}" srcOrd="0" destOrd="0" parTransId="{486F530E-A4D0-4DB9-B394-F10AB1A7B539}" sibTransId="{2BB9A059-8F2A-4275-827D-036DA64D10F6}"/>
    <dgm:cxn modelId="{40A3C9CD-53A9-47C5-968C-D0C0AB1693D4}" type="presOf" srcId="{AFC64966-6053-405F-BA78-8BB342C96AB1}" destId="{C37DD6E5-07D3-4220-B488-5CDEF6819A9E}" srcOrd="0" destOrd="0" presId="urn:microsoft.com/office/officeart/2008/layout/HorizontalMultiLevelHierarchy"/>
    <dgm:cxn modelId="{AAC432ED-98B3-449B-9063-E05888103AF6}" type="presOf" srcId="{EF31B370-0103-49B9-8186-8A51492B4DD5}" destId="{6D233950-3C0B-439E-AA00-9A4EEACA5677}" srcOrd="0" destOrd="0" presId="urn:microsoft.com/office/officeart/2008/layout/HorizontalMultiLevelHierarchy"/>
    <dgm:cxn modelId="{56DFBEEE-C38D-4CCF-AA99-B513D282C18A}" srcId="{06685E9D-5FD0-43F1-8DFB-0BDB6716F85C}" destId="{07A342DB-A5CC-43BE-B572-2449192B5EE9}" srcOrd="2" destOrd="0" parTransId="{AFC64966-6053-405F-BA78-8BB342C96AB1}" sibTransId="{B7AE2B05-DBAF-41C1-A568-6B0C62A1EB46}"/>
    <dgm:cxn modelId="{4E80D1DD-6B39-473D-9270-626C0216D940}" type="presParOf" srcId="{27325438-C088-40ED-849D-7C1C003275E3}" destId="{9D961C01-8EF3-4D8E-83C2-8D6607C8FBE4}" srcOrd="0" destOrd="0" presId="urn:microsoft.com/office/officeart/2008/layout/HorizontalMultiLevelHierarchy"/>
    <dgm:cxn modelId="{1B5708D9-3811-4074-893E-C58B988BAB5C}" type="presParOf" srcId="{9D961C01-8EF3-4D8E-83C2-8D6607C8FBE4}" destId="{CFBE34DA-E20E-4AB2-86AB-4EF560B4ACE8}" srcOrd="0" destOrd="0" presId="urn:microsoft.com/office/officeart/2008/layout/HorizontalMultiLevelHierarchy"/>
    <dgm:cxn modelId="{D768EC90-5E85-4B4D-9EEC-78DDA19693CC}" type="presParOf" srcId="{9D961C01-8EF3-4D8E-83C2-8D6607C8FBE4}" destId="{503074FE-732F-43D8-BB71-DD4024781C45}" srcOrd="1" destOrd="0" presId="urn:microsoft.com/office/officeart/2008/layout/HorizontalMultiLevelHierarchy"/>
    <dgm:cxn modelId="{CAB2F757-AE2C-4AF2-82A8-1482CA210FD8}" type="presParOf" srcId="{503074FE-732F-43D8-BB71-DD4024781C45}" destId="{95EBD554-D35D-46F1-8276-CED732DBF82B}" srcOrd="0" destOrd="0" presId="urn:microsoft.com/office/officeart/2008/layout/HorizontalMultiLevelHierarchy"/>
    <dgm:cxn modelId="{61EA113B-1F95-4C1F-964E-141FFBCE55F1}" type="presParOf" srcId="{95EBD554-D35D-46F1-8276-CED732DBF82B}" destId="{0A9F36E5-0001-49E4-A2BD-E2EB827C86C3}" srcOrd="0" destOrd="0" presId="urn:microsoft.com/office/officeart/2008/layout/HorizontalMultiLevelHierarchy"/>
    <dgm:cxn modelId="{798EBDC9-2A45-4CD8-B072-55C070E1083F}" type="presParOf" srcId="{503074FE-732F-43D8-BB71-DD4024781C45}" destId="{FD35ED81-2F01-400C-B8E5-9ED46E2C286E}" srcOrd="1" destOrd="0" presId="urn:microsoft.com/office/officeart/2008/layout/HorizontalMultiLevelHierarchy"/>
    <dgm:cxn modelId="{750DEF67-A046-4765-A600-3238F93E6CBD}" type="presParOf" srcId="{FD35ED81-2F01-400C-B8E5-9ED46E2C286E}" destId="{1FB7286D-8A94-4F2F-B0ED-513B9C1BB75B}" srcOrd="0" destOrd="0" presId="urn:microsoft.com/office/officeart/2008/layout/HorizontalMultiLevelHierarchy"/>
    <dgm:cxn modelId="{70DFEEC5-BA89-4BCB-9941-E6E6D0313F03}" type="presParOf" srcId="{FD35ED81-2F01-400C-B8E5-9ED46E2C286E}" destId="{BDC1D18D-CF25-4D5E-B0F3-1D68115836EF}" srcOrd="1" destOrd="0" presId="urn:microsoft.com/office/officeart/2008/layout/HorizontalMultiLevelHierarchy"/>
    <dgm:cxn modelId="{1C46CA6D-CC50-4B65-BFD4-EAF79A7F49DB}" type="presParOf" srcId="{503074FE-732F-43D8-BB71-DD4024781C45}" destId="{6D233950-3C0B-439E-AA00-9A4EEACA5677}" srcOrd="2" destOrd="0" presId="urn:microsoft.com/office/officeart/2008/layout/HorizontalMultiLevelHierarchy"/>
    <dgm:cxn modelId="{BF8B47B7-E63A-4E81-A3E3-6F80FF818759}" type="presParOf" srcId="{6D233950-3C0B-439E-AA00-9A4EEACA5677}" destId="{6E360C9B-D35E-4EE7-9795-1514559EEE40}" srcOrd="0" destOrd="0" presId="urn:microsoft.com/office/officeart/2008/layout/HorizontalMultiLevelHierarchy"/>
    <dgm:cxn modelId="{0705B422-23C6-4692-AC0F-24617BB59DC6}" type="presParOf" srcId="{503074FE-732F-43D8-BB71-DD4024781C45}" destId="{BE5D3B2D-885A-4A57-9C70-005EE3B79967}" srcOrd="3" destOrd="0" presId="urn:microsoft.com/office/officeart/2008/layout/HorizontalMultiLevelHierarchy"/>
    <dgm:cxn modelId="{8597AB4B-F4B3-4BC6-A2E3-333CF89903B9}" type="presParOf" srcId="{BE5D3B2D-885A-4A57-9C70-005EE3B79967}" destId="{DAD07EAF-3699-4520-A302-D0173589019A}" srcOrd="0" destOrd="0" presId="urn:microsoft.com/office/officeart/2008/layout/HorizontalMultiLevelHierarchy"/>
    <dgm:cxn modelId="{102F436E-B796-4586-96AF-E1B015840D17}" type="presParOf" srcId="{BE5D3B2D-885A-4A57-9C70-005EE3B79967}" destId="{3B483CC2-C714-4480-AFFD-3604E0137F07}" srcOrd="1" destOrd="0" presId="urn:microsoft.com/office/officeart/2008/layout/HorizontalMultiLevelHierarchy"/>
    <dgm:cxn modelId="{9A23CE63-8157-4663-B6FE-73C1D03226AA}" type="presParOf" srcId="{503074FE-732F-43D8-BB71-DD4024781C45}" destId="{C37DD6E5-07D3-4220-B488-5CDEF6819A9E}" srcOrd="4" destOrd="0" presId="urn:microsoft.com/office/officeart/2008/layout/HorizontalMultiLevelHierarchy"/>
    <dgm:cxn modelId="{CE1C2D3B-EC61-43E3-ADEE-9E2BD4CA0EA0}" type="presParOf" srcId="{C37DD6E5-07D3-4220-B488-5CDEF6819A9E}" destId="{43BFE5C0-4E49-485F-AF79-7CBBA5D3F1DD}" srcOrd="0" destOrd="0" presId="urn:microsoft.com/office/officeart/2008/layout/HorizontalMultiLevelHierarchy"/>
    <dgm:cxn modelId="{399210D7-06DF-499E-B605-44E7D2AF74B2}" type="presParOf" srcId="{503074FE-732F-43D8-BB71-DD4024781C45}" destId="{E7267501-28E5-4E0A-8947-CCB28BB7A8D7}" srcOrd="5" destOrd="0" presId="urn:microsoft.com/office/officeart/2008/layout/HorizontalMultiLevelHierarchy"/>
    <dgm:cxn modelId="{BBC3B402-EBA6-4BDB-A510-17CE765EFE20}" type="presParOf" srcId="{E7267501-28E5-4E0A-8947-CCB28BB7A8D7}" destId="{C2B6090D-3419-4FF2-981E-227471DFD5C3}" srcOrd="0" destOrd="0" presId="urn:microsoft.com/office/officeart/2008/layout/HorizontalMultiLevelHierarchy"/>
    <dgm:cxn modelId="{D8CC2759-A82B-434E-820E-57A8E85FE64F}" type="presParOf" srcId="{E7267501-28E5-4E0A-8947-CCB28BB7A8D7}" destId="{095F7965-8371-41EF-B476-6F9DA9EB962C}" srcOrd="1" destOrd="0" presId="urn:microsoft.com/office/officeart/2008/layout/HorizontalMultiLevelHierarchy"/>
    <dgm:cxn modelId="{7A479F89-B429-4518-B349-C86145FBF98B}" type="presParOf" srcId="{503074FE-732F-43D8-BB71-DD4024781C45}" destId="{4DD79F1E-47E3-4C5D-B71A-7745A1B3CFEA}" srcOrd="6" destOrd="0" presId="urn:microsoft.com/office/officeart/2008/layout/HorizontalMultiLevelHierarchy"/>
    <dgm:cxn modelId="{83D373C4-AD92-4AE1-8FA9-06C24D5BAA95}" type="presParOf" srcId="{4DD79F1E-47E3-4C5D-B71A-7745A1B3CFEA}" destId="{CBF40EB6-C1E7-4C36-A78D-5C88D6D5DB8A}" srcOrd="0" destOrd="0" presId="urn:microsoft.com/office/officeart/2008/layout/HorizontalMultiLevelHierarchy"/>
    <dgm:cxn modelId="{A4659A99-FBA4-4E07-9030-A1CE6EA54D73}" type="presParOf" srcId="{503074FE-732F-43D8-BB71-DD4024781C45}" destId="{98D1F402-FB29-4358-84E6-CDAA14EE8B6F}" srcOrd="7" destOrd="0" presId="urn:microsoft.com/office/officeart/2008/layout/HorizontalMultiLevelHierarchy"/>
    <dgm:cxn modelId="{685E39F7-524F-4DE8-808C-EC505F1526F7}" type="presParOf" srcId="{98D1F402-FB29-4358-84E6-CDAA14EE8B6F}" destId="{5A74FA4D-D8FB-4388-80C6-8D2ED5DA8B67}" srcOrd="0" destOrd="0" presId="urn:microsoft.com/office/officeart/2008/layout/HorizontalMultiLevelHierarchy"/>
    <dgm:cxn modelId="{0715196B-D7BE-40E6-BA70-28F179E594AD}" type="presParOf" srcId="{98D1F402-FB29-4358-84E6-CDAA14EE8B6F}" destId="{7DC8148D-37EE-4829-8280-7307280EABFB}" srcOrd="1" destOrd="0" presId="urn:microsoft.com/office/officeart/2008/layout/HorizontalMultiLevelHierarchy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DD82DD-BFDD-4622-B404-4E980552EFA2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el-GR"/>
        </a:p>
      </dgm:t>
    </dgm:pt>
    <dgm:pt modelId="{06685E9D-5FD0-43F1-8DFB-0BDB6716F85C}">
      <dgm:prSet phldrT="[Κείμενο]" custT="1"/>
      <dgm:spPr>
        <a:xfrm>
          <a:off x="1656206" y="1631751"/>
          <a:ext cx="1419605" cy="1087834"/>
        </a:xfrm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>
            <a:buNone/>
          </a:pPr>
          <a:r>
            <a:rPr lang="el-GR" sz="1800" b="0">
              <a:solidFill>
                <a:schemeClr val="accent6">
                  <a:lumMod val="50000"/>
                </a:schemeClr>
              </a:solidFill>
              <a:latin typeface="Corbel" panose="020B0503020204020204"/>
              <a:ea typeface="+mn-ea"/>
              <a:cs typeface="+mn-cs"/>
            </a:rPr>
            <a:t>με βάση το </a:t>
          </a:r>
          <a:r>
            <a:rPr lang="el-GR" sz="1800" b="1">
              <a:solidFill>
                <a:schemeClr val="accent6">
                  <a:lumMod val="50000"/>
                </a:schemeClr>
              </a:solidFill>
              <a:latin typeface="Corbel" panose="020B0503020204020204"/>
              <a:ea typeface="+mn-ea"/>
              <a:cs typeface="+mn-cs"/>
            </a:rPr>
            <a:t>Μέσο</a:t>
          </a:r>
          <a:endParaRPr lang="el-GR" sz="1800" b="1" dirty="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</dgm:t>
    </dgm:pt>
    <dgm:pt modelId="{486F530E-A4D0-4DB9-B394-F10AB1A7B539}" type="parTrans" cxnId="{3B257D9A-7BC0-492F-8F3A-38055B15FD29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2BB9A059-8F2A-4275-827D-036DA64D10F6}" type="sibTrans" cxnId="{3B257D9A-7BC0-492F-8F3A-38055B15FD29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EC76D3EA-A43E-48F9-985C-01B49F70AB6B}">
      <dgm:prSet phldrT="[Κείμενο]" custT="1"/>
      <dgm:spPr>
        <a:xfrm rot="16200000">
          <a:off x="95170" y="-95170"/>
          <a:ext cx="2175669" cy="2366009"/>
        </a:xfrm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99568" tIns="99568" rIns="99568" bIns="99568" numCol="1" spcCol="1270" anchor="ctr" anchorCtr="0"/>
        <a:lstStyle/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600" kern="120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>
              <a:solidFill>
                <a:schemeClr val="accent6">
                  <a:lumMod val="50000"/>
                </a:schemeClr>
              </a:solidFill>
              <a:latin typeface="Corbel" panose="020B0503020204020204"/>
              <a:ea typeface="+mn-ea"/>
              <a:cs typeface="+mn-cs"/>
            </a:rPr>
            <a:t>Γραπτός λόγος 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>
              <a:solidFill>
                <a:schemeClr val="accent6">
                  <a:lumMod val="50000"/>
                </a:schemeClr>
              </a:solidFill>
              <a:latin typeface="Corbel" panose="020B0503020204020204"/>
              <a:ea typeface="+mn-ea"/>
              <a:cs typeface="+mn-cs"/>
            </a:rPr>
            <a:t>(έντυπα, διαδίκτυο)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600" kern="1200" dirty="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</dgm:t>
    </dgm:pt>
    <dgm:pt modelId="{F4B8216D-A4F5-422F-8054-374DF0033E94}" type="parTrans" cxnId="{03367333-D6E2-4841-8303-A4E4FCF41CCD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9C66744D-41E3-4BEF-98EB-216C16D91B36}" type="sibTrans" cxnId="{03367333-D6E2-4841-8303-A4E4FCF41CCD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44A83FE6-0ECB-4B98-926F-A55057F4893C}">
      <dgm:prSet phldrT="[Κείμενο]" custT="1"/>
      <dgm:spPr>
        <a:xfrm>
          <a:off x="2366009" y="0"/>
          <a:ext cx="2366009" cy="2175669"/>
        </a:xfrm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>
            <a:buNone/>
          </a:pPr>
          <a:r>
            <a:rPr lang="el-GR" sz="1600">
              <a:solidFill>
                <a:schemeClr val="accent6">
                  <a:lumMod val="50000"/>
                </a:schemeClr>
              </a:solidFill>
              <a:latin typeface="Corbel" panose="020B0503020204020204"/>
              <a:ea typeface="+mn-ea"/>
              <a:cs typeface="+mn-cs"/>
            </a:rPr>
            <a:t>Προφορικός λόγος</a:t>
          </a:r>
        </a:p>
        <a:p>
          <a:pPr>
            <a:buNone/>
          </a:pPr>
          <a:r>
            <a:rPr lang="el-GR" sz="1600">
              <a:solidFill>
                <a:schemeClr val="accent6">
                  <a:lumMod val="50000"/>
                </a:schemeClr>
              </a:solidFill>
              <a:latin typeface="Corbel" panose="020B0503020204020204"/>
              <a:ea typeface="+mn-ea"/>
              <a:cs typeface="+mn-cs"/>
            </a:rPr>
            <a:t> (ομιλίες, συνεντεύξεις)</a:t>
          </a:r>
          <a:endParaRPr lang="el-GR" sz="1600" dirty="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</dgm:t>
    </dgm:pt>
    <dgm:pt modelId="{EF31B370-0103-49B9-8186-8A51492B4DD5}" type="parTrans" cxnId="{A3E1C56B-594F-4CA1-AF09-BE88DB9039BF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CC55B2A1-4F3A-4625-8B2D-96F6843FC0DD}" type="sibTrans" cxnId="{A3E1C56B-594F-4CA1-AF09-BE88DB9039BF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07A342DB-A5CC-43BE-B572-2449192B5EE9}">
      <dgm:prSet phldrT="[Κείμενο]" custT="1"/>
      <dgm:spPr>
        <a:xfrm rot="10800000">
          <a:off x="0" y="2175669"/>
          <a:ext cx="2366009" cy="2175669"/>
        </a:xfrm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99568" tIns="99568" rIns="99568" bIns="99568" numCol="1" spcCol="1270" anchor="ctr" anchorCtr="0"/>
        <a:lstStyle/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en-US" sz="1600" kern="1200" dirty="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kern="1200" dirty="0" err="1">
              <a:solidFill>
                <a:schemeClr val="accent6">
                  <a:lumMod val="50000"/>
                </a:schemeClr>
              </a:solidFill>
              <a:latin typeface="Corbel" panose="020B0503020204020204"/>
              <a:ea typeface="+mn-ea"/>
              <a:cs typeface="+mn-cs"/>
            </a:rPr>
            <a:t>Ψηφι</a:t>
          </a:r>
          <a:r>
            <a:rPr lang="en-US" sz="1600" kern="1200" dirty="0">
              <a:solidFill>
                <a:schemeClr val="accent6">
                  <a:lumMod val="50000"/>
                </a:schemeClr>
              </a:solidFill>
              <a:latin typeface="Corbel" panose="020B0503020204020204"/>
              <a:ea typeface="+mn-ea"/>
              <a:cs typeface="+mn-cs"/>
            </a:rPr>
            <a:t>ακός λόγος </a:t>
          </a:r>
          <a:endParaRPr lang="el-GR" sz="1600" kern="1200" dirty="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kern="1200" dirty="0">
              <a:solidFill>
                <a:schemeClr val="accent6">
                  <a:lumMod val="50000"/>
                </a:schemeClr>
              </a:solidFill>
              <a:latin typeface="Corbel" panose="020B0503020204020204"/>
              <a:ea typeface="+mn-ea"/>
              <a:cs typeface="+mn-cs"/>
            </a:rPr>
            <a:t>(social media, blogs)</a:t>
          </a:r>
          <a:endParaRPr lang="el-GR" sz="1600" kern="1200" dirty="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  <a:p>
          <a:pPr marL="0"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600" kern="1200" dirty="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</dgm:t>
    </dgm:pt>
    <dgm:pt modelId="{AFC64966-6053-405F-BA78-8BB342C96AB1}" type="parTrans" cxnId="{56DFBEEE-C38D-4CCF-AA99-B513D282C18A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B7AE2B05-DBAF-41C1-A568-6B0C62A1EB46}" type="sibTrans" cxnId="{56DFBEEE-C38D-4CCF-AA99-B513D282C18A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BE300556-7812-4897-BDE4-23F7E37EA585}">
      <dgm:prSet phldrT="[Κείμενο]" custT="1"/>
      <dgm:spPr>
        <a:xfrm rot="5400000">
          <a:off x="2461179" y="2080498"/>
          <a:ext cx="2175669" cy="2366009"/>
        </a:xfrm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99568" tIns="99568" rIns="99568" bIns="99568" numCol="1" spcCol="1270" anchor="ctr" anchorCtr="0"/>
        <a:lstStyle/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kern="1200">
              <a:solidFill>
                <a:schemeClr val="accent6">
                  <a:lumMod val="50000"/>
                </a:schemeClr>
              </a:solidFill>
              <a:latin typeface="Corbel" panose="020B0503020204020204"/>
              <a:ea typeface="+mn-ea"/>
              <a:cs typeface="+mn-cs"/>
            </a:rPr>
            <a:t>Οπτικοακουστικός λόγος </a:t>
          </a:r>
          <a:endParaRPr lang="el-GR" sz="1600" kern="120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kern="1200">
              <a:solidFill>
                <a:schemeClr val="accent6">
                  <a:lumMod val="50000"/>
                </a:schemeClr>
              </a:solidFill>
              <a:latin typeface="Corbel" panose="020B0503020204020204"/>
              <a:ea typeface="+mn-ea"/>
              <a:cs typeface="+mn-cs"/>
            </a:rPr>
            <a:t>(τηλεόραση, βίντεο)</a:t>
          </a:r>
          <a:endParaRPr lang="el-GR" sz="1600" kern="1200" dirty="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</dgm:t>
    </dgm:pt>
    <dgm:pt modelId="{B81F636B-C35A-4317-93DA-2B1ADE4D9926}" type="parTrans" cxnId="{B2E05B2D-F439-4345-9F2B-DCF10F5138E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60E56F48-7732-453C-B470-664973574272}" type="sibTrans" cxnId="{B2E05B2D-F439-4345-9F2B-DCF10F5138E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EED1D5C0-5C6A-460C-9C48-6A06C57B3B96}" type="pres">
      <dgm:prSet presAssocID="{70DD82DD-BFDD-4622-B404-4E980552EFA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E7DF5C4-6664-49A2-BA05-595834E8F864}" type="pres">
      <dgm:prSet presAssocID="{06685E9D-5FD0-43F1-8DFB-0BDB6716F85C}" presName="root1" presStyleCnt="0"/>
      <dgm:spPr/>
    </dgm:pt>
    <dgm:pt modelId="{227F78C4-7821-47B5-92B0-A57CACF59053}" type="pres">
      <dgm:prSet presAssocID="{06685E9D-5FD0-43F1-8DFB-0BDB6716F85C}" presName="LevelOneTextNode" presStyleLbl="node0" presStyleIdx="0" presStyleCnt="1">
        <dgm:presLayoutVars>
          <dgm:chPref val="3"/>
        </dgm:presLayoutVars>
      </dgm:prSet>
      <dgm:spPr>
        <a:prstGeom prst="roundRect">
          <a:avLst/>
        </a:prstGeom>
      </dgm:spPr>
    </dgm:pt>
    <dgm:pt modelId="{E2482457-EC5F-4914-956B-5F8D430C48D4}" type="pres">
      <dgm:prSet presAssocID="{06685E9D-5FD0-43F1-8DFB-0BDB6716F85C}" presName="level2hierChild" presStyleCnt="0"/>
      <dgm:spPr/>
    </dgm:pt>
    <dgm:pt modelId="{892A75F6-2C19-4FCB-A300-975302BC6CD0}" type="pres">
      <dgm:prSet presAssocID="{F4B8216D-A4F5-422F-8054-374DF0033E94}" presName="conn2-1" presStyleLbl="parChTrans1D2" presStyleIdx="0" presStyleCnt="4"/>
      <dgm:spPr/>
    </dgm:pt>
    <dgm:pt modelId="{8646DF8B-F1AF-49E0-9B81-2A7851CE2E95}" type="pres">
      <dgm:prSet presAssocID="{F4B8216D-A4F5-422F-8054-374DF0033E94}" presName="connTx" presStyleLbl="parChTrans1D2" presStyleIdx="0" presStyleCnt="4"/>
      <dgm:spPr/>
    </dgm:pt>
    <dgm:pt modelId="{C98A1804-5399-426D-A2D6-F4C580EA9910}" type="pres">
      <dgm:prSet presAssocID="{EC76D3EA-A43E-48F9-985C-01B49F70AB6B}" presName="root2" presStyleCnt="0"/>
      <dgm:spPr/>
    </dgm:pt>
    <dgm:pt modelId="{ACE40963-844F-4760-B554-96C6511CE31B}" type="pres">
      <dgm:prSet presAssocID="{EC76D3EA-A43E-48F9-985C-01B49F70AB6B}" presName="LevelTwoTextNode" presStyleLbl="node2" presStyleIdx="0" presStyleCnt="4">
        <dgm:presLayoutVars>
          <dgm:chPref val="3"/>
        </dgm:presLayoutVars>
      </dgm:prSet>
      <dgm:spPr>
        <a:prstGeom prst="round1Rect">
          <a:avLst/>
        </a:prstGeom>
      </dgm:spPr>
    </dgm:pt>
    <dgm:pt modelId="{5E111571-DB7F-4935-8203-97A15CEBCCA9}" type="pres">
      <dgm:prSet presAssocID="{EC76D3EA-A43E-48F9-985C-01B49F70AB6B}" presName="level3hierChild" presStyleCnt="0"/>
      <dgm:spPr/>
    </dgm:pt>
    <dgm:pt modelId="{405AA1CD-5422-4CF0-9203-8B52D1770F25}" type="pres">
      <dgm:prSet presAssocID="{EF31B370-0103-49B9-8186-8A51492B4DD5}" presName="conn2-1" presStyleLbl="parChTrans1D2" presStyleIdx="1" presStyleCnt="4"/>
      <dgm:spPr/>
    </dgm:pt>
    <dgm:pt modelId="{145037F3-7C5F-438B-A4F9-665FCB839192}" type="pres">
      <dgm:prSet presAssocID="{EF31B370-0103-49B9-8186-8A51492B4DD5}" presName="connTx" presStyleLbl="parChTrans1D2" presStyleIdx="1" presStyleCnt="4"/>
      <dgm:spPr/>
    </dgm:pt>
    <dgm:pt modelId="{41695F68-1682-4EAE-AE85-3357E24B61C0}" type="pres">
      <dgm:prSet presAssocID="{44A83FE6-0ECB-4B98-926F-A55057F4893C}" presName="root2" presStyleCnt="0"/>
      <dgm:spPr/>
    </dgm:pt>
    <dgm:pt modelId="{C1857FB4-03D0-404B-9C98-BEB310709AF5}" type="pres">
      <dgm:prSet presAssocID="{44A83FE6-0ECB-4B98-926F-A55057F4893C}" presName="LevelTwoTextNode" presStyleLbl="node2" presStyleIdx="1" presStyleCnt="4">
        <dgm:presLayoutVars>
          <dgm:chPref val="3"/>
        </dgm:presLayoutVars>
      </dgm:prSet>
      <dgm:spPr>
        <a:prstGeom prst="round1Rect">
          <a:avLst/>
        </a:prstGeom>
      </dgm:spPr>
    </dgm:pt>
    <dgm:pt modelId="{DC30E762-9AE8-4D61-80B1-3DF649837CFA}" type="pres">
      <dgm:prSet presAssocID="{44A83FE6-0ECB-4B98-926F-A55057F4893C}" presName="level3hierChild" presStyleCnt="0"/>
      <dgm:spPr/>
    </dgm:pt>
    <dgm:pt modelId="{703CBE33-94E6-4660-B2D7-E7466C16B6FB}" type="pres">
      <dgm:prSet presAssocID="{AFC64966-6053-405F-BA78-8BB342C96AB1}" presName="conn2-1" presStyleLbl="parChTrans1D2" presStyleIdx="2" presStyleCnt="4"/>
      <dgm:spPr/>
    </dgm:pt>
    <dgm:pt modelId="{EEBD7183-C8AB-4C9D-881A-14E7E05BD945}" type="pres">
      <dgm:prSet presAssocID="{AFC64966-6053-405F-BA78-8BB342C96AB1}" presName="connTx" presStyleLbl="parChTrans1D2" presStyleIdx="2" presStyleCnt="4"/>
      <dgm:spPr/>
    </dgm:pt>
    <dgm:pt modelId="{42CE4F8D-802E-497E-BCA7-90C9B31C4418}" type="pres">
      <dgm:prSet presAssocID="{07A342DB-A5CC-43BE-B572-2449192B5EE9}" presName="root2" presStyleCnt="0"/>
      <dgm:spPr/>
    </dgm:pt>
    <dgm:pt modelId="{9E8914B0-382F-449A-91D2-7481485FAC08}" type="pres">
      <dgm:prSet presAssocID="{07A342DB-A5CC-43BE-B572-2449192B5EE9}" presName="LevelTwoTextNode" presStyleLbl="node2" presStyleIdx="2" presStyleCnt="4">
        <dgm:presLayoutVars>
          <dgm:chPref val="3"/>
        </dgm:presLayoutVars>
      </dgm:prSet>
      <dgm:spPr>
        <a:prstGeom prst="round1Rect">
          <a:avLst/>
        </a:prstGeom>
      </dgm:spPr>
    </dgm:pt>
    <dgm:pt modelId="{79918D82-3F09-41C4-8301-11C5B16DF226}" type="pres">
      <dgm:prSet presAssocID="{07A342DB-A5CC-43BE-B572-2449192B5EE9}" presName="level3hierChild" presStyleCnt="0"/>
      <dgm:spPr/>
    </dgm:pt>
    <dgm:pt modelId="{477288C1-A681-40C0-A227-18F064B3EB94}" type="pres">
      <dgm:prSet presAssocID="{B81F636B-C35A-4317-93DA-2B1ADE4D9926}" presName="conn2-1" presStyleLbl="parChTrans1D2" presStyleIdx="3" presStyleCnt="4"/>
      <dgm:spPr/>
    </dgm:pt>
    <dgm:pt modelId="{D1C90CCB-C057-49AA-A9EC-CD58A984FCB8}" type="pres">
      <dgm:prSet presAssocID="{B81F636B-C35A-4317-93DA-2B1ADE4D9926}" presName="connTx" presStyleLbl="parChTrans1D2" presStyleIdx="3" presStyleCnt="4"/>
      <dgm:spPr/>
    </dgm:pt>
    <dgm:pt modelId="{2DB639CB-1038-4934-A907-A9456B09F7ED}" type="pres">
      <dgm:prSet presAssocID="{BE300556-7812-4897-BDE4-23F7E37EA585}" presName="root2" presStyleCnt="0"/>
      <dgm:spPr/>
    </dgm:pt>
    <dgm:pt modelId="{69421ABC-9922-4E26-87AB-6D39B822513E}" type="pres">
      <dgm:prSet presAssocID="{BE300556-7812-4897-BDE4-23F7E37EA585}" presName="LevelTwoTextNode" presStyleLbl="node2" presStyleIdx="3" presStyleCnt="4">
        <dgm:presLayoutVars>
          <dgm:chPref val="3"/>
        </dgm:presLayoutVars>
      </dgm:prSet>
      <dgm:spPr>
        <a:prstGeom prst="round1Rect">
          <a:avLst/>
        </a:prstGeom>
      </dgm:spPr>
    </dgm:pt>
    <dgm:pt modelId="{8D9460CE-EA67-4E21-A519-4FA48FB98DFD}" type="pres">
      <dgm:prSet presAssocID="{BE300556-7812-4897-BDE4-23F7E37EA585}" presName="level3hierChild" presStyleCnt="0"/>
      <dgm:spPr/>
    </dgm:pt>
  </dgm:ptLst>
  <dgm:cxnLst>
    <dgm:cxn modelId="{63673C0C-724C-4E31-9593-D692AFE8FF69}" type="presOf" srcId="{F4B8216D-A4F5-422F-8054-374DF0033E94}" destId="{8646DF8B-F1AF-49E0-9B81-2A7851CE2E95}" srcOrd="1" destOrd="0" presId="urn:microsoft.com/office/officeart/2008/layout/HorizontalMultiLevelHierarchy"/>
    <dgm:cxn modelId="{2EDABE15-6241-48E8-945B-8C5B28E738C2}" type="presOf" srcId="{B81F636B-C35A-4317-93DA-2B1ADE4D9926}" destId="{D1C90CCB-C057-49AA-A9EC-CD58A984FCB8}" srcOrd="1" destOrd="0" presId="urn:microsoft.com/office/officeart/2008/layout/HorizontalMultiLevelHierarchy"/>
    <dgm:cxn modelId="{BA6CC018-E104-453E-846F-6DD46DB65C54}" type="presOf" srcId="{B81F636B-C35A-4317-93DA-2B1ADE4D9926}" destId="{477288C1-A681-40C0-A227-18F064B3EB94}" srcOrd="0" destOrd="0" presId="urn:microsoft.com/office/officeart/2008/layout/HorizontalMultiLevelHierarchy"/>
    <dgm:cxn modelId="{1092B71C-384E-4859-83A4-D1D5A0917F1D}" type="presOf" srcId="{07A342DB-A5CC-43BE-B572-2449192B5EE9}" destId="{9E8914B0-382F-449A-91D2-7481485FAC08}" srcOrd="0" destOrd="0" presId="urn:microsoft.com/office/officeart/2008/layout/HorizontalMultiLevelHierarchy"/>
    <dgm:cxn modelId="{648DF72B-E0B9-4A20-9D4E-6F1901C81FBA}" type="presOf" srcId="{06685E9D-5FD0-43F1-8DFB-0BDB6716F85C}" destId="{227F78C4-7821-47B5-92B0-A57CACF59053}" srcOrd="0" destOrd="0" presId="urn:microsoft.com/office/officeart/2008/layout/HorizontalMultiLevelHierarchy"/>
    <dgm:cxn modelId="{B2E05B2D-F439-4345-9F2B-DCF10F5138E8}" srcId="{06685E9D-5FD0-43F1-8DFB-0BDB6716F85C}" destId="{BE300556-7812-4897-BDE4-23F7E37EA585}" srcOrd="3" destOrd="0" parTransId="{B81F636B-C35A-4317-93DA-2B1ADE4D9926}" sibTransId="{60E56F48-7732-453C-B470-664973574272}"/>
    <dgm:cxn modelId="{B4D06D30-7D86-41EF-AEE2-D0E03FF9EF74}" type="presOf" srcId="{F4B8216D-A4F5-422F-8054-374DF0033E94}" destId="{892A75F6-2C19-4FCB-A300-975302BC6CD0}" srcOrd="0" destOrd="0" presId="urn:microsoft.com/office/officeart/2008/layout/HorizontalMultiLevelHierarchy"/>
    <dgm:cxn modelId="{03367333-D6E2-4841-8303-A4E4FCF41CCD}" srcId="{06685E9D-5FD0-43F1-8DFB-0BDB6716F85C}" destId="{EC76D3EA-A43E-48F9-985C-01B49F70AB6B}" srcOrd="0" destOrd="0" parTransId="{F4B8216D-A4F5-422F-8054-374DF0033E94}" sibTransId="{9C66744D-41E3-4BEF-98EB-216C16D91B36}"/>
    <dgm:cxn modelId="{507A1745-F1B1-4464-93BA-E4E496F99E07}" type="presOf" srcId="{AFC64966-6053-405F-BA78-8BB342C96AB1}" destId="{EEBD7183-C8AB-4C9D-881A-14E7E05BD945}" srcOrd="1" destOrd="0" presId="urn:microsoft.com/office/officeart/2008/layout/HorizontalMultiLevelHierarchy"/>
    <dgm:cxn modelId="{A3E1C56B-594F-4CA1-AF09-BE88DB9039BF}" srcId="{06685E9D-5FD0-43F1-8DFB-0BDB6716F85C}" destId="{44A83FE6-0ECB-4B98-926F-A55057F4893C}" srcOrd="1" destOrd="0" parTransId="{EF31B370-0103-49B9-8186-8A51492B4DD5}" sibTransId="{CC55B2A1-4F3A-4625-8B2D-96F6843FC0DD}"/>
    <dgm:cxn modelId="{EAE0098F-EAAA-4A9E-965E-C9ED373086FD}" type="presOf" srcId="{44A83FE6-0ECB-4B98-926F-A55057F4893C}" destId="{C1857FB4-03D0-404B-9C98-BEB310709AF5}" srcOrd="0" destOrd="0" presId="urn:microsoft.com/office/officeart/2008/layout/HorizontalMultiLevelHierarchy"/>
    <dgm:cxn modelId="{344C2A96-4BF7-4F78-8A33-7494A08BBBDB}" type="presOf" srcId="{BE300556-7812-4897-BDE4-23F7E37EA585}" destId="{69421ABC-9922-4E26-87AB-6D39B822513E}" srcOrd="0" destOrd="0" presId="urn:microsoft.com/office/officeart/2008/layout/HorizontalMultiLevelHierarchy"/>
    <dgm:cxn modelId="{10087896-AFDC-4BF3-8629-A01E97BC48D1}" type="presOf" srcId="{AFC64966-6053-405F-BA78-8BB342C96AB1}" destId="{703CBE33-94E6-4660-B2D7-E7466C16B6FB}" srcOrd="0" destOrd="0" presId="urn:microsoft.com/office/officeart/2008/layout/HorizontalMultiLevelHierarchy"/>
    <dgm:cxn modelId="{977A7397-7A61-4D26-BA1B-FC0F76699273}" type="presOf" srcId="{EF31B370-0103-49B9-8186-8A51492B4DD5}" destId="{405AA1CD-5422-4CF0-9203-8B52D1770F25}" srcOrd="0" destOrd="0" presId="urn:microsoft.com/office/officeart/2008/layout/HorizontalMultiLevelHierarchy"/>
    <dgm:cxn modelId="{C248E198-1201-4261-91A0-A711B301254C}" type="presOf" srcId="{EF31B370-0103-49B9-8186-8A51492B4DD5}" destId="{145037F3-7C5F-438B-A4F9-665FCB839192}" srcOrd="1" destOrd="0" presId="urn:microsoft.com/office/officeart/2008/layout/HorizontalMultiLevelHierarchy"/>
    <dgm:cxn modelId="{3B257D9A-7BC0-492F-8F3A-38055B15FD29}" srcId="{70DD82DD-BFDD-4622-B404-4E980552EFA2}" destId="{06685E9D-5FD0-43F1-8DFB-0BDB6716F85C}" srcOrd="0" destOrd="0" parTransId="{486F530E-A4D0-4DB9-B394-F10AB1A7B539}" sibTransId="{2BB9A059-8F2A-4275-827D-036DA64D10F6}"/>
    <dgm:cxn modelId="{B0F569E5-EA1B-4275-9AA9-2DE60304C7BA}" type="presOf" srcId="{EC76D3EA-A43E-48F9-985C-01B49F70AB6B}" destId="{ACE40963-844F-4760-B554-96C6511CE31B}" srcOrd="0" destOrd="0" presId="urn:microsoft.com/office/officeart/2008/layout/HorizontalMultiLevelHierarchy"/>
    <dgm:cxn modelId="{56DFBEEE-C38D-4CCF-AA99-B513D282C18A}" srcId="{06685E9D-5FD0-43F1-8DFB-0BDB6716F85C}" destId="{07A342DB-A5CC-43BE-B572-2449192B5EE9}" srcOrd="2" destOrd="0" parTransId="{AFC64966-6053-405F-BA78-8BB342C96AB1}" sibTransId="{B7AE2B05-DBAF-41C1-A568-6B0C62A1EB46}"/>
    <dgm:cxn modelId="{049957F1-BCFF-4AA4-8CE9-15FEC944D88F}" type="presOf" srcId="{70DD82DD-BFDD-4622-B404-4E980552EFA2}" destId="{EED1D5C0-5C6A-460C-9C48-6A06C57B3B96}" srcOrd="0" destOrd="0" presId="urn:microsoft.com/office/officeart/2008/layout/HorizontalMultiLevelHierarchy"/>
    <dgm:cxn modelId="{9D168D4F-F936-42A7-B77E-F245AFF25696}" type="presParOf" srcId="{EED1D5C0-5C6A-460C-9C48-6A06C57B3B96}" destId="{1E7DF5C4-6664-49A2-BA05-595834E8F864}" srcOrd="0" destOrd="0" presId="urn:microsoft.com/office/officeart/2008/layout/HorizontalMultiLevelHierarchy"/>
    <dgm:cxn modelId="{CED98FA0-92C6-4FC8-8368-2DEBA56C331A}" type="presParOf" srcId="{1E7DF5C4-6664-49A2-BA05-595834E8F864}" destId="{227F78C4-7821-47B5-92B0-A57CACF59053}" srcOrd="0" destOrd="0" presId="urn:microsoft.com/office/officeart/2008/layout/HorizontalMultiLevelHierarchy"/>
    <dgm:cxn modelId="{91EC1F8E-795C-451E-B63F-FE6A0AC2437D}" type="presParOf" srcId="{1E7DF5C4-6664-49A2-BA05-595834E8F864}" destId="{E2482457-EC5F-4914-956B-5F8D430C48D4}" srcOrd="1" destOrd="0" presId="urn:microsoft.com/office/officeart/2008/layout/HorizontalMultiLevelHierarchy"/>
    <dgm:cxn modelId="{4D1C8A38-55F9-44BE-B4A2-D232FAA0D2E5}" type="presParOf" srcId="{E2482457-EC5F-4914-956B-5F8D430C48D4}" destId="{892A75F6-2C19-4FCB-A300-975302BC6CD0}" srcOrd="0" destOrd="0" presId="urn:microsoft.com/office/officeart/2008/layout/HorizontalMultiLevelHierarchy"/>
    <dgm:cxn modelId="{2CA05984-A2DB-4D2D-A03E-41264C6A9739}" type="presParOf" srcId="{892A75F6-2C19-4FCB-A300-975302BC6CD0}" destId="{8646DF8B-F1AF-49E0-9B81-2A7851CE2E95}" srcOrd="0" destOrd="0" presId="urn:microsoft.com/office/officeart/2008/layout/HorizontalMultiLevelHierarchy"/>
    <dgm:cxn modelId="{D3248AB6-3C44-4BDE-8D98-32CBC8297A63}" type="presParOf" srcId="{E2482457-EC5F-4914-956B-5F8D430C48D4}" destId="{C98A1804-5399-426D-A2D6-F4C580EA9910}" srcOrd="1" destOrd="0" presId="urn:microsoft.com/office/officeart/2008/layout/HorizontalMultiLevelHierarchy"/>
    <dgm:cxn modelId="{1BA09EB1-1C86-42E5-BE00-C7B6432655FA}" type="presParOf" srcId="{C98A1804-5399-426D-A2D6-F4C580EA9910}" destId="{ACE40963-844F-4760-B554-96C6511CE31B}" srcOrd="0" destOrd="0" presId="urn:microsoft.com/office/officeart/2008/layout/HorizontalMultiLevelHierarchy"/>
    <dgm:cxn modelId="{8E9B743A-311F-43F0-BB28-DEBC953A3954}" type="presParOf" srcId="{C98A1804-5399-426D-A2D6-F4C580EA9910}" destId="{5E111571-DB7F-4935-8203-97A15CEBCCA9}" srcOrd="1" destOrd="0" presId="urn:microsoft.com/office/officeart/2008/layout/HorizontalMultiLevelHierarchy"/>
    <dgm:cxn modelId="{C1596AED-B395-447F-AF02-21F649648692}" type="presParOf" srcId="{E2482457-EC5F-4914-956B-5F8D430C48D4}" destId="{405AA1CD-5422-4CF0-9203-8B52D1770F25}" srcOrd="2" destOrd="0" presId="urn:microsoft.com/office/officeart/2008/layout/HorizontalMultiLevelHierarchy"/>
    <dgm:cxn modelId="{E0408228-0F64-4BBC-957A-2115ED4B793B}" type="presParOf" srcId="{405AA1CD-5422-4CF0-9203-8B52D1770F25}" destId="{145037F3-7C5F-438B-A4F9-665FCB839192}" srcOrd="0" destOrd="0" presId="urn:microsoft.com/office/officeart/2008/layout/HorizontalMultiLevelHierarchy"/>
    <dgm:cxn modelId="{E673B978-9568-42EA-81E5-8413574F3A4C}" type="presParOf" srcId="{E2482457-EC5F-4914-956B-5F8D430C48D4}" destId="{41695F68-1682-4EAE-AE85-3357E24B61C0}" srcOrd="3" destOrd="0" presId="urn:microsoft.com/office/officeart/2008/layout/HorizontalMultiLevelHierarchy"/>
    <dgm:cxn modelId="{A0912F5D-1C0C-4B05-8C0A-A9B25754C2D8}" type="presParOf" srcId="{41695F68-1682-4EAE-AE85-3357E24B61C0}" destId="{C1857FB4-03D0-404B-9C98-BEB310709AF5}" srcOrd="0" destOrd="0" presId="urn:microsoft.com/office/officeart/2008/layout/HorizontalMultiLevelHierarchy"/>
    <dgm:cxn modelId="{5373B787-9EA9-496A-8070-CCC53CB41FF9}" type="presParOf" srcId="{41695F68-1682-4EAE-AE85-3357E24B61C0}" destId="{DC30E762-9AE8-4D61-80B1-3DF649837CFA}" srcOrd="1" destOrd="0" presId="urn:microsoft.com/office/officeart/2008/layout/HorizontalMultiLevelHierarchy"/>
    <dgm:cxn modelId="{A78822CD-1449-4977-8D57-345ABD0DEA5A}" type="presParOf" srcId="{E2482457-EC5F-4914-956B-5F8D430C48D4}" destId="{703CBE33-94E6-4660-B2D7-E7466C16B6FB}" srcOrd="4" destOrd="0" presId="urn:microsoft.com/office/officeart/2008/layout/HorizontalMultiLevelHierarchy"/>
    <dgm:cxn modelId="{21C790B8-D528-4F54-AB8E-A2C936F03A4B}" type="presParOf" srcId="{703CBE33-94E6-4660-B2D7-E7466C16B6FB}" destId="{EEBD7183-C8AB-4C9D-881A-14E7E05BD945}" srcOrd="0" destOrd="0" presId="urn:microsoft.com/office/officeart/2008/layout/HorizontalMultiLevelHierarchy"/>
    <dgm:cxn modelId="{D5DDF785-60B7-44C1-8DC4-56CADFFCE54C}" type="presParOf" srcId="{E2482457-EC5F-4914-956B-5F8D430C48D4}" destId="{42CE4F8D-802E-497E-BCA7-90C9B31C4418}" srcOrd="5" destOrd="0" presId="urn:microsoft.com/office/officeart/2008/layout/HorizontalMultiLevelHierarchy"/>
    <dgm:cxn modelId="{29812B1A-0DF0-42CD-AC98-8AD864032C6F}" type="presParOf" srcId="{42CE4F8D-802E-497E-BCA7-90C9B31C4418}" destId="{9E8914B0-382F-449A-91D2-7481485FAC08}" srcOrd="0" destOrd="0" presId="urn:microsoft.com/office/officeart/2008/layout/HorizontalMultiLevelHierarchy"/>
    <dgm:cxn modelId="{DD3BF1CC-71E1-43A3-AEAE-54ADE5C85F6B}" type="presParOf" srcId="{42CE4F8D-802E-497E-BCA7-90C9B31C4418}" destId="{79918D82-3F09-41C4-8301-11C5B16DF226}" srcOrd="1" destOrd="0" presId="urn:microsoft.com/office/officeart/2008/layout/HorizontalMultiLevelHierarchy"/>
    <dgm:cxn modelId="{973B9C1D-CBBB-4C42-AB28-ECCA33408DED}" type="presParOf" srcId="{E2482457-EC5F-4914-956B-5F8D430C48D4}" destId="{477288C1-A681-40C0-A227-18F064B3EB94}" srcOrd="6" destOrd="0" presId="urn:microsoft.com/office/officeart/2008/layout/HorizontalMultiLevelHierarchy"/>
    <dgm:cxn modelId="{7450006B-E744-4FA4-A6C6-838962E7A706}" type="presParOf" srcId="{477288C1-A681-40C0-A227-18F064B3EB94}" destId="{D1C90CCB-C057-49AA-A9EC-CD58A984FCB8}" srcOrd="0" destOrd="0" presId="urn:microsoft.com/office/officeart/2008/layout/HorizontalMultiLevelHierarchy"/>
    <dgm:cxn modelId="{00427D0D-9DCB-4A1D-A54C-C830AD437E19}" type="presParOf" srcId="{E2482457-EC5F-4914-956B-5F8D430C48D4}" destId="{2DB639CB-1038-4934-A907-A9456B09F7ED}" srcOrd="7" destOrd="0" presId="urn:microsoft.com/office/officeart/2008/layout/HorizontalMultiLevelHierarchy"/>
    <dgm:cxn modelId="{988C2EB1-AE58-4F8C-A871-AD0D3886B584}" type="presParOf" srcId="{2DB639CB-1038-4934-A907-A9456B09F7ED}" destId="{69421ABC-9922-4E26-87AB-6D39B822513E}" srcOrd="0" destOrd="0" presId="urn:microsoft.com/office/officeart/2008/layout/HorizontalMultiLevelHierarchy"/>
    <dgm:cxn modelId="{125EBC2C-2EBC-4127-BA58-5A7C3B0E304C}" type="presParOf" srcId="{2DB639CB-1038-4934-A907-A9456B09F7ED}" destId="{8D9460CE-EA67-4E21-A519-4FA48FB98DFD}" srcOrd="1" destOrd="0" presId="urn:microsoft.com/office/officeart/2008/layout/HorizontalMultiLevelHierarchy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0DD82DD-BFDD-4622-B404-4E980552EFA2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el-GR"/>
        </a:p>
      </dgm:t>
    </dgm:pt>
    <dgm:pt modelId="{06685E9D-5FD0-43F1-8DFB-0BDB6716F85C}">
      <dgm:prSet phldrT="[Κείμενο]" custT="1"/>
      <dgm:spPr/>
      <dgm:t>
        <a:bodyPr/>
        <a:lstStyle/>
        <a:p>
          <a:r>
            <a:rPr lang="el-GR" sz="1800" b="0">
              <a:solidFill>
                <a:schemeClr val="accent6">
                  <a:lumMod val="50000"/>
                </a:schemeClr>
              </a:solidFill>
            </a:rPr>
            <a:t>με βάση τον </a:t>
          </a:r>
          <a:r>
            <a:rPr lang="el-GR" sz="1800" b="1">
              <a:solidFill>
                <a:schemeClr val="accent6">
                  <a:lumMod val="50000"/>
                </a:schemeClr>
              </a:solidFill>
            </a:rPr>
            <a:t>Δέκτη</a:t>
          </a:r>
          <a:endParaRPr lang="el-GR" sz="1800" b="1" dirty="0">
            <a:solidFill>
              <a:schemeClr val="accent6">
                <a:lumMod val="50000"/>
              </a:schemeClr>
            </a:solidFill>
          </a:endParaRPr>
        </a:p>
      </dgm:t>
    </dgm:pt>
    <dgm:pt modelId="{486F530E-A4D0-4DB9-B394-F10AB1A7B539}" type="parTrans" cxnId="{3B257D9A-7BC0-492F-8F3A-38055B15FD29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2BB9A059-8F2A-4275-827D-036DA64D10F6}" type="sibTrans" cxnId="{3B257D9A-7BC0-492F-8F3A-38055B15FD29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EC76D3EA-A43E-48F9-985C-01B49F70AB6B}">
      <dgm:prSet phldrT="[Κείμενο]" custT="1"/>
      <dgm:spPr/>
      <dgm:t>
        <a:bodyPr spcFirstLastPara="0" vert="horz" wrap="square" lIns="99568" tIns="99568" rIns="99568" bIns="99568" numCol="1" spcCol="1270" anchor="ctr" anchorCtr="0"/>
        <a:lstStyle/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600" kern="1200" dirty="0">
            <a:solidFill>
              <a:schemeClr val="accent6">
                <a:lumMod val="50000"/>
              </a:schemeClr>
            </a:solidFill>
          </a:endParaRP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Εντός Επικρατείας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600" kern="1200" dirty="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</dgm:t>
    </dgm:pt>
    <dgm:pt modelId="{F4B8216D-A4F5-422F-8054-374DF0033E94}" type="parTrans" cxnId="{03367333-D6E2-4841-8303-A4E4FCF41CCD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9C66744D-41E3-4BEF-98EB-216C16D91B36}" type="sibTrans" cxnId="{03367333-D6E2-4841-8303-A4E4FCF41CCD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44A83FE6-0ECB-4B98-926F-A55057F4893C}">
      <dgm:prSet phldrT="[Κείμενο]" custT="1"/>
      <dgm:spPr/>
      <dgm:t>
        <a:bodyPr/>
        <a:lstStyle/>
        <a:p>
          <a:pPr>
            <a:buNone/>
          </a:pPr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Εκτός Επικρατείας</a:t>
          </a:r>
        </a:p>
      </dgm:t>
    </dgm:pt>
    <dgm:pt modelId="{EF31B370-0103-49B9-8186-8A51492B4DD5}" type="parTrans" cxnId="{A3E1C56B-594F-4CA1-AF09-BE88DB9039BF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CC55B2A1-4F3A-4625-8B2D-96F6843FC0DD}" type="sibTrans" cxnId="{A3E1C56B-594F-4CA1-AF09-BE88DB9039BF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07A342DB-A5CC-43BE-B572-2449192B5EE9}">
      <dgm:prSet phldrT="[Κείμενο]" custT="1"/>
      <dgm:spPr/>
      <dgm:t>
        <a:bodyPr spcFirstLastPara="0" vert="horz" wrap="square" lIns="99568" tIns="99568" rIns="99568" bIns="99568" numCol="1" spcCol="1270" anchor="ctr" anchorCtr="0"/>
        <a:lstStyle/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de-DE" sz="1600" kern="1200" dirty="0">
            <a:solidFill>
              <a:schemeClr val="accent6">
                <a:lumMod val="50000"/>
              </a:schemeClr>
            </a:solidFill>
          </a:endParaRP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Εσωτερικά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el-GR" sz="1600" kern="1200" dirty="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</dgm:t>
    </dgm:pt>
    <dgm:pt modelId="{AFC64966-6053-405F-BA78-8BB342C96AB1}" type="parTrans" cxnId="{56DFBEEE-C38D-4CCF-AA99-B513D282C18A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B7AE2B05-DBAF-41C1-A568-6B0C62A1EB46}" type="sibTrans" cxnId="{56DFBEEE-C38D-4CCF-AA99-B513D282C18A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BE300556-7812-4897-BDE4-23F7E37EA585}">
      <dgm:prSet phldrT="[Κείμενο]" custT="1"/>
      <dgm:spPr/>
      <dgm:t>
        <a:bodyPr spcFirstLastPara="0" vert="horz" wrap="square" lIns="99568" tIns="99568" rIns="99568" bIns="99568" numCol="1" spcCol="1270" anchor="ctr" anchorCtr="0"/>
        <a:lstStyle/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de-DE" sz="1600" kern="1200" dirty="0">
            <a:solidFill>
              <a:schemeClr val="accent6">
                <a:lumMod val="50000"/>
              </a:schemeClr>
            </a:solidFill>
          </a:endParaRP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Εξωτερικά 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el-GR" sz="1600" kern="1200" dirty="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</dgm:t>
    </dgm:pt>
    <dgm:pt modelId="{B81F636B-C35A-4317-93DA-2B1ADE4D9926}" type="parTrans" cxnId="{B2E05B2D-F439-4345-9F2B-DCF10F5138E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60E56F48-7732-453C-B470-664973574272}" type="sibTrans" cxnId="{B2E05B2D-F439-4345-9F2B-DCF10F5138E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E8541642-65EE-4FDF-B812-A32AA5112014}" type="pres">
      <dgm:prSet presAssocID="{70DD82DD-BFDD-4622-B404-4E980552EFA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2BEBE28-5C51-4545-A479-F9246E7679FB}" type="pres">
      <dgm:prSet presAssocID="{06685E9D-5FD0-43F1-8DFB-0BDB6716F85C}" presName="root1" presStyleCnt="0"/>
      <dgm:spPr/>
    </dgm:pt>
    <dgm:pt modelId="{7BBA19D0-AC46-4BB0-A515-6E4291DCECBE}" type="pres">
      <dgm:prSet presAssocID="{06685E9D-5FD0-43F1-8DFB-0BDB6716F85C}" presName="LevelOneTextNode" presStyleLbl="node0" presStyleIdx="0" presStyleCnt="1">
        <dgm:presLayoutVars>
          <dgm:chPref val="3"/>
        </dgm:presLayoutVars>
      </dgm:prSet>
      <dgm:spPr/>
    </dgm:pt>
    <dgm:pt modelId="{CEED7E5F-14A4-4F17-8B40-55A0E0DFBEF0}" type="pres">
      <dgm:prSet presAssocID="{06685E9D-5FD0-43F1-8DFB-0BDB6716F85C}" presName="level2hierChild" presStyleCnt="0"/>
      <dgm:spPr/>
    </dgm:pt>
    <dgm:pt modelId="{9668C8C5-C636-4080-847A-CA2A1DA65DD8}" type="pres">
      <dgm:prSet presAssocID="{F4B8216D-A4F5-422F-8054-374DF0033E94}" presName="conn2-1" presStyleLbl="parChTrans1D2" presStyleIdx="0" presStyleCnt="4"/>
      <dgm:spPr/>
    </dgm:pt>
    <dgm:pt modelId="{F8806BA5-97D9-4B99-AE0C-7BCF123776F7}" type="pres">
      <dgm:prSet presAssocID="{F4B8216D-A4F5-422F-8054-374DF0033E94}" presName="connTx" presStyleLbl="parChTrans1D2" presStyleIdx="0" presStyleCnt="4"/>
      <dgm:spPr/>
    </dgm:pt>
    <dgm:pt modelId="{5CB05893-B381-494F-AC54-17249F14713F}" type="pres">
      <dgm:prSet presAssocID="{EC76D3EA-A43E-48F9-985C-01B49F70AB6B}" presName="root2" presStyleCnt="0"/>
      <dgm:spPr/>
    </dgm:pt>
    <dgm:pt modelId="{FCC70071-206D-437E-9493-C3817640B0EB}" type="pres">
      <dgm:prSet presAssocID="{EC76D3EA-A43E-48F9-985C-01B49F70AB6B}" presName="LevelTwoTextNode" presStyleLbl="node2" presStyleIdx="0" presStyleCnt="4">
        <dgm:presLayoutVars>
          <dgm:chPref val="3"/>
        </dgm:presLayoutVars>
      </dgm:prSet>
      <dgm:spPr/>
    </dgm:pt>
    <dgm:pt modelId="{D02C81E4-6B83-4E1F-8A39-96C23E42466B}" type="pres">
      <dgm:prSet presAssocID="{EC76D3EA-A43E-48F9-985C-01B49F70AB6B}" presName="level3hierChild" presStyleCnt="0"/>
      <dgm:spPr/>
    </dgm:pt>
    <dgm:pt modelId="{276AAA9E-EE67-4BFD-A36C-662942F891AA}" type="pres">
      <dgm:prSet presAssocID="{EF31B370-0103-49B9-8186-8A51492B4DD5}" presName="conn2-1" presStyleLbl="parChTrans1D2" presStyleIdx="1" presStyleCnt="4"/>
      <dgm:spPr/>
    </dgm:pt>
    <dgm:pt modelId="{E2019ED4-B4DD-4D15-97D8-5D687702D907}" type="pres">
      <dgm:prSet presAssocID="{EF31B370-0103-49B9-8186-8A51492B4DD5}" presName="connTx" presStyleLbl="parChTrans1D2" presStyleIdx="1" presStyleCnt="4"/>
      <dgm:spPr/>
    </dgm:pt>
    <dgm:pt modelId="{F9511C03-53DA-44D4-A107-B62C340CD081}" type="pres">
      <dgm:prSet presAssocID="{44A83FE6-0ECB-4B98-926F-A55057F4893C}" presName="root2" presStyleCnt="0"/>
      <dgm:spPr/>
    </dgm:pt>
    <dgm:pt modelId="{C0F20719-6A84-4157-8019-B192583DA0FD}" type="pres">
      <dgm:prSet presAssocID="{44A83FE6-0ECB-4B98-926F-A55057F4893C}" presName="LevelTwoTextNode" presStyleLbl="node2" presStyleIdx="1" presStyleCnt="4">
        <dgm:presLayoutVars>
          <dgm:chPref val="3"/>
        </dgm:presLayoutVars>
      </dgm:prSet>
      <dgm:spPr/>
    </dgm:pt>
    <dgm:pt modelId="{1A0F6714-6256-4B0C-9CD1-0E1987044B37}" type="pres">
      <dgm:prSet presAssocID="{44A83FE6-0ECB-4B98-926F-A55057F4893C}" presName="level3hierChild" presStyleCnt="0"/>
      <dgm:spPr/>
    </dgm:pt>
    <dgm:pt modelId="{FA20A64C-9E69-4A1C-A0D7-4E2D9A9E90D5}" type="pres">
      <dgm:prSet presAssocID="{AFC64966-6053-405F-BA78-8BB342C96AB1}" presName="conn2-1" presStyleLbl="parChTrans1D2" presStyleIdx="2" presStyleCnt="4"/>
      <dgm:spPr/>
    </dgm:pt>
    <dgm:pt modelId="{EFAC43DE-2E75-404D-A24E-6FA05613B444}" type="pres">
      <dgm:prSet presAssocID="{AFC64966-6053-405F-BA78-8BB342C96AB1}" presName="connTx" presStyleLbl="parChTrans1D2" presStyleIdx="2" presStyleCnt="4"/>
      <dgm:spPr/>
    </dgm:pt>
    <dgm:pt modelId="{091CD0EF-8668-4E07-BD7C-F436E510512F}" type="pres">
      <dgm:prSet presAssocID="{07A342DB-A5CC-43BE-B572-2449192B5EE9}" presName="root2" presStyleCnt="0"/>
      <dgm:spPr/>
    </dgm:pt>
    <dgm:pt modelId="{DFC075AE-70A4-42C5-A59E-02A62CFAF1DB}" type="pres">
      <dgm:prSet presAssocID="{07A342DB-A5CC-43BE-B572-2449192B5EE9}" presName="LevelTwoTextNode" presStyleLbl="node2" presStyleIdx="2" presStyleCnt="4">
        <dgm:presLayoutVars>
          <dgm:chPref val="3"/>
        </dgm:presLayoutVars>
      </dgm:prSet>
      <dgm:spPr/>
    </dgm:pt>
    <dgm:pt modelId="{8966791F-BC17-4622-8471-996F904B971F}" type="pres">
      <dgm:prSet presAssocID="{07A342DB-A5CC-43BE-B572-2449192B5EE9}" presName="level3hierChild" presStyleCnt="0"/>
      <dgm:spPr/>
    </dgm:pt>
    <dgm:pt modelId="{547BA146-6C3D-483E-AFFD-5507064E4AE9}" type="pres">
      <dgm:prSet presAssocID="{B81F636B-C35A-4317-93DA-2B1ADE4D9926}" presName="conn2-1" presStyleLbl="parChTrans1D2" presStyleIdx="3" presStyleCnt="4"/>
      <dgm:spPr/>
    </dgm:pt>
    <dgm:pt modelId="{4017DC46-2A31-4C6D-93D3-B4BFEB7943E7}" type="pres">
      <dgm:prSet presAssocID="{B81F636B-C35A-4317-93DA-2B1ADE4D9926}" presName="connTx" presStyleLbl="parChTrans1D2" presStyleIdx="3" presStyleCnt="4"/>
      <dgm:spPr/>
    </dgm:pt>
    <dgm:pt modelId="{B79600A3-BC69-47F6-8981-60F20884BDD2}" type="pres">
      <dgm:prSet presAssocID="{BE300556-7812-4897-BDE4-23F7E37EA585}" presName="root2" presStyleCnt="0"/>
      <dgm:spPr/>
    </dgm:pt>
    <dgm:pt modelId="{4CC90154-DDEC-47F3-88FC-EA63AE8D735B}" type="pres">
      <dgm:prSet presAssocID="{BE300556-7812-4897-BDE4-23F7E37EA585}" presName="LevelTwoTextNode" presStyleLbl="node2" presStyleIdx="3" presStyleCnt="4">
        <dgm:presLayoutVars>
          <dgm:chPref val="3"/>
        </dgm:presLayoutVars>
      </dgm:prSet>
      <dgm:spPr/>
    </dgm:pt>
    <dgm:pt modelId="{F2CA83A6-5D08-4825-80AE-7732F9D9AD8E}" type="pres">
      <dgm:prSet presAssocID="{BE300556-7812-4897-BDE4-23F7E37EA585}" presName="level3hierChild" presStyleCnt="0"/>
      <dgm:spPr/>
    </dgm:pt>
  </dgm:ptLst>
  <dgm:cxnLst>
    <dgm:cxn modelId="{8579B106-0823-409E-B274-C087EDB899CC}" type="presOf" srcId="{07A342DB-A5CC-43BE-B572-2449192B5EE9}" destId="{DFC075AE-70A4-42C5-A59E-02A62CFAF1DB}" srcOrd="0" destOrd="0" presId="urn:microsoft.com/office/officeart/2008/layout/HorizontalMultiLevelHierarchy"/>
    <dgm:cxn modelId="{41AE2F1E-84A5-4D8D-A349-19BC9FF42D1A}" type="presOf" srcId="{F4B8216D-A4F5-422F-8054-374DF0033E94}" destId="{9668C8C5-C636-4080-847A-CA2A1DA65DD8}" srcOrd="0" destOrd="0" presId="urn:microsoft.com/office/officeart/2008/layout/HorizontalMultiLevelHierarchy"/>
    <dgm:cxn modelId="{51AD2D21-D004-4486-B5BB-195423339F2E}" type="presOf" srcId="{EF31B370-0103-49B9-8186-8A51492B4DD5}" destId="{E2019ED4-B4DD-4D15-97D8-5D687702D907}" srcOrd="1" destOrd="0" presId="urn:microsoft.com/office/officeart/2008/layout/HorizontalMultiLevelHierarchy"/>
    <dgm:cxn modelId="{B2E05B2D-F439-4345-9F2B-DCF10F5138E8}" srcId="{06685E9D-5FD0-43F1-8DFB-0BDB6716F85C}" destId="{BE300556-7812-4897-BDE4-23F7E37EA585}" srcOrd="3" destOrd="0" parTransId="{B81F636B-C35A-4317-93DA-2B1ADE4D9926}" sibTransId="{60E56F48-7732-453C-B470-664973574272}"/>
    <dgm:cxn modelId="{1A31A531-9647-4A89-8C28-C1C81C84B7E2}" type="presOf" srcId="{AFC64966-6053-405F-BA78-8BB342C96AB1}" destId="{FA20A64C-9E69-4A1C-A0D7-4E2D9A9E90D5}" srcOrd="0" destOrd="0" presId="urn:microsoft.com/office/officeart/2008/layout/HorizontalMultiLevelHierarchy"/>
    <dgm:cxn modelId="{03367333-D6E2-4841-8303-A4E4FCF41CCD}" srcId="{06685E9D-5FD0-43F1-8DFB-0BDB6716F85C}" destId="{EC76D3EA-A43E-48F9-985C-01B49F70AB6B}" srcOrd="0" destOrd="0" parTransId="{F4B8216D-A4F5-422F-8054-374DF0033E94}" sibTransId="{9C66744D-41E3-4BEF-98EB-216C16D91B36}"/>
    <dgm:cxn modelId="{7929A339-7129-44BC-A2D9-6E834C96F41A}" type="presOf" srcId="{EF31B370-0103-49B9-8186-8A51492B4DD5}" destId="{276AAA9E-EE67-4BFD-A36C-662942F891AA}" srcOrd="0" destOrd="0" presId="urn:microsoft.com/office/officeart/2008/layout/HorizontalMultiLevelHierarchy"/>
    <dgm:cxn modelId="{AD2A625D-6EEE-4FF6-B8DF-3B7AD4AA45ED}" type="presOf" srcId="{44A83FE6-0ECB-4B98-926F-A55057F4893C}" destId="{C0F20719-6A84-4157-8019-B192583DA0FD}" srcOrd="0" destOrd="0" presId="urn:microsoft.com/office/officeart/2008/layout/HorizontalMultiLevelHierarchy"/>
    <dgm:cxn modelId="{A3E1C56B-594F-4CA1-AF09-BE88DB9039BF}" srcId="{06685E9D-5FD0-43F1-8DFB-0BDB6716F85C}" destId="{44A83FE6-0ECB-4B98-926F-A55057F4893C}" srcOrd="1" destOrd="0" parTransId="{EF31B370-0103-49B9-8186-8A51492B4DD5}" sibTransId="{CC55B2A1-4F3A-4625-8B2D-96F6843FC0DD}"/>
    <dgm:cxn modelId="{EBC31E95-374B-473E-9BC0-9C94A2A9736A}" type="presOf" srcId="{06685E9D-5FD0-43F1-8DFB-0BDB6716F85C}" destId="{7BBA19D0-AC46-4BB0-A515-6E4291DCECBE}" srcOrd="0" destOrd="0" presId="urn:microsoft.com/office/officeart/2008/layout/HorizontalMultiLevelHierarchy"/>
    <dgm:cxn modelId="{C1D59696-A5CC-4D43-969F-1162183B4955}" type="presOf" srcId="{70DD82DD-BFDD-4622-B404-4E980552EFA2}" destId="{E8541642-65EE-4FDF-B812-A32AA5112014}" srcOrd="0" destOrd="0" presId="urn:microsoft.com/office/officeart/2008/layout/HorizontalMultiLevelHierarchy"/>
    <dgm:cxn modelId="{3B257D9A-7BC0-492F-8F3A-38055B15FD29}" srcId="{70DD82DD-BFDD-4622-B404-4E980552EFA2}" destId="{06685E9D-5FD0-43F1-8DFB-0BDB6716F85C}" srcOrd="0" destOrd="0" parTransId="{486F530E-A4D0-4DB9-B394-F10AB1A7B539}" sibTransId="{2BB9A059-8F2A-4275-827D-036DA64D10F6}"/>
    <dgm:cxn modelId="{AA6FABA3-56D9-4A59-BEFD-67200D69C58F}" type="presOf" srcId="{AFC64966-6053-405F-BA78-8BB342C96AB1}" destId="{EFAC43DE-2E75-404D-A24E-6FA05613B444}" srcOrd="1" destOrd="0" presId="urn:microsoft.com/office/officeart/2008/layout/HorizontalMultiLevelHierarchy"/>
    <dgm:cxn modelId="{ABFBE7B7-1686-4A04-AD85-B43971B403AF}" type="presOf" srcId="{B81F636B-C35A-4317-93DA-2B1ADE4D9926}" destId="{4017DC46-2A31-4C6D-93D3-B4BFEB7943E7}" srcOrd="1" destOrd="0" presId="urn:microsoft.com/office/officeart/2008/layout/HorizontalMultiLevelHierarchy"/>
    <dgm:cxn modelId="{196759C9-3163-45C4-947B-6AC8B0BE5331}" type="presOf" srcId="{B81F636B-C35A-4317-93DA-2B1ADE4D9926}" destId="{547BA146-6C3D-483E-AFFD-5507064E4AE9}" srcOrd="0" destOrd="0" presId="urn:microsoft.com/office/officeart/2008/layout/HorizontalMultiLevelHierarchy"/>
    <dgm:cxn modelId="{5E9361CC-44BF-4171-9518-5E4673BF3D56}" type="presOf" srcId="{F4B8216D-A4F5-422F-8054-374DF0033E94}" destId="{F8806BA5-97D9-4B99-AE0C-7BCF123776F7}" srcOrd="1" destOrd="0" presId="urn:microsoft.com/office/officeart/2008/layout/HorizontalMultiLevelHierarchy"/>
    <dgm:cxn modelId="{56DFBEEE-C38D-4CCF-AA99-B513D282C18A}" srcId="{06685E9D-5FD0-43F1-8DFB-0BDB6716F85C}" destId="{07A342DB-A5CC-43BE-B572-2449192B5EE9}" srcOrd="2" destOrd="0" parTransId="{AFC64966-6053-405F-BA78-8BB342C96AB1}" sibTransId="{B7AE2B05-DBAF-41C1-A568-6B0C62A1EB46}"/>
    <dgm:cxn modelId="{CEB29BEF-61B5-41CC-BF80-6F4006644814}" type="presOf" srcId="{EC76D3EA-A43E-48F9-985C-01B49F70AB6B}" destId="{FCC70071-206D-437E-9493-C3817640B0EB}" srcOrd="0" destOrd="0" presId="urn:microsoft.com/office/officeart/2008/layout/HorizontalMultiLevelHierarchy"/>
    <dgm:cxn modelId="{820F9CFB-F8DC-4FBF-BD96-48552DFF2E3F}" type="presOf" srcId="{BE300556-7812-4897-BDE4-23F7E37EA585}" destId="{4CC90154-DDEC-47F3-88FC-EA63AE8D735B}" srcOrd="0" destOrd="0" presId="urn:microsoft.com/office/officeart/2008/layout/HorizontalMultiLevelHierarchy"/>
    <dgm:cxn modelId="{7BBAD3BA-1F3A-47BA-9DE2-ADCC833476DA}" type="presParOf" srcId="{E8541642-65EE-4FDF-B812-A32AA5112014}" destId="{D2BEBE28-5C51-4545-A479-F9246E7679FB}" srcOrd="0" destOrd="0" presId="urn:microsoft.com/office/officeart/2008/layout/HorizontalMultiLevelHierarchy"/>
    <dgm:cxn modelId="{A4E48F04-1F1F-4194-946D-1BA237B5B8EB}" type="presParOf" srcId="{D2BEBE28-5C51-4545-A479-F9246E7679FB}" destId="{7BBA19D0-AC46-4BB0-A515-6E4291DCECBE}" srcOrd="0" destOrd="0" presId="urn:microsoft.com/office/officeart/2008/layout/HorizontalMultiLevelHierarchy"/>
    <dgm:cxn modelId="{58751694-A235-455C-BBA5-4734D98B150D}" type="presParOf" srcId="{D2BEBE28-5C51-4545-A479-F9246E7679FB}" destId="{CEED7E5F-14A4-4F17-8B40-55A0E0DFBEF0}" srcOrd="1" destOrd="0" presId="urn:microsoft.com/office/officeart/2008/layout/HorizontalMultiLevelHierarchy"/>
    <dgm:cxn modelId="{5C190176-9ABB-4549-9F0E-8C6CD41233A0}" type="presParOf" srcId="{CEED7E5F-14A4-4F17-8B40-55A0E0DFBEF0}" destId="{9668C8C5-C636-4080-847A-CA2A1DA65DD8}" srcOrd="0" destOrd="0" presId="urn:microsoft.com/office/officeart/2008/layout/HorizontalMultiLevelHierarchy"/>
    <dgm:cxn modelId="{B63544FB-96B5-449C-912D-3BA5DCC50E55}" type="presParOf" srcId="{9668C8C5-C636-4080-847A-CA2A1DA65DD8}" destId="{F8806BA5-97D9-4B99-AE0C-7BCF123776F7}" srcOrd="0" destOrd="0" presId="urn:microsoft.com/office/officeart/2008/layout/HorizontalMultiLevelHierarchy"/>
    <dgm:cxn modelId="{1424E9F4-A530-4D23-8257-2FE045997E91}" type="presParOf" srcId="{CEED7E5F-14A4-4F17-8B40-55A0E0DFBEF0}" destId="{5CB05893-B381-494F-AC54-17249F14713F}" srcOrd="1" destOrd="0" presId="urn:microsoft.com/office/officeart/2008/layout/HorizontalMultiLevelHierarchy"/>
    <dgm:cxn modelId="{6932548D-8F9B-46D9-8DD5-F5CDABA8797C}" type="presParOf" srcId="{5CB05893-B381-494F-AC54-17249F14713F}" destId="{FCC70071-206D-437E-9493-C3817640B0EB}" srcOrd="0" destOrd="0" presId="urn:microsoft.com/office/officeart/2008/layout/HorizontalMultiLevelHierarchy"/>
    <dgm:cxn modelId="{FAB19FAB-9743-4A4E-87B0-F44E943DBE14}" type="presParOf" srcId="{5CB05893-B381-494F-AC54-17249F14713F}" destId="{D02C81E4-6B83-4E1F-8A39-96C23E42466B}" srcOrd="1" destOrd="0" presId="urn:microsoft.com/office/officeart/2008/layout/HorizontalMultiLevelHierarchy"/>
    <dgm:cxn modelId="{E57A06F2-7388-40B2-8207-96D91DCC65AE}" type="presParOf" srcId="{CEED7E5F-14A4-4F17-8B40-55A0E0DFBEF0}" destId="{276AAA9E-EE67-4BFD-A36C-662942F891AA}" srcOrd="2" destOrd="0" presId="urn:microsoft.com/office/officeart/2008/layout/HorizontalMultiLevelHierarchy"/>
    <dgm:cxn modelId="{C2024391-4156-420C-A6E5-F08135E3BFD3}" type="presParOf" srcId="{276AAA9E-EE67-4BFD-A36C-662942F891AA}" destId="{E2019ED4-B4DD-4D15-97D8-5D687702D907}" srcOrd="0" destOrd="0" presId="urn:microsoft.com/office/officeart/2008/layout/HorizontalMultiLevelHierarchy"/>
    <dgm:cxn modelId="{4EA6BF6D-62C9-42D9-A9CA-A903B007FF39}" type="presParOf" srcId="{CEED7E5F-14A4-4F17-8B40-55A0E0DFBEF0}" destId="{F9511C03-53DA-44D4-A107-B62C340CD081}" srcOrd="3" destOrd="0" presId="urn:microsoft.com/office/officeart/2008/layout/HorizontalMultiLevelHierarchy"/>
    <dgm:cxn modelId="{62BE8F0D-5AE4-44F9-830A-DE799EBA7A3B}" type="presParOf" srcId="{F9511C03-53DA-44D4-A107-B62C340CD081}" destId="{C0F20719-6A84-4157-8019-B192583DA0FD}" srcOrd="0" destOrd="0" presId="urn:microsoft.com/office/officeart/2008/layout/HorizontalMultiLevelHierarchy"/>
    <dgm:cxn modelId="{31E7427C-F33C-44A8-B237-B449D6957D84}" type="presParOf" srcId="{F9511C03-53DA-44D4-A107-B62C340CD081}" destId="{1A0F6714-6256-4B0C-9CD1-0E1987044B37}" srcOrd="1" destOrd="0" presId="urn:microsoft.com/office/officeart/2008/layout/HorizontalMultiLevelHierarchy"/>
    <dgm:cxn modelId="{46313EF3-35E2-4E51-8C3A-A3B8A222E318}" type="presParOf" srcId="{CEED7E5F-14A4-4F17-8B40-55A0E0DFBEF0}" destId="{FA20A64C-9E69-4A1C-A0D7-4E2D9A9E90D5}" srcOrd="4" destOrd="0" presId="urn:microsoft.com/office/officeart/2008/layout/HorizontalMultiLevelHierarchy"/>
    <dgm:cxn modelId="{B685A68F-7621-40BF-8B19-A32EA41F074A}" type="presParOf" srcId="{FA20A64C-9E69-4A1C-A0D7-4E2D9A9E90D5}" destId="{EFAC43DE-2E75-404D-A24E-6FA05613B444}" srcOrd="0" destOrd="0" presId="urn:microsoft.com/office/officeart/2008/layout/HorizontalMultiLevelHierarchy"/>
    <dgm:cxn modelId="{56167B13-A1A0-4FA1-8942-090F8BC94415}" type="presParOf" srcId="{CEED7E5F-14A4-4F17-8B40-55A0E0DFBEF0}" destId="{091CD0EF-8668-4E07-BD7C-F436E510512F}" srcOrd="5" destOrd="0" presId="urn:microsoft.com/office/officeart/2008/layout/HorizontalMultiLevelHierarchy"/>
    <dgm:cxn modelId="{6AE35F4D-38C3-4820-A466-6A117305A10A}" type="presParOf" srcId="{091CD0EF-8668-4E07-BD7C-F436E510512F}" destId="{DFC075AE-70A4-42C5-A59E-02A62CFAF1DB}" srcOrd="0" destOrd="0" presId="urn:microsoft.com/office/officeart/2008/layout/HorizontalMultiLevelHierarchy"/>
    <dgm:cxn modelId="{A5BCFAD3-A964-44D9-846A-8F54340F620E}" type="presParOf" srcId="{091CD0EF-8668-4E07-BD7C-F436E510512F}" destId="{8966791F-BC17-4622-8471-996F904B971F}" srcOrd="1" destOrd="0" presId="urn:microsoft.com/office/officeart/2008/layout/HorizontalMultiLevelHierarchy"/>
    <dgm:cxn modelId="{597EEE4A-7AAB-49E0-957C-250191C3C742}" type="presParOf" srcId="{CEED7E5F-14A4-4F17-8B40-55A0E0DFBEF0}" destId="{547BA146-6C3D-483E-AFFD-5507064E4AE9}" srcOrd="6" destOrd="0" presId="urn:microsoft.com/office/officeart/2008/layout/HorizontalMultiLevelHierarchy"/>
    <dgm:cxn modelId="{DF2FCAA4-D483-4E6E-89D8-37999397CA96}" type="presParOf" srcId="{547BA146-6C3D-483E-AFFD-5507064E4AE9}" destId="{4017DC46-2A31-4C6D-93D3-B4BFEB7943E7}" srcOrd="0" destOrd="0" presId="urn:microsoft.com/office/officeart/2008/layout/HorizontalMultiLevelHierarchy"/>
    <dgm:cxn modelId="{8278B1FC-0BA5-4658-9FDA-66CD0C6DFCF6}" type="presParOf" srcId="{CEED7E5F-14A4-4F17-8B40-55A0E0DFBEF0}" destId="{B79600A3-BC69-47F6-8981-60F20884BDD2}" srcOrd="7" destOrd="0" presId="urn:microsoft.com/office/officeart/2008/layout/HorizontalMultiLevelHierarchy"/>
    <dgm:cxn modelId="{DB65F7DF-5F49-4E6C-9416-56665328DFD9}" type="presParOf" srcId="{B79600A3-BC69-47F6-8981-60F20884BDD2}" destId="{4CC90154-DDEC-47F3-88FC-EA63AE8D735B}" srcOrd="0" destOrd="0" presId="urn:microsoft.com/office/officeart/2008/layout/HorizontalMultiLevelHierarchy"/>
    <dgm:cxn modelId="{81CA2372-44F2-4A66-8B0D-417BAA7FD083}" type="presParOf" srcId="{B79600A3-BC69-47F6-8981-60F20884BDD2}" destId="{F2CA83A6-5D08-4825-80AE-7732F9D9AD8E}" srcOrd="1" destOrd="0" presId="urn:microsoft.com/office/officeart/2008/layout/HorizontalMultiLevelHierarchy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AD3AF74-E73D-4E3F-ADF0-C57DBF4BA8C9}" type="doc">
      <dgm:prSet loTypeId="urn:microsoft.com/office/officeart/2005/8/layout/gear1" loCatId="relationship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l-GR"/>
        </a:p>
      </dgm:t>
    </dgm:pt>
    <dgm:pt modelId="{69FE3A74-CA96-41F0-A0A0-42C22DE497F6}">
      <dgm:prSet phldrT="[Κείμενο]" phldr="0"/>
      <dgm:spPr/>
      <dgm:t>
        <a:bodyPr/>
        <a:lstStyle/>
        <a:p>
          <a:r>
            <a:rPr lang="el-GR" dirty="0"/>
            <a:t>Κείμενο</a:t>
          </a:r>
        </a:p>
      </dgm:t>
    </dgm:pt>
    <dgm:pt modelId="{A4402759-4565-4F4F-9882-A8AEFA12C010}" type="parTrans" cxnId="{52A047F9-82D2-4D90-96FC-4AEE9E234CFD}">
      <dgm:prSet/>
      <dgm:spPr/>
      <dgm:t>
        <a:bodyPr/>
        <a:lstStyle/>
        <a:p>
          <a:endParaRPr lang="el-GR"/>
        </a:p>
      </dgm:t>
    </dgm:pt>
    <dgm:pt modelId="{A6DE4634-8AB5-451B-8098-10D7F4905547}" type="sibTrans" cxnId="{52A047F9-82D2-4D90-96FC-4AEE9E234CFD}">
      <dgm:prSet/>
      <dgm:spPr/>
      <dgm:t>
        <a:bodyPr/>
        <a:lstStyle/>
        <a:p>
          <a:endParaRPr lang="el-GR"/>
        </a:p>
      </dgm:t>
    </dgm:pt>
    <dgm:pt modelId="{34469987-CAA0-4C79-ACC6-F8E6FA2CEE95}">
      <dgm:prSet phldrT="[Κείμενο]" phldr="0"/>
      <dgm:spPr/>
      <dgm:t>
        <a:bodyPr/>
        <a:lstStyle/>
        <a:p>
          <a:r>
            <a:rPr lang="el-GR" dirty="0"/>
            <a:t>Πρακτική Λόγου </a:t>
          </a:r>
        </a:p>
      </dgm:t>
    </dgm:pt>
    <dgm:pt modelId="{3D8E37D8-DF8F-4C88-B1FB-28F2CB9C559A}" type="parTrans" cxnId="{315254EE-3FAE-4436-8B28-E7743A55D42F}">
      <dgm:prSet/>
      <dgm:spPr/>
      <dgm:t>
        <a:bodyPr/>
        <a:lstStyle/>
        <a:p>
          <a:endParaRPr lang="el-GR"/>
        </a:p>
      </dgm:t>
    </dgm:pt>
    <dgm:pt modelId="{D8D3E40E-393D-468D-9166-903712E64492}" type="sibTrans" cxnId="{315254EE-3FAE-4436-8B28-E7743A55D42F}">
      <dgm:prSet/>
      <dgm:spPr/>
      <dgm:t>
        <a:bodyPr/>
        <a:lstStyle/>
        <a:p>
          <a:endParaRPr lang="el-GR"/>
        </a:p>
      </dgm:t>
    </dgm:pt>
    <dgm:pt modelId="{0FA43CE8-5582-4886-B996-071F5811E703}">
      <dgm:prSet phldrT="[Κείμενο]" phldr="0"/>
      <dgm:spPr/>
      <dgm:t>
        <a:bodyPr/>
        <a:lstStyle/>
        <a:p>
          <a:r>
            <a:rPr lang="el-GR" dirty="0"/>
            <a:t>Κοινωνική Πρακτική </a:t>
          </a:r>
        </a:p>
      </dgm:t>
    </dgm:pt>
    <dgm:pt modelId="{A1AC0207-FDFF-4663-B213-AD64C0E85741}" type="parTrans" cxnId="{466A293E-9525-4157-A2F4-8FF1066B64C3}">
      <dgm:prSet/>
      <dgm:spPr/>
      <dgm:t>
        <a:bodyPr/>
        <a:lstStyle/>
        <a:p>
          <a:endParaRPr lang="el-GR"/>
        </a:p>
      </dgm:t>
    </dgm:pt>
    <dgm:pt modelId="{4E8BB7B8-3CE2-4173-8053-9F3F09C77B38}" type="sibTrans" cxnId="{466A293E-9525-4157-A2F4-8FF1066B64C3}">
      <dgm:prSet/>
      <dgm:spPr/>
      <dgm:t>
        <a:bodyPr/>
        <a:lstStyle/>
        <a:p>
          <a:endParaRPr lang="el-GR"/>
        </a:p>
      </dgm:t>
    </dgm:pt>
    <dgm:pt modelId="{0A42BDD6-3A81-401C-AC8E-48EFF224C712}" type="pres">
      <dgm:prSet presAssocID="{DAD3AF74-E73D-4E3F-ADF0-C57DBF4BA8C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2F48B807-277B-4B9E-AFA9-8AD9BC573022}" type="pres">
      <dgm:prSet presAssocID="{69FE3A74-CA96-41F0-A0A0-42C22DE497F6}" presName="gear1" presStyleLbl="node1" presStyleIdx="0" presStyleCnt="3">
        <dgm:presLayoutVars>
          <dgm:chMax val="1"/>
          <dgm:bulletEnabled val="1"/>
        </dgm:presLayoutVars>
      </dgm:prSet>
      <dgm:spPr/>
    </dgm:pt>
    <dgm:pt modelId="{8EFFA5F7-E7CF-4E2A-B06A-1169884AFF71}" type="pres">
      <dgm:prSet presAssocID="{69FE3A74-CA96-41F0-A0A0-42C22DE497F6}" presName="gear1srcNode" presStyleLbl="node1" presStyleIdx="0" presStyleCnt="3"/>
      <dgm:spPr/>
    </dgm:pt>
    <dgm:pt modelId="{22FF2078-71A5-4D08-AA66-474C65B01CF5}" type="pres">
      <dgm:prSet presAssocID="{69FE3A74-CA96-41F0-A0A0-42C22DE497F6}" presName="gear1dstNode" presStyleLbl="node1" presStyleIdx="0" presStyleCnt="3"/>
      <dgm:spPr/>
    </dgm:pt>
    <dgm:pt modelId="{2E1ED7FE-1FCA-47D7-9A5D-3FE209567AB2}" type="pres">
      <dgm:prSet presAssocID="{34469987-CAA0-4C79-ACC6-F8E6FA2CEE95}" presName="gear2" presStyleLbl="node1" presStyleIdx="1" presStyleCnt="3">
        <dgm:presLayoutVars>
          <dgm:chMax val="1"/>
          <dgm:bulletEnabled val="1"/>
        </dgm:presLayoutVars>
      </dgm:prSet>
      <dgm:spPr/>
    </dgm:pt>
    <dgm:pt modelId="{CA8CAC67-D3B0-44D1-B12D-2024BFF12CFF}" type="pres">
      <dgm:prSet presAssocID="{34469987-CAA0-4C79-ACC6-F8E6FA2CEE95}" presName="gear2srcNode" presStyleLbl="node1" presStyleIdx="1" presStyleCnt="3"/>
      <dgm:spPr/>
    </dgm:pt>
    <dgm:pt modelId="{B9D5FAE8-BE14-43A5-A6A1-BD2FBCCBADEC}" type="pres">
      <dgm:prSet presAssocID="{34469987-CAA0-4C79-ACC6-F8E6FA2CEE95}" presName="gear2dstNode" presStyleLbl="node1" presStyleIdx="1" presStyleCnt="3"/>
      <dgm:spPr/>
    </dgm:pt>
    <dgm:pt modelId="{776DB49C-68F0-4671-8A49-BDB12A6FA59B}" type="pres">
      <dgm:prSet presAssocID="{0FA43CE8-5582-4886-B996-071F5811E703}" presName="gear3" presStyleLbl="node1" presStyleIdx="2" presStyleCnt="3"/>
      <dgm:spPr/>
    </dgm:pt>
    <dgm:pt modelId="{90DFE0A3-0C6E-4C26-B7FA-78AE496A108B}" type="pres">
      <dgm:prSet presAssocID="{0FA43CE8-5582-4886-B996-071F5811E703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2B17D785-B58C-4BEB-9515-40E6B0E57F2D}" type="pres">
      <dgm:prSet presAssocID="{0FA43CE8-5582-4886-B996-071F5811E703}" presName="gear3srcNode" presStyleLbl="node1" presStyleIdx="2" presStyleCnt="3"/>
      <dgm:spPr/>
    </dgm:pt>
    <dgm:pt modelId="{67A6B805-D9E0-4838-A2EF-A0DA63FAC584}" type="pres">
      <dgm:prSet presAssocID="{0FA43CE8-5582-4886-B996-071F5811E703}" presName="gear3dstNode" presStyleLbl="node1" presStyleIdx="2" presStyleCnt="3"/>
      <dgm:spPr/>
    </dgm:pt>
    <dgm:pt modelId="{A9B9A69B-DBA6-45B4-8586-DEEB74B9DE79}" type="pres">
      <dgm:prSet presAssocID="{A6DE4634-8AB5-451B-8098-10D7F4905547}" presName="connector1" presStyleLbl="sibTrans2D1" presStyleIdx="0" presStyleCnt="3"/>
      <dgm:spPr/>
    </dgm:pt>
    <dgm:pt modelId="{3EEFA0CB-918C-4BC3-B0D0-DA7F38A89979}" type="pres">
      <dgm:prSet presAssocID="{D8D3E40E-393D-468D-9166-903712E64492}" presName="connector2" presStyleLbl="sibTrans2D1" presStyleIdx="1" presStyleCnt="3"/>
      <dgm:spPr/>
    </dgm:pt>
    <dgm:pt modelId="{7C431485-D37A-4BF1-A9FC-A439C4691B69}" type="pres">
      <dgm:prSet presAssocID="{4E8BB7B8-3CE2-4173-8053-9F3F09C77B38}" presName="connector3" presStyleLbl="sibTrans2D1" presStyleIdx="2" presStyleCnt="3"/>
      <dgm:spPr/>
    </dgm:pt>
  </dgm:ptLst>
  <dgm:cxnLst>
    <dgm:cxn modelId="{93E63F01-29B3-46AE-B0F5-C9735D55C439}" type="presOf" srcId="{0FA43CE8-5582-4886-B996-071F5811E703}" destId="{2B17D785-B58C-4BEB-9515-40E6B0E57F2D}" srcOrd="2" destOrd="0" presId="urn:microsoft.com/office/officeart/2005/8/layout/gear1"/>
    <dgm:cxn modelId="{CFF6F237-3DA6-45BA-8E52-D85ED7414497}" type="presOf" srcId="{69FE3A74-CA96-41F0-A0A0-42C22DE497F6}" destId="{22FF2078-71A5-4D08-AA66-474C65B01CF5}" srcOrd="2" destOrd="0" presId="urn:microsoft.com/office/officeart/2005/8/layout/gear1"/>
    <dgm:cxn modelId="{466A293E-9525-4157-A2F4-8FF1066B64C3}" srcId="{DAD3AF74-E73D-4E3F-ADF0-C57DBF4BA8C9}" destId="{0FA43CE8-5582-4886-B996-071F5811E703}" srcOrd="2" destOrd="0" parTransId="{A1AC0207-FDFF-4663-B213-AD64C0E85741}" sibTransId="{4E8BB7B8-3CE2-4173-8053-9F3F09C77B38}"/>
    <dgm:cxn modelId="{53D60540-81D2-4E57-9D0E-60468CD98861}" type="presOf" srcId="{34469987-CAA0-4C79-ACC6-F8E6FA2CEE95}" destId="{CA8CAC67-D3B0-44D1-B12D-2024BFF12CFF}" srcOrd="1" destOrd="0" presId="urn:microsoft.com/office/officeart/2005/8/layout/gear1"/>
    <dgm:cxn modelId="{3453F95E-5B7C-44E1-ACF0-F8241DEC15B8}" type="presOf" srcId="{A6DE4634-8AB5-451B-8098-10D7F4905547}" destId="{A9B9A69B-DBA6-45B4-8586-DEEB74B9DE79}" srcOrd="0" destOrd="0" presId="urn:microsoft.com/office/officeart/2005/8/layout/gear1"/>
    <dgm:cxn modelId="{18657749-07CC-4256-8D3C-DF56BF9FF099}" type="presOf" srcId="{0FA43CE8-5582-4886-B996-071F5811E703}" destId="{776DB49C-68F0-4671-8A49-BDB12A6FA59B}" srcOrd="0" destOrd="0" presId="urn:microsoft.com/office/officeart/2005/8/layout/gear1"/>
    <dgm:cxn modelId="{2CBA1859-3894-4DF0-BDD8-C53EFF3E7DC8}" type="presOf" srcId="{DAD3AF74-E73D-4E3F-ADF0-C57DBF4BA8C9}" destId="{0A42BDD6-3A81-401C-AC8E-48EFF224C712}" srcOrd="0" destOrd="0" presId="urn:microsoft.com/office/officeart/2005/8/layout/gear1"/>
    <dgm:cxn modelId="{A260817B-7595-4EA7-99C4-B7BF55039C0C}" type="presOf" srcId="{4E8BB7B8-3CE2-4173-8053-9F3F09C77B38}" destId="{7C431485-D37A-4BF1-A9FC-A439C4691B69}" srcOrd="0" destOrd="0" presId="urn:microsoft.com/office/officeart/2005/8/layout/gear1"/>
    <dgm:cxn modelId="{92529C8A-25B1-4B1F-B208-8CA8FC04D001}" type="presOf" srcId="{69FE3A74-CA96-41F0-A0A0-42C22DE497F6}" destId="{8EFFA5F7-E7CF-4E2A-B06A-1169884AFF71}" srcOrd="1" destOrd="0" presId="urn:microsoft.com/office/officeart/2005/8/layout/gear1"/>
    <dgm:cxn modelId="{C28B7693-6229-4618-A5FF-656993624B6A}" type="presOf" srcId="{34469987-CAA0-4C79-ACC6-F8E6FA2CEE95}" destId="{2E1ED7FE-1FCA-47D7-9A5D-3FE209567AB2}" srcOrd="0" destOrd="0" presId="urn:microsoft.com/office/officeart/2005/8/layout/gear1"/>
    <dgm:cxn modelId="{342B6FAF-A199-437F-B199-E5ADF9F021F4}" type="presOf" srcId="{0FA43CE8-5582-4886-B996-071F5811E703}" destId="{67A6B805-D9E0-4838-A2EF-A0DA63FAC584}" srcOrd="3" destOrd="0" presId="urn:microsoft.com/office/officeart/2005/8/layout/gear1"/>
    <dgm:cxn modelId="{C30773B5-4ACC-4896-AADA-0CD143ADA55A}" type="presOf" srcId="{69FE3A74-CA96-41F0-A0A0-42C22DE497F6}" destId="{2F48B807-277B-4B9E-AFA9-8AD9BC573022}" srcOrd="0" destOrd="0" presId="urn:microsoft.com/office/officeart/2005/8/layout/gear1"/>
    <dgm:cxn modelId="{39AEA3BD-F6CA-4416-8D73-5B4AB37EBFA0}" type="presOf" srcId="{D8D3E40E-393D-468D-9166-903712E64492}" destId="{3EEFA0CB-918C-4BC3-B0D0-DA7F38A89979}" srcOrd="0" destOrd="0" presId="urn:microsoft.com/office/officeart/2005/8/layout/gear1"/>
    <dgm:cxn modelId="{AD3FDDC3-4CAB-4050-A033-C3FF239613CB}" type="presOf" srcId="{34469987-CAA0-4C79-ACC6-F8E6FA2CEE95}" destId="{B9D5FAE8-BE14-43A5-A6A1-BD2FBCCBADEC}" srcOrd="2" destOrd="0" presId="urn:microsoft.com/office/officeart/2005/8/layout/gear1"/>
    <dgm:cxn modelId="{52E72DEC-B43F-4AB8-9F2E-0DC707902530}" type="presOf" srcId="{0FA43CE8-5582-4886-B996-071F5811E703}" destId="{90DFE0A3-0C6E-4C26-B7FA-78AE496A108B}" srcOrd="1" destOrd="0" presId="urn:microsoft.com/office/officeart/2005/8/layout/gear1"/>
    <dgm:cxn modelId="{315254EE-3FAE-4436-8B28-E7743A55D42F}" srcId="{DAD3AF74-E73D-4E3F-ADF0-C57DBF4BA8C9}" destId="{34469987-CAA0-4C79-ACC6-F8E6FA2CEE95}" srcOrd="1" destOrd="0" parTransId="{3D8E37D8-DF8F-4C88-B1FB-28F2CB9C559A}" sibTransId="{D8D3E40E-393D-468D-9166-903712E64492}"/>
    <dgm:cxn modelId="{52A047F9-82D2-4D90-96FC-4AEE9E234CFD}" srcId="{DAD3AF74-E73D-4E3F-ADF0-C57DBF4BA8C9}" destId="{69FE3A74-CA96-41F0-A0A0-42C22DE497F6}" srcOrd="0" destOrd="0" parTransId="{A4402759-4565-4F4F-9882-A8AEFA12C010}" sibTransId="{A6DE4634-8AB5-451B-8098-10D7F4905547}"/>
    <dgm:cxn modelId="{BC524DC1-C369-47D7-AFD8-A139616FE862}" type="presParOf" srcId="{0A42BDD6-3A81-401C-AC8E-48EFF224C712}" destId="{2F48B807-277B-4B9E-AFA9-8AD9BC573022}" srcOrd="0" destOrd="0" presId="urn:microsoft.com/office/officeart/2005/8/layout/gear1"/>
    <dgm:cxn modelId="{E502BA5F-A780-46A1-B344-F22808394212}" type="presParOf" srcId="{0A42BDD6-3A81-401C-AC8E-48EFF224C712}" destId="{8EFFA5F7-E7CF-4E2A-B06A-1169884AFF71}" srcOrd="1" destOrd="0" presId="urn:microsoft.com/office/officeart/2005/8/layout/gear1"/>
    <dgm:cxn modelId="{D14431BD-8711-41B6-B1F2-85160D9D3C61}" type="presParOf" srcId="{0A42BDD6-3A81-401C-AC8E-48EFF224C712}" destId="{22FF2078-71A5-4D08-AA66-474C65B01CF5}" srcOrd="2" destOrd="0" presId="urn:microsoft.com/office/officeart/2005/8/layout/gear1"/>
    <dgm:cxn modelId="{3E693A7B-0921-4500-A038-3970BA4CECB9}" type="presParOf" srcId="{0A42BDD6-3A81-401C-AC8E-48EFF224C712}" destId="{2E1ED7FE-1FCA-47D7-9A5D-3FE209567AB2}" srcOrd="3" destOrd="0" presId="urn:microsoft.com/office/officeart/2005/8/layout/gear1"/>
    <dgm:cxn modelId="{E6614DF4-F946-4108-A468-0C7F8E037B40}" type="presParOf" srcId="{0A42BDD6-3A81-401C-AC8E-48EFF224C712}" destId="{CA8CAC67-D3B0-44D1-B12D-2024BFF12CFF}" srcOrd="4" destOrd="0" presId="urn:microsoft.com/office/officeart/2005/8/layout/gear1"/>
    <dgm:cxn modelId="{0F6BC229-9FC6-43CF-A123-6BEDB557CF6D}" type="presParOf" srcId="{0A42BDD6-3A81-401C-AC8E-48EFF224C712}" destId="{B9D5FAE8-BE14-43A5-A6A1-BD2FBCCBADEC}" srcOrd="5" destOrd="0" presId="urn:microsoft.com/office/officeart/2005/8/layout/gear1"/>
    <dgm:cxn modelId="{4E7EBFBD-D196-443A-B1A5-738CA40947E1}" type="presParOf" srcId="{0A42BDD6-3A81-401C-AC8E-48EFF224C712}" destId="{776DB49C-68F0-4671-8A49-BDB12A6FA59B}" srcOrd="6" destOrd="0" presId="urn:microsoft.com/office/officeart/2005/8/layout/gear1"/>
    <dgm:cxn modelId="{075AE2F6-D877-44DA-890E-D769D466965D}" type="presParOf" srcId="{0A42BDD6-3A81-401C-AC8E-48EFF224C712}" destId="{90DFE0A3-0C6E-4C26-B7FA-78AE496A108B}" srcOrd="7" destOrd="0" presId="urn:microsoft.com/office/officeart/2005/8/layout/gear1"/>
    <dgm:cxn modelId="{61D175F5-F021-4E25-A61D-212352276E7F}" type="presParOf" srcId="{0A42BDD6-3A81-401C-AC8E-48EFF224C712}" destId="{2B17D785-B58C-4BEB-9515-40E6B0E57F2D}" srcOrd="8" destOrd="0" presId="urn:microsoft.com/office/officeart/2005/8/layout/gear1"/>
    <dgm:cxn modelId="{7DB4D394-1FD6-4604-96D1-1FAA6440601F}" type="presParOf" srcId="{0A42BDD6-3A81-401C-AC8E-48EFF224C712}" destId="{67A6B805-D9E0-4838-A2EF-A0DA63FAC584}" srcOrd="9" destOrd="0" presId="urn:microsoft.com/office/officeart/2005/8/layout/gear1"/>
    <dgm:cxn modelId="{0D8A43CB-A972-4E8C-8DB5-2B34D7726818}" type="presParOf" srcId="{0A42BDD6-3A81-401C-AC8E-48EFF224C712}" destId="{A9B9A69B-DBA6-45B4-8586-DEEB74B9DE79}" srcOrd="10" destOrd="0" presId="urn:microsoft.com/office/officeart/2005/8/layout/gear1"/>
    <dgm:cxn modelId="{868342F7-BA99-41E2-BF7B-68DDB133D3BF}" type="presParOf" srcId="{0A42BDD6-3A81-401C-AC8E-48EFF224C712}" destId="{3EEFA0CB-918C-4BC3-B0D0-DA7F38A89979}" srcOrd="11" destOrd="0" presId="urn:microsoft.com/office/officeart/2005/8/layout/gear1"/>
    <dgm:cxn modelId="{1494BF19-67AD-4C85-A0C1-EC6D11A6B7F7}" type="presParOf" srcId="{0A42BDD6-3A81-401C-AC8E-48EFF224C712}" destId="{7C431485-D37A-4BF1-A9FC-A439C4691B69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9499601-DDA5-4376-87C4-EAB3E3E01509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52AB081E-72D2-457E-914C-62FFE583DF29}">
      <dgm:prSet phldrT="[Κείμενο]" phldr="0"/>
      <dgm:spPr/>
      <dgm:t>
        <a:bodyPr/>
        <a:lstStyle/>
        <a:p>
          <a:r>
            <a:rPr lang="el-GR" dirty="0"/>
            <a:t>Λόγος</a:t>
          </a:r>
        </a:p>
      </dgm:t>
    </dgm:pt>
    <dgm:pt modelId="{263302C9-1516-472E-8A60-89D8343A54D8}" type="parTrans" cxnId="{3B1CCA30-06C8-4D42-BF33-929DE79C3CC4}">
      <dgm:prSet/>
      <dgm:spPr/>
      <dgm:t>
        <a:bodyPr/>
        <a:lstStyle/>
        <a:p>
          <a:endParaRPr lang="el-GR"/>
        </a:p>
      </dgm:t>
    </dgm:pt>
    <dgm:pt modelId="{706A9E72-DC0F-42AD-9449-DF12008CDC75}" type="sibTrans" cxnId="{3B1CCA30-06C8-4D42-BF33-929DE79C3CC4}">
      <dgm:prSet/>
      <dgm:spPr/>
      <dgm:t>
        <a:bodyPr/>
        <a:lstStyle/>
        <a:p>
          <a:endParaRPr lang="el-GR"/>
        </a:p>
      </dgm:t>
    </dgm:pt>
    <dgm:pt modelId="{AF42AFE4-445C-497C-BA0D-9242E40AF94C}">
      <dgm:prSet phldrT="[Κείμενο]" phldr="0"/>
      <dgm:spPr/>
      <dgm:t>
        <a:bodyPr/>
        <a:lstStyle/>
        <a:p>
          <a:r>
            <a:rPr lang="el-GR" dirty="0"/>
            <a:t>Γνώση	</a:t>
          </a:r>
        </a:p>
      </dgm:t>
    </dgm:pt>
    <dgm:pt modelId="{628E4BC6-803F-4F01-8118-2BBBDB86B5A3}" type="parTrans" cxnId="{D2CF627A-7560-41B0-A5A6-061F5CAE3AA4}">
      <dgm:prSet/>
      <dgm:spPr/>
      <dgm:t>
        <a:bodyPr/>
        <a:lstStyle/>
        <a:p>
          <a:endParaRPr lang="el-GR"/>
        </a:p>
      </dgm:t>
    </dgm:pt>
    <dgm:pt modelId="{29EBE8C3-7972-4739-B1CE-D932F7994BF6}" type="sibTrans" cxnId="{D2CF627A-7560-41B0-A5A6-061F5CAE3AA4}">
      <dgm:prSet/>
      <dgm:spPr/>
      <dgm:t>
        <a:bodyPr/>
        <a:lstStyle/>
        <a:p>
          <a:endParaRPr lang="el-GR"/>
        </a:p>
      </dgm:t>
    </dgm:pt>
    <dgm:pt modelId="{6DDD9A08-7168-47A5-BD67-E78DF97D90CE}">
      <dgm:prSet phldrT="[Κείμενο]" phldr="0"/>
      <dgm:spPr/>
      <dgm:t>
        <a:bodyPr/>
        <a:lstStyle/>
        <a:p>
          <a:r>
            <a:rPr lang="el-GR" dirty="0"/>
            <a:t>Κοινωνία</a:t>
          </a:r>
        </a:p>
      </dgm:t>
    </dgm:pt>
    <dgm:pt modelId="{9C9C6BFA-1B6A-4644-A35D-96128FFDD253}" type="parTrans" cxnId="{B901C34B-728A-400F-ACF6-F98836B03725}">
      <dgm:prSet/>
      <dgm:spPr/>
      <dgm:t>
        <a:bodyPr/>
        <a:lstStyle/>
        <a:p>
          <a:endParaRPr lang="el-GR"/>
        </a:p>
      </dgm:t>
    </dgm:pt>
    <dgm:pt modelId="{535B8858-7FEF-4CD1-8F29-3F8A24993377}" type="sibTrans" cxnId="{B901C34B-728A-400F-ACF6-F98836B03725}">
      <dgm:prSet/>
      <dgm:spPr/>
      <dgm:t>
        <a:bodyPr/>
        <a:lstStyle/>
        <a:p>
          <a:endParaRPr lang="el-GR"/>
        </a:p>
      </dgm:t>
    </dgm:pt>
    <dgm:pt modelId="{0C5514BB-268E-4120-8CF9-31AB6DA04312}" type="pres">
      <dgm:prSet presAssocID="{89499601-DDA5-4376-87C4-EAB3E3E01509}" presName="Name0" presStyleCnt="0">
        <dgm:presLayoutVars>
          <dgm:dir/>
          <dgm:resizeHandles val="exact"/>
        </dgm:presLayoutVars>
      </dgm:prSet>
      <dgm:spPr/>
    </dgm:pt>
    <dgm:pt modelId="{958FA324-2062-43F7-8EF3-4E85E9A630A9}" type="pres">
      <dgm:prSet presAssocID="{52AB081E-72D2-457E-914C-62FFE583DF29}" presName="node" presStyleLbl="node1" presStyleIdx="0" presStyleCnt="3" custLinFactNeighborX="5855" custLinFactNeighborY="976">
        <dgm:presLayoutVars>
          <dgm:bulletEnabled val="1"/>
        </dgm:presLayoutVars>
      </dgm:prSet>
      <dgm:spPr/>
    </dgm:pt>
    <dgm:pt modelId="{7871B045-B085-4BD8-B0A5-DBB3F686E855}" type="pres">
      <dgm:prSet presAssocID="{706A9E72-DC0F-42AD-9449-DF12008CDC75}" presName="sibTrans" presStyleLbl="sibTrans2D1" presStyleIdx="0" presStyleCnt="2"/>
      <dgm:spPr/>
    </dgm:pt>
    <dgm:pt modelId="{3E6C1DA0-E5D8-4B7B-B675-6395BEF71DF4}" type="pres">
      <dgm:prSet presAssocID="{706A9E72-DC0F-42AD-9449-DF12008CDC75}" presName="connectorText" presStyleLbl="sibTrans2D1" presStyleIdx="0" presStyleCnt="2"/>
      <dgm:spPr/>
    </dgm:pt>
    <dgm:pt modelId="{14286372-142A-433C-8B0A-E9A28E2BE298}" type="pres">
      <dgm:prSet presAssocID="{AF42AFE4-445C-497C-BA0D-9242E40AF94C}" presName="node" presStyleLbl="node1" presStyleIdx="1" presStyleCnt="3">
        <dgm:presLayoutVars>
          <dgm:bulletEnabled val="1"/>
        </dgm:presLayoutVars>
      </dgm:prSet>
      <dgm:spPr/>
    </dgm:pt>
    <dgm:pt modelId="{7F9842F9-4B25-459F-834D-DEA7B5314FDD}" type="pres">
      <dgm:prSet presAssocID="{29EBE8C3-7972-4739-B1CE-D932F7994BF6}" presName="sibTrans" presStyleLbl="sibTrans2D1" presStyleIdx="1" presStyleCnt="2"/>
      <dgm:spPr/>
    </dgm:pt>
    <dgm:pt modelId="{86CAB7B6-031C-43F2-B31C-75F76099CDDA}" type="pres">
      <dgm:prSet presAssocID="{29EBE8C3-7972-4739-B1CE-D932F7994BF6}" presName="connectorText" presStyleLbl="sibTrans2D1" presStyleIdx="1" presStyleCnt="2"/>
      <dgm:spPr/>
    </dgm:pt>
    <dgm:pt modelId="{5BE99813-6D05-44DE-86D6-916E1C9A1FD2}" type="pres">
      <dgm:prSet presAssocID="{6DDD9A08-7168-47A5-BD67-E78DF97D90CE}" presName="node" presStyleLbl="node1" presStyleIdx="2" presStyleCnt="3">
        <dgm:presLayoutVars>
          <dgm:bulletEnabled val="1"/>
        </dgm:presLayoutVars>
      </dgm:prSet>
      <dgm:spPr/>
    </dgm:pt>
  </dgm:ptLst>
  <dgm:cxnLst>
    <dgm:cxn modelId="{CE6F1302-D633-4858-8259-159A6DAB8416}" type="presOf" srcId="{29EBE8C3-7972-4739-B1CE-D932F7994BF6}" destId="{7F9842F9-4B25-459F-834D-DEA7B5314FDD}" srcOrd="0" destOrd="0" presId="urn:microsoft.com/office/officeart/2005/8/layout/process1"/>
    <dgm:cxn modelId="{B2680612-17E9-4B82-8096-D13F2F571AAB}" type="presOf" srcId="{706A9E72-DC0F-42AD-9449-DF12008CDC75}" destId="{3E6C1DA0-E5D8-4B7B-B675-6395BEF71DF4}" srcOrd="1" destOrd="0" presId="urn:microsoft.com/office/officeart/2005/8/layout/process1"/>
    <dgm:cxn modelId="{3B1CCA30-06C8-4D42-BF33-929DE79C3CC4}" srcId="{89499601-DDA5-4376-87C4-EAB3E3E01509}" destId="{52AB081E-72D2-457E-914C-62FFE583DF29}" srcOrd="0" destOrd="0" parTransId="{263302C9-1516-472E-8A60-89D8343A54D8}" sibTransId="{706A9E72-DC0F-42AD-9449-DF12008CDC75}"/>
    <dgm:cxn modelId="{2E1FD446-41EB-4F9F-8EF2-7DDAAB38B3B2}" type="presOf" srcId="{52AB081E-72D2-457E-914C-62FFE583DF29}" destId="{958FA324-2062-43F7-8EF3-4E85E9A630A9}" srcOrd="0" destOrd="0" presId="urn:microsoft.com/office/officeart/2005/8/layout/process1"/>
    <dgm:cxn modelId="{B901C34B-728A-400F-ACF6-F98836B03725}" srcId="{89499601-DDA5-4376-87C4-EAB3E3E01509}" destId="{6DDD9A08-7168-47A5-BD67-E78DF97D90CE}" srcOrd="2" destOrd="0" parTransId="{9C9C6BFA-1B6A-4644-A35D-96128FFDD253}" sibTransId="{535B8858-7FEF-4CD1-8F29-3F8A24993377}"/>
    <dgm:cxn modelId="{0E20A950-0DF8-4DD2-8CB5-232EC6415E8E}" type="presOf" srcId="{AF42AFE4-445C-497C-BA0D-9242E40AF94C}" destId="{14286372-142A-433C-8B0A-E9A28E2BE298}" srcOrd="0" destOrd="0" presId="urn:microsoft.com/office/officeart/2005/8/layout/process1"/>
    <dgm:cxn modelId="{E89B1E74-12D4-4533-81AD-DED61796353D}" type="presOf" srcId="{89499601-DDA5-4376-87C4-EAB3E3E01509}" destId="{0C5514BB-268E-4120-8CF9-31AB6DA04312}" srcOrd="0" destOrd="0" presId="urn:microsoft.com/office/officeart/2005/8/layout/process1"/>
    <dgm:cxn modelId="{D2CF627A-7560-41B0-A5A6-061F5CAE3AA4}" srcId="{89499601-DDA5-4376-87C4-EAB3E3E01509}" destId="{AF42AFE4-445C-497C-BA0D-9242E40AF94C}" srcOrd="1" destOrd="0" parTransId="{628E4BC6-803F-4F01-8118-2BBBDB86B5A3}" sibTransId="{29EBE8C3-7972-4739-B1CE-D932F7994BF6}"/>
    <dgm:cxn modelId="{D29DB888-B07B-4557-8CC8-ADDC0FD1E7BA}" type="presOf" srcId="{706A9E72-DC0F-42AD-9449-DF12008CDC75}" destId="{7871B045-B085-4BD8-B0A5-DBB3F686E855}" srcOrd="0" destOrd="0" presId="urn:microsoft.com/office/officeart/2005/8/layout/process1"/>
    <dgm:cxn modelId="{0B472589-4CFA-4BA9-94CE-7D6DA5E7CB6F}" type="presOf" srcId="{6DDD9A08-7168-47A5-BD67-E78DF97D90CE}" destId="{5BE99813-6D05-44DE-86D6-916E1C9A1FD2}" srcOrd="0" destOrd="0" presId="urn:microsoft.com/office/officeart/2005/8/layout/process1"/>
    <dgm:cxn modelId="{8BF3D6A7-93BF-4BE1-BD59-A2C4897F538A}" type="presOf" srcId="{29EBE8C3-7972-4739-B1CE-D932F7994BF6}" destId="{86CAB7B6-031C-43F2-B31C-75F76099CDDA}" srcOrd="1" destOrd="0" presId="urn:microsoft.com/office/officeart/2005/8/layout/process1"/>
    <dgm:cxn modelId="{8092EF9A-E1A0-4589-8AA5-1F53D4670110}" type="presParOf" srcId="{0C5514BB-268E-4120-8CF9-31AB6DA04312}" destId="{958FA324-2062-43F7-8EF3-4E85E9A630A9}" srcOrd="0" destOrd="0" presId="urn:microsoft.com/office/officeart/2005/8/layout/process1"/>
    <dgm:cxn modelId="{9F70A8F6-2E0A-40A2-B500-67C33A146E19}" type="presParOf" srcId="{0C5514BB-268E-4120-8CF9-31AB6DA04312}" destId="{7871B045-B085-4BD8-B0A5-DBB3F686E855}" srcOrd="1" destOrd="0" presId="urn:microsoft.com/office/officeart/2005/8/layout/process1"/>
    <dgm:cxn modelId="{D4C2D840-FA65-40FF-97DF-D65D0ED5548E}" type="presParOf" srcId="{7871B045-B085-4BD8-B0A5-DBB3F686E855}" destId="{3E6C1DA0-E5D8-4B7B-B675-6395BEF71DF4}" srcOrd="0" destOrd="0" presId="urn:microsoft.com/office/officeart/2005/8/layout/process1"/>
    <dgm:cxn modelId="{BE8FCB68-434D-4020-8CCA-452382F6446E}" type="presParOf" srcId="{0C5514BB-268E-4120-8CF9-31AB6DA04312}" destId="{14286372-142A-433C-8B0A-E9A28E2BE298}" srcOrd="2" destOrd="0" presId="urn:microsoft.com/office/officeart/2005/8/layout/process1"/>
    <dgm:cxn modelId="{A81BF4A5-677F-4F37-BA36-53E5EBC8E2B8}" type="presParOf" srcId="{0C5514BB-268E-4120-8CF9-31AB6DA04312}" destId="{7F9842F9-4B25-459F-834D-DEA7B5314FDD}" srcOrd="3" destOrd="0" presId="urn:microsoft.com/office/officeart/2005/8/layout/process1"/>
    <dgm:cxn modelId="{B2992A30-E387-40CA-8BA5-CBC2F15697CD}" type="presParOf" srcId="{7F9842F9-4B25-459F-834D-DEA7B5314FDD}" destId="{86CAB7B6-031C-43F2-B31C-75F76099CDDA}" srcOrd="0" destOrd="0" presId="urn:microsoft.com/office/officeart/2005/8/layout/process1"/>
    <dgm:cxn modelId="{D89CBFEE-A3A9-424E-945C-49036E7A09E3}" type="presParOf" srcId="{0C5514BB-268E-4120-8CF9-31AB6DA04312}" destId="{5BE99813-6D05-44DE-86D6-916E1C9A1FD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DBD10C0-0283-4DA1-8F22-918CF760EDA7}" type="doc">
      <dgm:prSet loTypeId="urn:microsoft.com/office/officeart/2005/8/layout/h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498A66F9-06AB-48AD-B588-B9208CF7478E}">
      <dgm:prSet phldrT="[Κείμενο]" custT="1"/>
      <dgm:spPr/>
      <dgm:t>
        <a:bodyPr/>
        <a:lstStyle/>
        <a:p>
          <a:pPr>
            <a:buNone/>
          </a:pPr>
          <a:r>
            <a:rPr lang="el-GR" sz="2200" b="1" dirty="0" err="1">
              <a:solidFill>
                <a:schemeClr val="accent6">
                  <a:lumMod val="50000"/>
                </a:schemeClr>
              </a:solidFill>
            </a:rPr>
            <a:t>Μακροδομές</a:t>
          </a:r>
          <a:r>
            <a:rPr lang="el-GR" sz="2200" b="1" dirty="0">
              <a:solidFill>
                <a:schemeClr val="accent6">
                  <a:lumMod val="50000"/>
                </a:schemeClr>
              </a:solidFill>
            </a:rPr>
            <a:t>:</a:t>
          </a:r>
          <a:endParaRPr lang="el-GR" sz="2200" dirty="0">
            <a:solidFill>
              <a:schemeClr val="accent6">
                <a:lumMod val="50000"/>
              </a:schemeClr>
            </a:solidFill>
          </a:endParaRPr>
        </a:p>
      </dgm:t>
    </dgm:pt>
    <dgm:pt modelId="{42EA367E-7AE0-4D4F-8762-4E4140AF12FC}" type="parTrans" cxnId="{9BD68374-7D0B-49E7-B9BD-D07CB9DF26D7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6A804520-0346-4CE2-9094-E9DAAC512B01}" type="sibTrans" cxnId="{9BD68374-7D0B-49E7-B9BD-D07CB9DF26D7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D9A105FD-9771-4FD7-AC06-B445E0F91B42}">
      <dgm:prSet phldrT="[Κείμενο]" custT="1"/>
      <dgm:spPr/>
      <dgm:t>
        <a:bodyPr/>
        <a:lstStyle/>
        <a:p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Θέματα (</a:t>
          </a:r>
          <a:r>
            <a:rPr lang="el-GR" sz="1600" dirty="0" err="1">
              <a:solidFill>
                <a:schemeClr val="accent6">
                  <a:lumMod val="50000"/>
                </a:schemeClr>
              </a:solidFill>
            </a:rPr>
            <a:t>topics</a:t>
          </a:r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) και </a:t>
          </a:r>
          <a:r>
            <a:rPr lang="el-GR" sz="1600" dirty="0" err="1">
              <a:solidFill>
                <a:schemeClr val="accent6">
                  <a:lumMod val="50000"/>
                </a:schemeClr>
              </a:solidFill>
            </a:rPr>
            <a:t>μακροπροτάσεις</a:t>
          </a:r>
          <a:endParaRPr lang="el-GR" sz="1600" dirty="0">
            <a:solidFill>
              <a:schemeClr val="accent6">
                <a:lumMod val="50000"/>
              </a:schemeClr>
            </a:solidFill>
          </a:endParaRPr>
        </a:p>
      </dgm:t>
    </dgm:pt>
    <dgm:pt modelId="{BE993E06-2C58-4A73-B606-8CF0C6F52A8E}" type="parTrans" cxnId="{FFAABBFF-6B91-4565-965A-EA8379D7180E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2DCD0A63-7DDF-428F-BE72-127FBA28A0F3}" type="sibTrans" cxnId="{FFAABBFF-6B91-4565-965A-EA8379D7180E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39EA1FB0-E155-4A15-B728-8FF07ED8C1A7}">
      <dgm:prSet phldrT="[Κείμενο]" custT="1"/>
      <dgm:spPr/>
      <dgm:t>
        <a:bodyPr/>
        <a:lstStyle/>
        <a:p>
          <a:pPr>
            <a:buNone/>
          </a:pPr>
          <a:r>
            <a:rPr lang="el-GR" sz="2200" b="1" dirty="0">
              <a:solidFill>
                <a:schemeClr val="accent6">
                  <a:lumMod val="50000"/>
                </a:schemeClr>
              </a:solidFill>
            </a:rPr>
            <a:t>Υπερδομές</a:t>
          </a:r>
          <a:r>
            <a:rPr lang="el-GR" sz="2800" b="1" dirty="0">
              <a:solidFill>
                <a:schemeClr val="accent6">
                  <a:lumMod val="50000"/>
                </a:schemeClr>
              </a:solidFill>
            </a:rPr>
            <a:t>:</a:t>
          </a:r>
          <a:endParaRPr lang="el-GR" sz="2800" dirty="0">
            <a:solidFill>
              <a:schemeClr val="accent6">
                <a:lumMod val="50000"/>
              </a:schemeClr>
            </a:solidFill>
          </a:endParaRPr>
        </a:p>
      </dgm:t>
    </dgm:pt>
    <dgm:pt modelId="{CFD0D567-8B0C-4E2F-B07F-A3864F0AFCB9}" type="parTrans" cxnId="{0FA27056-800A-45D5-B22F-CC45EAE66AC9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ECB16F4E-DA36-49DD-AC5E-64DC0065A1D5}" type="sibTrans" cxnId="{0FA27056-800A-45D5-B22F-CC45EAE66AC9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7789A268-B19A-4231-AC2F-FEDE7FDD827A}">
      <dgm:prSet phldrT="[Κείμενο]" custT="1"/>
      <dgm:spPr/>
      <dgm:t>
        <a:bodyPr/>
        <a:lstStyle/>
        <a:p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Σχηματικές κατηγορίες (π.χ. αφηγηματικά σχήματα, </a:t>
          </a:r>
          <a:r>
            <a:rPr lang="el-GR" sz="1600" dirty="0" err="1">
              <a:solidFill>
                <a:schemeClr val="accent6">
                  <a:lumMod val="50000"/>
                </a:schemeClr>
              </a:solidFill>
            </a:rPr>
            <a:t>επιχειρηματολογικές</a:t>
          </a:r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 δομές)</a:t>
          </a:r>
        </a:p>
      </dgm:t>
    </dgm:pt>
    <dgm:pt modelId="{3C19B70B-1C0A-47C7-8193-85DAD8228146}" type="parTrans" cxnId="{A74756B0-B020-405A-BDA1-1B6F79104DD1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45C1A0F2-B7BC-4ED7-9F12-0BA2E9B0A745}" type="sibTrans" cxnId="{A74756B0-B020-405A-BDA1-1B6F79104DD1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686803C9-6C74-4443-AA42-E622198449D1}">
      <dgm:prSet phldrT="[Κείμενο]" custT="1"/>
      <dgm:spPr/>
      <dgm:t>
        <a:bodyPr/>
        <a:lstStyle/>
        <a:p>
          <a:r>
            <a:rPr lang="el-GR" sz="1600" b="1" dirty="0">
              <a:solidFill>
                <a:schemeClr val="accent6">
                  <a:lumMod val="50000"/>
                </a:schemeClr>
              </a:solidFill>
            </a:rPr>
            <a:t>Σημασιολογικές:</a:t>
          </a:r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 Επιλογές λέξεων, προτάσεων, σημασιολογικοί ρόλοι</a:t>
          </a:r>
        </a:p>
      </dgm:t>
    </dgm:pt>
    <dgm:pt modelId="{FFEAC906-46E7-4075-B465-A4CC9BF43EFC}" type="sibTrans" cxnId="{0F66EE8C-19D7-41BE-97DE-097F703AD837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50075EF1-C38F-4670-AB2D-3B02F3065FF9}" type="parTrans" cxnId="{0F66EE8C-19D7-41BE-97DE-097F703AD837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B0B8847A-4E2D-4E95-80E9-D7ACECFC33D8}">
      <dgm:prSet phldrT="[Κείμενο]" custT="1"/>
      <dgm:spPr/>
      <dgm:t>
        <a:bodyPr/>
        <a:lstStyle/>
        <a:p>
          <a:r>
            <a:rPr lang="el-GR" sz="2200" b="1" dirty="0" err="1">
              <a:solidFill>
                <a:schemeClr val="accent6">
                  <a:lumMod val="50000"/>
                </a:schemeClr>
              </a:solidFill>
            </a:rPr>
            <a:t>Μικροδομές</a:t>
          </a:r>
          <a:endParaRPr lang="el-GR" sz="2200" dirty="0">
            <a:solidFill>
              <a:schemeClr val="accent6">
                <a:lumMod val="50000"/>
              </a:schemeClr>
            </a:solidFill>
          </a:endParaRPr>
        </a:p>
      </dgm:t>
    </dgm:pt>
    <dgm:pt modelId="{9C706B91-BCBF-4CA8-B228-CED3C7478C19}" type="sibTrans" cxnId="{F4D570D0-522A-48CA-90B7-5E4484CCF564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48D0418A-F62C-43BE-8AC5-7BEF27FC25F8}" type="parTrans" cxnId="{F4D570D0-522A-48CA-90B7-5E4484CCF564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3BD980D8-CEA2-45CD-9749-06856C74473E}">
      <dgm:prSet phldrT="[Κείμενο]" custT="1"/>
      <dgm:spPr/>
      <dgm:t>
        <a:bodyPr/>
        <a:lstStyle/>
        <a:p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Τι θεωρείται σημαντικό; Τι τονίζεται;</a:t>
          </a:r>
        </a:p>
      </dgm:t>
    </dgm:pt>
    <dgm:pt modelId="{36335CBC-37BE-4C28-90EB-9A14D1A03AED}" type="parTrans" cxnId="{B687F40E-4C6D-40B8-99D9-4C98F48BB7EF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A6DAFE5A-9B3B-4297-9394-271804E81822}" type="sibTrans" cxnId="{B687F40E-4C6D-40B8-99D9-4C98F48BB7EF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2BA574F8-554D-463C-A0E6-351FE199733D}">
      <dgm:prSet phldrT="[Κείμενο]" custT="1"/>
      <dgm:spPr/>
      <dgm:t>
        <a:bodyPr/>
        <a:lstStyle/>
        <a:p>
          <a:r>
            <a:rPr lang="de-DE" sz="16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Συμβατικοί τρόποι οργάνωσης κειμένων</a:t>
          </a:r>
        </a:p>
      </dgm:t>
    </dgm:pt>
    <dgm:pt modelId="{3606C522-6BB1-4FA0-BD7B-82EF2A3D8416}" type="parTrans" cxnId="{EFE21CF0-61C1-4CA6-8BFD-450F6093129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3604199C-5C83-4412-9A35-6C4B3D6CE189}" type="sibTrans" cxnId="{EFE21CF0-61C1-4CA6-8BFD-450F6093129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7F9D4B50-5D9E-4EFA-8152-FD6C03E4B7AC}">
      <dgm:prSet custT="1"/>
      <dgm:spPr/>
      <dgm:t>
        <a:bodyPr/>
        <a:lstStyle/>
        <a:p>
          <a:r>
            <a:rPr lang="el-GR" sz="1600" b="1" dirty="0">
              <a:solidFill>
                <a:schemeClr val="accent6">
                  <a:lumMod val="50000"/>
                </a:schemeClr>
              </a:solidFill>
            </a:rPr>
            <a:t>Συντακτικές:</a:t>
          </a:r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 Ενεργητική/παθητική φωνή, τοποθέτηση πληροφοριών</a:t>
          </a:r>
        </a:p>
      </dgm:t>
    </dgm:pt>
    <dgm:pt modelId="{C88489C9-4DE3-4081-A21E-916C525FC50E}" type="parTrans" cxnId="{DB056E32-1DF5-4906-881F-93719EB96C7D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75CF3278-4183-4949-BBA2-B4BEA8353F8E}" type="sibTrans" cxnId="{DB056E32-1DF5-4906-881F-93719EB96C7D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FC9D62B7-E32B-49D0-A7DA-C2892DA2319D}">
      <dgm:prSet custT="1"/>
      <dgm:spPr/>
      <dgm:t>
        <a:bodyPr/>
        <a:lstStyle/>
        <a:p>
          <a:r>
            <a:rPr lang="el-GR" sz="1600" b="1">
              <a:solidFill>
                <a:schemeClr val="accent6">
                  <a:lumMod val="50000"/>
                </a:schemeClr>
              </a:solidFill>
            </a:rPr>
            <a:t>Ρητορικές:</a:t>
          </a:r>
          <a:r>
            <a:rPr lang="el-GR" sz="1600">
              <a:solidFill>
                <a:schemeClr val="accent6">
                  <a:lumMod val="50000"/>
                </a:schemeClr>
              </a:solidFill>
            </a:rPr>
            <a:t> Μεταφορές, υπερβολές, ευφημισμοί</a:t>
          </a:r>
          <a:endParaRPr lang="el-GR" sz="1600" dirty="0">
            <a:solidFill>
              <a:schemeClr val="accent6">
                <a:lumMod val="50000"/>
              </a:schemeClr>
            </a:solidFill>
          </a:endParaRPr>
        </a:p>
      </dgm:t>
    </dgm:pt>
    <dgm:pt modelId="{73B997E7-D70A-4A56-AC9A-E86813004CEA}" type="parTrans" cxnId="{38635671-1ACE-4486-8B24-94EDA29A809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4DAC6280-8AF6-48D8-8123-37455A016900}" type="sibTrans" cxnId="{38635671-1ACE-4486-8B24-94EDA29A809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7CCBC534-D0DD-431F-9B31-CE526B2267FB}">
      <dgm:prSet custT="1"/>
      <dgm:spPr/>
      <dgm:t>
        <a:bodyPr/>
        <a:lstStyle/>
        <a:p>
          <a:r>
            <a:rPr lang="el-GR" sz="1600" b="1" dirty="0">
              <a:solidFill>
                <a:schemeClr val="accent6">
                  <a:lumMod val="50000"/>
                </a:schemeClr>
              </a:solidFill>
            </a:rPr>
            <a:t>Πραγματολογικές:</a:t>
          </a:r>
          <a:r>
            <a:rPr lang="el-GR" sz="1600" dirty="0">
              <a:solidFill>
                <a:schemeClr val="accent6">
                  <a:lumMod val="50000"/>
                </a:schemeClr>
              </a:solidFill>
            </a:rPr>
            <a:t> Προϋποθέσεις, υπαινιγμοί, πολιτική ορθότητα</a:t>
          </a:r>
        </a:p>
      </dgm:t>
    </dgm:pt>
    <dgm:pt modelId="{2ECE8F03-82EE-4D2D-B3C8-090E8EF8DBB9}" type="parTrans" cxnId="{79C2AA55-F742-4F71-8FC0-B89DC6C3D0B2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71FEBDDA-0AA4-4E82-9BC9-2D821FBFCA7D}" type="sibTrans" cxnId="{79C2AA55-F742-4F71-8FC0-B89DC6C3D0B2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A61AF080-F891-487B-A226-034BC73A0F4D}" type="pres">
      <dgm:prSet presAssocID="{4DBD10C0-0283-4DA1-8F22-918CF760EDA7}" presName="Name0" presStyleCnt="0">
        <dgm:presLayoutVars>
          <dgm:dir/>
          <dgm:animLvl val="lvl"/>
          <dgm:resizeHandles val="exact"/>
        </dgm:presLayoutVars>
      </dgm:prSet>
      <dgm:spPr/>
    </dgm:pt>
    <dgm:pt modelId="{5D491F0F-6532-4336-9500-E9ABEBBF9698}" type="pres">
      <dgm:prSet presAssocID="{498A66F9-06AB-48AD-B588-B9208CF7478E}" presName="composite" presStyleCnt="0"/>
      <dgm:spPr/>
    </dgm:pt>
    <dgm:pt modelId="{B785FD79-2FE7-4778-8C7D-FCCA9BA93631}" type="pres">
      <dgm:prSet presAssocID="{498A66F9-06AB-48AD-B588-B9208CF7478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4270B7E2-29E2-444E-8EFC-C590D588F90E}" type="pres">
      <dgm:prSet presAssocID="{498A66F9-06AB-48AD-B588-B9208CF7478E}" presName="desTx" presStyleLbl="alignAccFollowNode1" presStyleIdx="0" presStyleCnt="3" custLinFactNeighborX="-397" custLinFactNeighborY="-388">
        <dgm:presLayoutVars>
          <dgm:bulletEnabled val="1"/>
        </dgm:presLayoutVars>
      </dgm:prSet>
      <dgm:spPr/>
    </dgm:pt>
    <dgm:pt modelId="{E0511A0C-E3E3-4768-A0C6-E8D352476562}" type="pres">
      <dgm:prSet presAssocID="{6A804520-0346-4CE2-9094-E9DAAC512B01}" presName="space" presStyleCnt="0"/>
      <dgm:spPr/>
    </dgm:pt>
    <dgm:pt modelId="{8BB2028A-B0B5-4BEC-8CFF-DCE074739945}" type="pres">
      <dgm:prSet presAssocID="{39EA1FB0-E155-4A15-B728-8FF07ED8C1A7}" presName="composite" presStyleCnt="0"/>
      <dgm:spPr/>
    </dgm:pt>
    <dgm:pt modelId="{D6CDAA2A-0594-4192-AD88-5166350FE76F}" type="pres">
      <dgm:prSet presAssocID="{39EA1FB0-E155-4A15-B728-8FF07ED8C1A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92C8E8EC-7065-409E-B41A-EC481C10ACC7}" type="pres">
      <dgm:prSet presAssocID="{39EA1FB0-E155-4A15-B728-8FF07ED8C1A7}" presName="desTx" presStyleLbl="alignAccFollowNode1" presStyleIdx="1" presStyleCnt="3">
        <dgm:presLayoutVars>
          <dgm:bulletEnabled val="1"/>
        </dgm:presLayoutVars>
      </dgm:prSet>
      <dgm:spPr/>
    </dgm:pt>
    <dgm:pt modelId="{39522EEA-64FB-4440-8458-EF2D0088D7DE}" type="pres">
      <dgm:prSet presAssocID="{ECB16F4E-DA36-49DD-AC5E-64DC0065A1D5}" presName="space" presStyleCnt="0"/>
      <dgm:spPr/>
    </dgm:pt>
    <dgm:pt modelId="{16F7E6A5-4A61-4B20-8D90-77F4A9A8B93F}" type="pres">
      <dgm:prSet presAssocID="{B0B8847A-4E2D-4E95-80E9-D7ACECFC33D8}" presName="composite" presStyleCnt="0"/>
      <dgm:spPr/>
    </dgm:pt>
    <dgm:pt modelId="{A715FA37-69B0-41FE-BFCA-A2B01C2AB033}" type="pres">
      <dgm:prSet presAssocID="{B0B8847A-4E2D-4E95-80E9-D7ACECFC33D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677DC7F3-A4CA-424C-94DC-3A599EBD1BF8}" type="pres">
      <dgm:prSet presAssocID="{B0B8847A-4E2D-4E95-80E9-D7ACECFC33D8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B687F40E-4C6D-40B8-99D9-4C98F48BB7EF}" srcId="{498A66F9-06AB-48AD-B588-B9208CF7478E}" destId="{3BD980D8-CEA2-45CD-9749-06856C74473E}" srcOrd="1" destOrd="0" parTransId="{36335CBC-37BE-4C28-90EB-9A14D1A03AED}" sibTransId="{A6DAFE5A-9B3B-4297-9394-271804E81822}"/>
    <dgm:cxn modelId="{DB056E32-1DF5-4906-881F-93719EB96C7D}" srcId="{B0B8847A-4E2D-4E95-80E9-D7ACECFC33D8}" destId="{7F9D4B50-5D9E-4EFA-8152-FD6C03E4B7AC}" srcOrd="1" destOrd="0" parTransId="{C88489C9-4DE3-4081-A21E-916C525FC50E}" sibTransId="{75CF3278-4183-4949-BBA2-B4BEA8353F8E}"/>
    <dgm:cxn modelId="{C6AD4267-875F-4435-8A81-02D943E0376B}" type="presOf" srcId="{7F9D4B50-5D9E-4EFA-8152-FD6C03E4B7AC}" destId="{677DC7F3-A4CA-424C-94DC-3A599EBD1BF8}" srcOrd="0" destOrd="1" presId="urn:microsoft.com/office/officeart/2005/8/layout/hList1"/>
    <dgm:cxn modelId="{9F210A4E-39F5-4D69-B1B8-F06B7C70AA0C}" type="presOf" srcId="{39EA1FB0-E155-4A15-B728-8FF07ED8C1A7}" destId="{D6CDAA2A-0594-4192-AD88-5166350FE76F}" srcOrd="0" destOrd="0" presId="urn:microsoft.com/office/officeart/2005/8/layout/hList1"/>
    <dgm:cxn modelId="{3F383F51-9F45-43C0-AF3F-FCB9A5B2F091}" type="presOf" srcId="{B0B8847A-4E2D-4E95-80E9-D7ACECFC33D8}" destId="{A715FA37-69B0-41FE-BFCA-A2B01C2AB033}" srcOrd="0" destOrd="0" presId="urn:microsoft.com/office/officeart/2005/8/layout/hList1"/>
    <dgm:cxn modelId="{38635671-1ACE-4486-8B24-94EDA29A8098}" srcId="{B0B8847A-4E2D-4E95-80E9-D7ACECFC33D8}" destId="{FC9D62B7-E32B-49D0-A7DA-C2892DA2319D}" srcOrd="2" destOrd="0" parTransId="{73B997E7-D70A-4A56-AC9A-E86813004CEA}" sibTransId="{4DAC6280-8AF6-48D8-8123-37455A016900}"/>
    <dgm:cxn modelId="{9BD68374-7D0B-49E7-B9BD-D07CB9DF26D7}" srcId="{4DBD10C0-0283-4DA1-8F22-918CF760EDA7}" destId="{498A66F9-06AB-48AD-B588-B9208CF7478E}" srcOrd="0" destOrd="0" parTransId="{42EA367E-7AE0-4D4F-8762-4E4140AF12FC}" sibTransId="{6A804520-0346-4CE2-9094-E9DAAC512B01}"/>
    <dgm:cxn modelId="{79C2AA55-F742-4F71-8FC0-B89DC6C3D0B2}" srcId="{B0B8847A-4E2D-4E95-80E9-D7ACECFC33D8}" destId="{7CCBC534-D0DD-431F-9B31-CE526B2267FB}" srcOrd="3" destOrd="0" parTransId="{2ECE8F03-82EE-4D2D-B3C8-090E8EF8DBB9}" sibTransId="{71FEBDDA-0AA4-4E82-9BC9-2D821FBFCA7D}"/>
    <dgm:cxn modelId="{0FA27056-800A-45D5-B22F-CC45EAE66AC9}" srcId="{4DBD10C0-0283-4DA1-8F22-918CF760EDA7}" destId="{39EA1FB0-E155-4A15-B728-8FF07ED8C1A7}" srcOrd="1" destOrd="0" parTransId="{CFD0D567-8B0C-4E2F-B07F-A3864F0AFCB9}" sibTransId="{ECB16F4E-DA36-49DD-AC5E-64DC0065A1D5}"/>
    <dgm:cxn modelId="{3DA5767A-A0FA-4ACE-8D62-AE1DF0CBA21E}" type="presOf" srcId="{7789A268-B19A-4231-AC2F-FEDE7FDD827A}" destId="{92C8E8EC-7065-409E-B41A-EC481C10ACC7}" srcOrd="0" destOrd="0" presId="urn:microsoft.com/office/officeart/2005/8/layout/hList1"/>
    <dgm:cxn modelId="{3E8ED485-3B4B-413E-B25E-6C8B8E5D1A22}" type="presOf" srcId="{686803C9-6C74-4443-AA42-E622198449D1}" destId="{677DC7F3-A4CA-424C-94DC-3A599EBD1BF8}" srcOrd="0" destOrd="0" presId="urn:microsoft.com/office/officeart/2005/8/layout/hList1"/>
    <dgm:cxn modelId="{0F66EE8C-19D7-41BE-97DE-097F703AD837}" srcId="{B0B8847A-4E2D-4E95-80E9-D7ACECFC33D8}" destId="{686803C9-6C74-4443-AA42-E622198449D1}" srcOrd="0" destOrd="0" parTransId="{50075EF1-C38F-4670-AB2D-3B02F3065FF9}" sibTransId="{FFEAC906-46E7-4075-B465-A4CC9BF43EFC}"/>
    <dgm:cxn modelId="{D91B759C-2741-4945-BA2A-E9D129102B00}" type="presOf" srcId="{4DBD10C0-0283-4DA1-8F22-918CF760EDA7}" destId="{A61AF080-F891-487B-A226-034BC73A0F4D}" srcOrd="0" destOrd="0" presId="urn:microsoft.com/office/officeart/2005/8/layout/hList1"/>
    <dgm:cxn modelId="{B3E4309D-AFA0-458C-9422-29E3182909AF}" type="presOf" srcId="{FC9D62B7-E32B-49D0-A7DA-C2892DA2319D}" destId="{677DC7F3-A4CA-424C-94DC-3A599EBD1BF8}" srcOrd="0" destOrd="2" presId="urn:microsoft.com/office/officeart/2005/8/layout/hList1"/>
    <dgm:cxn modelId="{A74756B0-B020-405A-BDA1-1B6F79104DD1}" srcId="{39EA1FB0-E155-4A15-B728-8FF07ED8C1A7}" destId="{7789A268-B19A-4231-AC2F-FEDE7FDD827A}" srcOrd="0" destOrd="0" parTransId="{3C19B70B-1C0A-47C7-8193-85DAD8228146}" sibTransId="{45C1A0F2-B7BC-4ED7-9F12-0BA2E9B0A745}"/>
    <dgm:cxn modelId="{7CD40EC2-832A-49F3-847B-8214920BDF79}" type="presOf" srcId="{498A66F9-06AB-48AD-B588-B9208CF7478E}" destId="{B785FD79-2FE7-4778-8C7D-FCCA9BA93631}" srcOrd="0" destOrd="0" presId="urn:microsoft.com/office/officeart/2005/8/layout/hList1"/>
    <dgm:cxn modelId="{7180ADC8-9B6C-4F98-A958-F9A2874D8633}" type="presOf" srcId="{3BD980D8-CEA2-45CD-9749-06856C74473E}" destId="{4270B7E2-29E2-444E-8EFC-C590D588F90E}" srcOrd="0" destOrd="1" presId="urn:microsoft.com/office/officeart/2005/8/layout/hList1"/>
    <dgm:cxn modelId="{F4D570D0-522A-48CA-90B7-5E4484CCF564}" srcId="{4DBD10C0-0283-4DA1-8F22-918CF760EDA7}" destId="{B0B8847A-4E2D-4E95-80E9-D7ACECFC33D8}" srcOrd="2" destOrd="0" parTransId="{48D0418A-F62C-43BE-8AC5-7BEF27FC25F8}" sibTransId="{9C706B91-BCBF-4CA8-B228-CED3C7478C19}"/>
    <dgm:cxn modelId="{2206A2D0-2A50-459D-89B6-450FCAB33810}" type="presOf" srcId="{7CCBC534-D0DD-431F-9B31-CE526B2267FB}" destId="{677DC7F3-A4CA-424C-94DC-3A599EBD1BF8}" srcOrd="0" destOrd="3" presId="urn:microsoft.com/office/officeart/2005/8/layout/hList1"/>
    <dgm:cxn modelId="{3E4001D9-2614-4562-9850-32223F96A883}" type="presOf" srcId="{D9A105FD-9771-4FD7-AC06-B445E0F91B42}" destId="{4270B7E2-29E2-444E-8EFC-C590D588F90E}" srcOrd="0" destOrd="0" presId="urn:microsoft.com/office/officeart/2005/8/layout/hList1"/>
    <dgm:cxn modelId="{D03B9EEC-78D5-4F2D-B353-4A649E233770}" type="presOf" srcId="{2BA574F8-554D-463C-A0E6-351FE199733D}" destId="{92C8E8EC-7065-409E-B41A-EC481C10ACC7}" srcOrd="0" destOrd="1" presId="urn:microsoft.com/office/officeart/2005/8/layout/hList1"/>
    <dgm:cxn modelId="{EFE21CF0-61C1-4CA6-8BFD-450F60931298}" srcId="{39EA1FB0-E155-4A15-B728-8FF07ED8C1A7}" destId="{2BA574F8-554D-463C-A0E6-351FE199733D}" srcOrd="1" destOrd="0" parTransId="{3606C522-6BB1-4FA0-BD7B-82EF2A3D8416}" sibTransId="{3604199C-5C83-4412-9A35-6C4B3D6CE189}"/>
    <dgm:cxn modelId="{FFAABBFF-6B91-4565-965A-EA8379D7180E}" srcId="{498A66F9-06AB-48AD-B588-B9208CF7478E}" destId="{D9A105FD-9771-4FD7-AC06-B445E0F91B42}" srcOrd="0" destOrd="0" parTransId="{BE993E06-2C58-4A73-B606-8CF0C6F52A8E}" sibTransId="{2DCD0A63-7DDF-428F-BE72-127FBA28A0F3}"/>
    <dgm:cxn modelId="{D656D705-10A5-4EB6-BD6E-7DDC96C98B04}" type="presParOf" srcId="{A61AF080-F891-487B-A226-034BC73A0F4D}" destId="{5D491F0F-6532-4336-9500-E9ABEBBF9698}" srcOrd="0" destOrd="0" presId="urn:microsoft.com/office/officeart/2005/8/layout/hList1"/>
    <dgm:cxn modelId="{6D394BF0-2795-4433-B424-7F6634ECEE62}" type="presParOf" srcId="{5D491F0F-6532-4336-9500-E9ABEBBF9698}" destId="{B785FD79-2FE7-4778-8C7D-FCCA9BA93631}" srcOrd="0" destOrd="0" presId="urn:microsoft.com/office/officeart/2005/8/layout/hList1"/>
    <dgm:cxn modelId="{5B0E0B14-E1B1-4958-81C2-CD52BDC23529}" type="presParOf" srcId="{5D491F0F-6532-4336-9500-E9ABEBBF9698}" destId="{4270B7E2-29E2-444E-8EFC-C590D588F90E}" srcOrd="1" destOrd="0" presId="urn:microsoft.com/office/officeart/2005/8/layout/hList1"/>
    <dgm:cxn modelId="{D1DE15C5-3DA0-433B-BBD2-2BB0B0BF0638}" type="presParOf" srcId="{A61AF080-F891-487B-A226-034BC73A0F4D}" destId="{E0511A0C-E3E3-4768-A0C6-E8D352476562}" srcOrd="1" destOrd="0" presId="urn:microsoft.com/office/officeart/2005/8/layout/hList1"/>
    <dgm:cxn modelId="{E6FFDFFB-CDAE-403B-9C71-3DFD547F2C0D}" type="presParOf" srcId="{A61AF080-F891-487B-A226-034BC73A0F4D}" destId="{8BB2028A-B0B5-4BEC-8CFF-DCE074739945}" srcOrd="2" destOrd="0" presId="urn:microsoft.com/office/officeart/2005/8/layout/hList1"/>
    <dgm:cxn modelId="{A5B85D93-22B4-43AF-A602-48A6E706C418}" type="presParOf" srcId="{8BB2028A-B0B5-4BEC-8CFF-DCE074739945}" destId="{D6CDAA2A-0594-4192-AD88-5166350FE76F}" srcOrd="0" destOrd="0" presId="urn:microsoft.com/office/officeart/2005/8/layout/hList1"/>
    <dgm:cxn modelId="{FDDB1939-E629-43A7-B28A-860126255CAF}" type="presParOf" srcId="{8BB2028A-B0B5-4BEC-8CFF-DCE074739945}" destId="{92C8E8EC-7065-409E-B41A-EC481C10ACC7}" srcOrd="1" destOrd="0" presId="urn:microsoft.com/office/officeart/2005/8/layout/hList1"/>
    <dgm:cxn modelId="{A9361EA2-9875-4C4D-8364-AECA902DA00F}" type="presParOf" srcId="{A61AF080-F891-487B-A226-034BC73A0F4D}" destId="{39522EEA-64FB-4440-8458-EF2D0088D7DE}" srcOrd="3" destOrd="0" presId="urn:microsoft.com/office/officeart/2005/8/layout/hList1"/>
    <dgm:cxn modelId="{41272EBD-9872-4AAC-9DF2-76AF93CCB0D1}" type="presParOf" srcId="{A61AF080-F891-487B-A226-034BC73A0F4D}" destId="{16F7E6A5-4A61-4B20-8D90-77F4A9A8B93F}" srcOrd="4" destOrd="0" presId="urn:microsoft.com/office/officeart/2005/8/layout/hList1"/>
    <dgm:cxn modelId="{C14C03C2-580C-4031-9F05-317AC199E115}" type="presParOf" srcId="{16F7E6A5-4A61-4B20-8D90-77F4A9A8B93F}" destId="{A715FA37-69B0-41FE-BFCA-A2B01C2AB033}" srcOrd="0" destOrd="0" presId="urn:microsoft.com/office/officeart/2005/8/layout/hList1"/>
    <dgm:cxn modelId="{966C5712-ED2E-44A7-9D93-8A2FB607F640}" type="presParOf" srcId="{16F7E6A5-4A61-4B20-8D90-77F4A9A8B93F}" destId="{677DC7F3-A4CA-424C-94DC-3A599EBD1BF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07C7C57-A072-4B4C-A8D4-48BDD46EAB8F}" type="doc">
      <dgm:prSet loTypeId="urn:microsoft.com/office/officeart/2005/8/layout/cycle4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9CEA20FC-8137-4410-8117-1E2CEFF9E387}">
      <dgm:prSet phldrT="[Κείμενο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>
              <a:solidFill>
                <a:schemeClr val="accent6">
                  <a:lumMod val="50000"/>
                </a:schemeClr>
              </a:solidFill>
            </a:rPr>
            <a:t>Τονισμός θετικών πτυχών του "εμείς"</a:t>
          </a:r>
        </a:p>
      </dgm:t>
    </dgm:pt>
    <dgm:pt modelId="{8DDFE416-F7C5-4D28-8E8B-CE6815872A78}" type="parTrans" cxnId="{5DAA1C96-3591-4548-A0B0-0AE80745F52C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344424C7-B527-4EF3-A5F6-727C9F435BC4}" type="sibTrans" cxnId="{5DAA1C96-3591-4548-A0B0-0AE80745F52C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E0E5BCAF-E108-4DB2-BAD6-4DA489821AD5}">
      <dgm:prSet phldrT="[Κείμενο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>
              <a:solidFill>
                <a:schemeClr val="accent6">
                  <a:lumMod val="50000"/>
                </a:schemeClr>
              </a:solidFill>
            </a:rPr>
            <a:t>Υποβάθμιση αρνητικών πτυχών του "εμείς"</a:t>
          </a:r>
        </a:p>
      </dgm:t>
    </dgm:pt>
    <dgm:pt modelId="{AFD3D5EC-2AE2-4A45-B213-57ABFD27C813}" type="parTrans" cxnId="{0E515539-E99D-4D44-822F-605B0720ABD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57375888-0CEC-4B83-9206-9779DF71C4F3}" type="sibTrans" cxnId="{0E515539-E99D-4D44-822F-605B0720ABD8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DBE435A3-A409-4540-89F3-C27EB56C0F89}">
      <dgm:prSet phldrT="[Κείμενο]"/>
      <dgm:spPr/>
      <dgm:t>
        <a:bodyPr/>
        <a:lstStyle/>
        <a:p>
          <a:r>
            <a:rPr lang="el-GR" dirty="0">
              <a:solidFill>
                <a:schemeClr val="accent6">
                  <a:lumMod val="50000"/>
                </a:schemeClr>
              </a:solidFill>
            </a:rPr>
            <a:t>Υποβάθμιση θετικών πτυχών του "αυτοί"
</a:t>
          </a:r>
        </a:p>
      </dgm:t>
    </dgm:pt>
    <dgm:pt modelId="{BB43B379-F1E8-4EE0-A34C-145BA28A9B79}" type="parTrans" cxnId="{2E56DF6D-159B-408A-8171-FC840EE1E9A2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02181A6D-C3EF-47D5-A6DE-265E10601EB4}" type="sibTrans" cxnId="{2E56DF6D-159B-408A-8171-FC840EE1E9A2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0F20DB23-AF5A-4188-B679-E99C53445A5F}">
      <dgm:prSet phldrT="[Κείμενο]" phldr="1"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D55F3B3F-7E55-473C-BD5C-A8515814EC80}" type="parTrans" cxnId="{AB1BEDC0-2261-4BE4-8E37-657FC9ADDFCE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F61E4085-5E1F-4463-8A84-966708F5540D}" type="sibTrans" cxnId="{AB1BEDC0-2261-4BE4-8E37-657FC9ADDFCE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2775CEBA-17EA-4D7B-BF1F-D94C9766A1D7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l-GR" dirty="0">
              <a:solidFill>
                <a:schemeClr val="accent6">
                  <a:lumMod val="50000"/>
                </a:schemeClr>
              </a:solidFill>
            </a:rPr>
            <a:t>Τονισμός αρνητικών πτυχών του "αυτοί"</a:t>
          </a:r>
        </a:p>
      </dgm:t>
    </dgm:pt>
    <dgm:pt modelId="{E45E02D3-ABBC-414B-ADBB-1722E87E1851}" type="parTrans" cxnId="{988908E4-9BB7-4551-BDB6-3A517DAB989D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74F48035-7C01-48EC-ABAA-5467B9C9B886}" type="sibTrans" cxnId="{988908E4-9BB7-4551-BDB6-3A517DAB989D}">
      <dgm:prSet/>
      <dgm:spPr/>
      <dgm:t>
        <a:bodyPr/>
        <a:lstStyle/>
        <a:p>
          <a:endParaRPr lang="el-GR">
            <a:solidFill>
              <a:schemeClr val="accent6">
                <a:lumMod val="50000"/>
              </a:schemeClr>
            </a:solidFill>
          </a:endParaRPr>
        </a:p>
      </dgm:t>
    </dgm:pt>
    <dgm:pt modelId="{FC9084FE-5AF1-4121-B8A6-438D18254830}" type="pres">
      <dgm:prSet presAssocID="{807C7C57-A072-4B4C-A8D4-48BDD46EAB8F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316FDBCA-8BAF-4A40-AA3E-5DEEE47B78AF}" type="pres">
      <dgm:prSet presAssocID="{807C7C57-A072-4B4C-A8D4-48BDD46EAB8F}" presName="children" presStyleCnt="0"/>
      <dgm:spPr/>
    </dgm:pt>
    <dgm:pt modelId="{2F57CD51-1E89-4227-B17D-59C460F27E2B}" type="pres">
      <dgm:prSet presAssocID="{807C7C57-A072-4B4C-A8D4-48BDD46EAB8F}" presName="childPlaceholder" presStyleCnt="0"/>
      <dgm:spPr/>
    </dgm:pt>
    <dgm:pt modelId="{14702C3C-16EA-4015-8600-7B169CCABC8D}" type="pres">
      <dgm:prSet presAssocID="{807C7C57-A072-4B4C-A8D4-48BDD46EAB8F}" presName="circle" presStyleCnt="0"/>
      <dgm:spPr/>
    </dgm:pt>
    <dgm:pt modelId="{CC8F0E94-54E9-4D7C-819F-426DA35DBD97}" type="pres">
      <dgm:prSet presAssocID="{807C7C57-A072-4B4C-A8D4-48BDD46EAB8F}" presName="quadrant1" presStyleLbl="node1" presStyleIdx="0" presStyleCnt="4">
        <dgm:presLayoutVars>
          <dgm:chMax val="1"/>
          <dgm:bulletEnabled val="1"/>
        </dgm:presLayoutVars>
      </dgm:prSet>
      <dgm:spPr>
        <a:prstGeom prst="rect">
          <a:avLst/>
        </a:prstGeom>
      </dgm:spPr>
    </dgm:pt>
    <dgm:pt modelId="{A209B0E7-330C-4EF8-8FFD-74B2D3AE6432}" type="pres">
      <dgm:prSet presAssocID="{807C7C57-A072-4B4C-A8D4-48BDD46EAB8F}" presName="quadrant2" presStyleLbl="node1" presStyleIdx="1" presStyleCnt="4">
        <dgm:presLayoutVars>
          <dgm:chMax val="1"/>
          <dgm:bulletEnabled val="1"/>
        </dgm:presLayoutVars>
      </dgm:prSet>
      <dgm:spPr>
        <a:prstGeom prst="rect">
          <a:avLst/>
        </a:prstGeom>
      </dgm:spPr>
    </dgm:pt>
    <dgm:pt modelId="{A79C68FE-BEEE-430D-AE4E-C14244F0D429}" type="pres">
      <dgm:prSet presAssocID="{807C7C57-A072-4B4C-A8D4-48BDD46EAB8F}" presName="quadrant3" presStyleLbl="node1" presStyleIdx="2" presStyleCnt="4">
        <dgm:presLayoutVars>
          <dgm:chMax val="1"/>
          <dgm:bulletEnabled val="1"/>
        </dgm:presLayoutVars>
      </dgm:prSet>
      <dgm:spPr>
        <a:prstGeom prst="rect">
          <a:avLst/>
        </a:prstGeom>
      </dgm:spPr>
    </dgm:pt>
    <dgm:pt modelId="{D54F09AE-4EAF-428B-8EE7-6B2E81065405}" type="pres">
      <dgm:prSet presAssocID="{807C7C57-A072-4B4C-A8D4-48BDD46EAB8F}" presName="quadrant4" presStyleLbl="node1" presStyleIdx="3" presStyleCnt="4">
        <dgm:presLayoutVars>
          <dgm:chMax val="1"/>
          <dgm:bulletEnabled val="1"/>
        </dgm:presLayoutVars>
      </dgm:prSet>
      <dgm:spPr>
        <a:prstGeom prst="rect">
          <a:avLst/>
        </a:prstGeom>
      </dgm:spPr>
    </dgm:pt>
    <dgm:pt modelId="{73847221-DAE4-46FB-B334-3B7CEAA8A12C}" type="pres">
      <dgm:prSet presAssocID="{807C7C57-A072-4B4C-A8D4-48BDD46EAB8F}" presName="quadrantPlaceholder" presStyleCnt="0"/>
      <dgm:spPr/>
    </dgm:pt>
    <dgm:pt modelId="{CA0BC696-B0F3-450C-A510-E1F72389E587}" type="pres">
      <dgm:prSet presAssocID="{807C7C57-A072-4B4C-A8D4-48BDD46EAB8F}" presName="center1" presStyleLbl="fgShp" presStyleIdx="0" presStyleCnt="2"/>
      <dgm:spPr/>
    </dgm:pt>
    <dgm:pt modelId="{EECB3403-321C-413A-A5E0-CC6F3BF143FA}" type="pres">
      <dgm:prSet presAssocID="{807C7C57-A072-4B4C-A8D4-48BDD46EAB8F}" presName="center2" presStyleLbl="fgShp" presStyleIdx="1" presStyleCnt="2"/>
      <dgm:spPr/>
    </dgm:pt>
  </dgm:ptLst>
  <dgm:cxnLst>
    <dgm:cxn modelId="{A480F00B-5B20-48C4-9BCD-B6075B2FA2A8}" type="presOf" srcId="{807C7C57-A072-4B4C-A8D4-48BDD46EAB8F}" destId="{FC9084FE-5AF1-4121-B8A6-438D18254830}" srcOrd="0" destOrd="0" presId="urn:microsoft.com/office/officeart/2005/8/layout/cycle4"/>
    <dgm:cxn modelId="{0E515539-E99D-4D44-822F-605B0720ABD8}" srcId="{807C7C57-A072-4B4C-A8D4-48BDD46EAB8F}" destId="{E0E5BCAF-E108-4DB2-BAD6-4DA489821AD5}" srcOrd="1" destOrd="0" parTransId="{AFD3D5EC-2AE2-4A45-B213-57ABFD27C813}" sibTransId="{57375888-0CEC-4B83-9206-9779DF71C4F3}"/>
    <dgm:cxn modelId="{6BDB383C-84D6-4B0D-BB4F-57D85A20DBA4}" type="presOf" srcId="{2775CEBA-17EA-4D7B-BF1F-D94C9766A1D7}" destId="{A79C68FE-BEEE-430D-AE4E-C14244F0D429}" srcOrd="0" destOrd="0" presId="urn:microsoft.com/office/officeart/2005/8/layout/cycle4"/>
    <dgm:cxn modelId="{B2EA184B-4270-4791-800E-1C0886BB5227}" type="presOf" srcId="{9CEA20FC-8137-4410-8117-1E2CEFF9E387}" destId="{CC8F0E94-54E9-4D7C-819F-426DA35DBD97}" srcOrd="0" destOrd="0" presId="urn:microsoft.com/office/officeart/2005/8/layout/cycle4"/>
    <dgm:cxn modelId="{2E56DF6D-159B-408A-8171-FC840EE1E9A2}" srcId="{807C7C57-A072-4B4C-A8D4-48BDD46EAB8F}" destId="{DBE435A3-A409-4540-89F3-C27EB56C0F89}" srcOrd="3" destOrd="0" parTransId="{BB43B379-F1E8-4EE0-A34C-145BA28A9B79}" sibTransId="{02181A6D-C3EF-47D5-A6DE-265E10601EB4}"/>
    <dgm:cxn modelId="{5DAA1C96-3591-4548-A0B0-0AE80745F52C}" srcId="{807C7C57-A072-4B4C-A8D4-48BDD46EAB8F}" destId="{9CEA20FC-8137-4410-8117-1E2CEFF9E387}" srcOrd="0" destOrd="0" parTransId="{8DDFE416-F7C5-4D28-8E8B-CE6815872A78}" sibTransId="{344424C7-B527-4EF3-A5F6-727C9F435BC4}"/>
    <dgm:cxn modelId="{46397CAF-58A3-4363-BE30-13CA95830482}" type="presOf" srcId="{E0E5BCAF-E108-4DB2-BAD6-4DA489821AD5}" destId="{A209B0E7-330C-4EF8-8FFD-74B2D3AE6432}" srcOrd="0" destOrd="0" presId="urn:microsoft.com/office/officeart/2005/8/layout/cycle4"/>
    <dgm:cxn modelId="{F4C699B6-2342-468A-A40E-95613AEA108E}" type="presOf" srcId="{DBE435A3-A409-4540-89F3-C27EB56C0F89}" destId="{D54F09AE-4EAF-428B-8EE7-6B2E81065405}" srcOrd="0" destOrd="0" presId="urn:microsoft.com/office/officeart/2005/8/layout/cycle4"/>
    <dgm:cxn modelId="{AB1BEDC0-2261-4BE4-8E37-657FC9ADDFCE}" srcId="{807C7C57-A072-4B4C-A8D4-48BDD46EAB8F}" destId="{0F20DB23-AF5A-4188-B679-E99C53445A5F}" srcOrd="4" destOrd="0" parTransId="{D55F3B3F-7E55-473C-BD5C-A8515814EC80}" sibTransId="{F61E4085-5E1F-4463-8A84-966708F5540D}"/>
    <dgm:cxn modelId="{988908E4-9BB7-4551-BDB6-3A517DAB989D}" srcId="{807C7C57-A072-4B4C-A8D4-48BDD46EAB8F}" destId="{2775CEBA-17EA-4D7B-BF1F-D94C9766A1D7}" srcOrd="2" destOrd="0" parTransId="{E45E02D3-ABBC-414B-ADBB-1722E87E1851}" sibTransId="{74F48035-7C01-48EC-ABAA-5467B9C9B886}"/>
    <dgm:cxn modelId="{C0C3FB98-81FC-4A26-96E5-0F3A339450C5}" type="presParOf" srcId="{FC9084FE-5AF1-4121-B8A6-438D18254830}" destId="{316FDBCA-8BAF-4A40-AA3E-5DEEE47B78AF}" srcOrd="0" destOrd="0" presId="urn:microsoft.com/office/officeart/2005/8/layout/cycle4"/>
    <dgm:cxn modelId="{8C0136D9-AB8A-4D36-9356-71FBE0F60746}" type="presParOf" srcId="{316FDBCA-8BAF-4A40-AA3E-5DEEE47B78AF}" destId="{2F57CD51-1E89-4227-B17D-59C460F27E2B}" srcOrd="0" destOrd="0" presId="urn:microsoft.com/office/officeart/2005/8/layout/cycle4"/>
    <dgm:cxn modelId="{212E6423-373B-466D-9674-B377D9EB285B}" type="presParOf" srcId="{FC9084FE-5AF1-4121-B8A6-438D18254830}" destId="{14702C3C-16EA-4015-8600-7B169CCABC8D}" srcOrd="1" destOrd="0" presId="urn:microsoft.com/office/officeart/2005/8/layout/cycle4"/>
    <dgm:cxn modelId="{FF628163-72CD-4E6B-B08B-6F361C6E8DFD}" type="presParOf" srcId="{14702C3C-16EA-4015-8600-7B169CCABC8D}" destId="{CC8F0E94-54E9-4D7C-819F-426DA35DBD97}" srcOrd="0" destOrd="0" presId="urn:microsoft.com/office/officeart/2005/8/layout/cycle4"/>
    <dgm:cxn modelId="{F6802828-6DEC-453B-B326-D80DD22710D5}" type="presParOf" srcId="{14702C3C-16EA-4015-8600-7B169CCABC8D}" destId="{A209B0E7-330C-4EF8-8FFD-74B2D3AE6432}" srcOrd="1" destOrd="0" presId="urn:microsoft.com/office/officeart/2005/8/layout/cycle4"/>
    <dgm:cxn modelId="{AD8270B7-3F06-499E-B960-0FA634B3657F}" type="presParOf" srcId="{14702C3C-16EA-4015-8600-7B169CCABC8D}" destId="{A79C68FE-BEEE-430D-AE4E-C14244F0D429}" srcOrd="2" destOrd="0" presId="urn:microsoft.com/office/officeart/2005/8/layout/cycle4"/>
    <dgm:cxn modelId="{565AA079-E754-42E0-96C0-F1C88B607E00}" type="presParOf" srcId="{14702C3C-16EA-4015-8600-7B169CCABC8D}" destId="{D54F09AE-4EAF-428B-8EE7-6B2E81065405}" srcOrd="3" destOrd="0" presId="urn:microsoft.com/office/officeart/2005/8/layout/cycle4"/>
    <dgm:cxn modelId="{550C784B-6A65-4554-85A1-E2E837EB1D57}" type="presParOf" srcId="{14702C3C-16EA-4015-8600-7B169CCABC8D}" destId="{73847221-DAE4-46FB-B334-3B7CEAA8A12C}" srcOrd="4" destOrd="0" presId="urn:microsoft.com/office/officeart/2005/8/layout/cycle4"/>
    <dgm:cxn modelId="{9EF23342-747B-4411-A7AA-51A45D7FC5A3}" type="presParOf" srcId="{FC9084FE-5AF1-4121-B8A6-438D18254830}" destId="{CA0BC696-B0F3-450C-A510-E1F72389E587}" srcOrd="2" destOrd="0" presId="urn:microsoft.com/office/officeart/2005/8/layout/cycle4"/>
    <dgm:cxn modelId="{9825D6F4-FE9C-4909-A51E-FB736C2B2FA8}" type="presParOf" srcId="{FC9084FE-5AF1-4121-B8A6-438D18254830}" destId="{EECB3403-321C-413A-A5E0-CC6F3BF143FA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28D6059-70EF-415D-AC79-BBB177259A98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F2491C0E-0D97-4206-8B4A-B8CBCBA3A76B}">
      <dgm:prSet phldrT="[Κείμενο]" phldr="0"/>
      <dgm:spPr/>
      <dgm:t>
        <a:bodyPr/>
        <a:lstStyle/>
        <a:p>
          <a:r>
            <a:rPr lang="el-GR"/>
            <a:t>Άμεσο γλωσσικό συγκείμενο </a:t>
          </a:r>
          <a:endParaRPr lang="el-GR" dirty="0"/>
        </a:p>
      </dgm:t>
    </dgm:pt>
    <dgm:pt modelId="{C66D8330-9F98-4A0C-B235-7F119853A6B9}" type="parTrans" cxnId="{7579933C-3688-4DD3-BD0E-5F1CD80AF9BF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B1EC9280-7777-4936-A919-0EF15D1180ED}" type="sibTrans" cxnId="{7579933C-3688-4DD3-BD0E-5F1CD80AF9BF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A45203A0-45D2-4312-8A76-3830B53221B0}">
      <dgm:prSet phldrT="[Κείμενο]" phldr="0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l-GR"/>
            <a:t>Ενδοκειμενικές σχέσεις </a:t>
          </a:r>
          <a:endParaRPr lang="el-GR" dirty="0"/>
        </a:p>
      </dgm:t>
    </dgm:pt>
    <dgm:pt modelId="{EA7B5F27-2A00-45A4-B81A-AA7D1A6EEA80}" type="parTrans" cxnId="{1BBABF18-BD8E-47E1-8B52-A83CBEFE3075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C7C51924-BD25-46B9-B332-8F11636AC3DA}" type="sibTrans" cxnId="{1BBABF18-BD8E-47E1-8B52-A83CBEFE3075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D80C6799-BB43-4210-A5FF-1F2BF308BD5F}">
      <dgm:prSet phldrT="[Κείμενο]" phldr="0"/>
      <dgm:spPr/>
      <dgm:t>
        <a:bodyPr/>
        <a:lstStyle/>
        <a:p>
          <a:r>
            <a:rPr lang="el-GR"/>
            <a:t>Διακειμενικό περικείμενο </a:t>
          </a:r>
          <a:endParaRPr lang="el-GR" dirty="0"/>
        </a:p>
      </dgm:t>
    </dgm:pt>
    <dgm:pt modelId="{A156D583-5C0E-49B3-AEC0-5938013B5307}" type="parTrans" cxnId="{47F24FDD-67D2-40C1-8A75-F3EA51480747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B94C44EC-7459-45BA-9FAF-C72AAFFD5169}" type="sibTrans" cxnId="{47F24FDD-67D2-40C1-8A75-F3EA51480747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AC7D9F0B-9F55-436A-BBEA-06A6C7D73E9C}">
      <dgm:prSet phldrT="[Κείμενο]" phldr="0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l-GR"/>
            <a:t>Διακειμενικές σχέσεις </a:t>
          </a:r>
          <a:endParaRPr lang="el-GR" dirty="0"/>
        </a:p>
      </dgm:t>
    </dgm:pt>
    <dgm:pt modelId="{C39A3BCC-F5CC-4A32-9466-ECEE21517C5F}" type="parTrans" cxnId="{B88FDE87-FD7D-4008-81D4-D1BD4261856B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A0AB0BD8-69D6-416E-A066-D952F93D49A5}" type="sibTrans" cxnId="{B88FDE87-FD7D-4008-81D4-D1BD4261856B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9018D0EE-F10B-4F66-BE74-34019442EAF9}">
      <dgm:prSet phldrT="[Κείμενο]" phldr="0"/>
      <dgm:spPr/>
      <dgm:t>
        <a:bodyPr/>
        <a:lstStyle/>
        <a:p>
          <a:r>
            <a:rPr lang="el-GR"/>
            <a:t>Εξωκειμενικό περικείμενο</a:t>
          </a:r>
          <a:endParaRPr lang="el-GR" dirty="0"/>
        </a:p>
      </dgm:t>
    </dgm:pt>
    <dgm:pt modelId="{11EDA359-D207-4460-AFBD-82AE0F38F34A}" type="parTrans" cxnId="{A1782EB7-113E-4779-9E91-7A25F3B76740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FDF55282-4A4D-4ABF-801F-BE3B1EFC9DF5}" type="sibTrans" cxnId="{A1782EB7-113E-4779-9E91-7A25F3B76740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2694C31B-7353-4746-99E0-B8B9F7617F09}">
      <dgm:prSet phldrT="[Κείμενο]" phldr="0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l-GR"/>
            <a:t>Θεσμικά πλαίσια παραγωγής</a:t>
          </a:r>
          <a:endParaRPr lang="el-GR" dirty="0"/>
        </a:p>
      </dgm:t>
    </dgm:pt>
    <dgm:pt modelId="{E266E562-DE5C-454C-8F9E-B08DFCA0E6FF}" type="parTrans" cxnId="{C5D88765-5DD8-4277-8730-EE33E5513795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22278AF0-029A-44A7-8E72-3093222256DB}" type="sibTrans" cxnId="{C5D88765-5DD8-4277-8730-EE33E5513795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7A775460-282A-4A3D-9ED3-3D714C94FD6E}">
      <dgm:prSet phldrT="[Κείμενο]" phldr="0"/>
      <dgm:spPr/>
      <dgm:t>
        <a:bodyPr/>
        <a:lstStyle/>
        <a:p>
          <a:r>
            <a:rPr lang="el-GR"/>
            <a:t>Ιστορικό πλαίσιο </a:t>
          </a:r>
          <a:endParaRPr lang="el-GR" dirty="0"/>
        </a:p>
      </dgm:t>
    </dgm:pt>
    <dgm:pt modelId="{E72C13A4-D1CF-4691-8950-79D7802667F8}" type="parTrans" cxnId="{A11BFD6D-D48F-45E5-B4F5-AC482CC2FA10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F45BEECE-0F6D-497C-8BA2-59B33C117956}" type="sibTrans" cxnId="{A11BFD6D-D48F-45E5-B4F5-AC482CC2FA10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B9359C96-E8B3-4595-B129-DD9113CD408C}">
      <dgm:prSet phldrT="[Κείμενο]" phldr="0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l-GR"/>
            <a:t>Πολιτικές, οικονομικές, κοινωνικές συνθήκες</a:t>
          </a:r>
          <a:endParaRPr lang="el-GR" dirty="0"/>
        </a:p>
      </dgm:t>
    </dgm:pt>
    <dgm:pt modelId="{54F18CC5-59E5-46AA-A63E-8FEA07E937F3}" type="parTrans" cxnId="{1D392AC6-50F4-4975-A8D9-F7762FD7E7C2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AEFC9C04-571B-4C45-9822-2B0B3C407882}" type="sibTrans" cxnId="{1D392AC6-50F4-4975-A8D9-F7762FD7E7C2}">
      <dgm:prSet/>
      <dgm:spPr/>
      <dgm:t>
        <a:bodyPr/>
        <a:lstStyle/>
        <a:p>
          <a:endParaRPr lang="el-GR">
            <a:solidFill>
              <a:schemeClr val="bg1"/>
            </a:solidFill>
          </a:endParaRPr>
        </a:p>
      </dgm:t>
    </dgm:pt>
    <dgm:pt modelId="{E7AF91D0-6354-4B0C-A8C3-98F4123EAB8D}" type="pres">
      <dgm:prSet presAssocID="{F28D6059-70EF-415D-AC79-BBB177259A98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1F9B0202-B4CE-4E67-8170-4412EC9D1B55}" type="pres">
      <dgm:prSet presAssocID="{F2491C0E-0D97-4206-8B4A-B8CBCBA3A76B}" presName="parentText1" presStyleLbl="node1" presStyleIdx="0" presStyleCnt="4">
        <dgm:presLayoutVars>
          <dgm:chMax/>
          <dgm:chPref val="3"/>
          <dgm:bulletEnabled val="1"/>
        </dgm:presLayoutVars>
      </dgm:prSet>
      <dgm:spPr/>
    </dgm:pt>
    <dgm:pt modelId="{684A7CC0-0FD2-4915-BFC0-40702A145772}" type="pres">
      <dgm:prSet presAssocID="{F2491C0E-0D97-4206-8B4A-B8CBCBA3A76B}" presName="childText1" presStyleLbl="solidAlignAcc1" presStyleIdx="0" presStyleCnt="4">
        <dgm:presLayoutVars>
          <dgm:chMax val="0"/>
          <dgm:chPref val="0"/>
          <dgm:bulletEnabled val="1"/>
        </dgm:presLayoutVars>
      </dgm:prSet>
      <dgm:spPr/>
    </dgm:pt>
    <dgm:pt modelId="{F8A57070-6F5D-4CB3-8313-78EB6E46045C}" type="pres">
      <dgm:prSet presAssocID="{D80C6799-BB43-4210-A5FF-1F2BF308BD5F}" presName="parentText2" presStyleLbl="node1" presStyleIdx="1" presStyleCnt="4">
        <dgm:presLayoutVars>
          <dgm:chMax/>
          <dgm:chPref val="3"/>
          <dgm:bulletEnabled val="1"/>
        </dgm:presLayoutVars>
      </dgm:prSet>
      <dgm:spPr/>
    </dgm:pt>
    <dgm:pt modelId="{518F823D-EB41-4E53-84FD-C9DFEEAE3511}" type="pres">
      <dgm:prSet presAssocID="{D80C6799-BB43-4210-A5FF-1F2BF308BD5F}" presName="childText2" presStyleLbl="solidAlignAcc1" presStyleIdx="1" presStyleCnt="4">
        <dgm:presLayoutVars>
          <dgm:chMax val="0"/>
          <dgm:chPref val="0"/>
          <dgm:bulletEnabled val="1"/>
        </dgm:presLayoutVars>
      </dgm:prSet>
      <dgm:spPr/>
    </dgm:pt>
    <dgm:pt modelId="{06A9D2AB-6214-4D5C-9AB0-F4774BD6813A}" type="pres">
      <dgm:prSet presAssocID="{9018D0EE-F10B-4F66-BE74-34019442EAF9}" presName="parentText3" presStyleLbl="node1" presStyleIdx="2" presStyleCnt="4">
        <dgm:presLayoutVars>
          <dgm:chMax/>
          <dgm:chPref val="3"/>
          <dgm:bulletEnabled val="1"/>
        </dgm:presLayoutVars>
      </dgm:prSet>
      <dgm:spPr/>
    </dgm:pt>
    <dgm:pt modelId="{A3E43150-0DD4-48BC-84FB-774207C1DF4F}" type="pres">
      <dgm:prSet presAssocID="{9018D0EE-F10B-4F66-BE74-34019442EAF9}" presName="childText3" presStyleLbl="solidAlignAcc1" presStyleIdx="2" presStyleCnt="4">
        <dgm:presLayoutVars>
          <dgm:chMax val="0"/>
          <dgm:chPref val="0"/>
          <dgm:bulletEnabled val="1"/>
        </dgm:presLayoutVars>
      </dgm:prSet>
      <dgm:spPr/>
    </dgm:pt>
    <dgm:pt modelId="{4AC19AB1-C235-47E9-A76E-2F728EF5C93B}" type="pres">
      <dgm:prSet presAssocID="{7A775460-282A-4A3D-9ED3-3D714C94FD6E}" presName="parentText4" presStyleLbl="node1" presStyleIdx="3" presStyleCnt="4">
        <dgm:presLayoutVars>
          <dgm:chMax/>
          <dgm:chPref val="3"/>
          <dgm:bulletEnabled val="1"/>
        </dgm:presLayoutVars>
      </dgm:prSet>
      <dgm:spPr/>
    </dgm:pt>
    <dgm:pt modelId="{0C5E0025-BBC0-4EA0-9AB1-7FF304DF4BDC}" type="pres">
      <dgm:prSet presAssocID="{7A775460-282A-4A3D-9ED3-3D714C94FD6E}" presName="childText4" presStyleLbl="solidAlignAcc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D4501815-E2E2-4B26-97FE-D95F597266D1}" type="presOf" srcId="{7A775460-282A-4A3D-9ED3-3D714C94FD6E}" destId="{4AC19AB1-C235-47E9-A76E-2F728EF5C93B}" srcOrd="0" destOrd="0" presId="urn:microsoft.com/office/officeart/2009/3/layout/IncreasingArrowsProcess"/>
    <dgm:cxn modelId="{1BBABF18-BD8E-47E1-8B52-A83CBEFE3075}" srcId="{F2491C0E-0D97-4206-8B4A-B8CBCBA3A76B}" destId="{A45203A0-45D2-4312-8A76-3830B53221B0}" srcOrd="0" destOrd="0" parTransId="{EA7B5F27-2A00-45A4-B81A-AA7D1A6EEA80}" sibTransId="{C7C51924-BD25-46B9-B332-8F11636AC3DA}"/>
    <dgm:cxn modelId="{AC1A1519-5882-4249-8A8F-923FC1A42844}" type="presOf" srcId="{9018D0EE-F10B-4F66-BE74-34019442EAF9}" destId="{06A9D2AB-6214-4D5C-9AB0-F4774BD6813A}" srcOrd="0" destOrd="0" presId="urn:microsoft.com/office/officeart/2009/3/layout/IncreasingArrowsProcess"/>
    <dgm:cxn modelId="{6B4A5333-B8E6-4709-A6A2-5F392C6292DC}" type="presOf" srcId="{F28D6059-70EF-415D-AC79-BBB177259A98}" destId="{E7AF91D0-6354-4B0C-A8C3-98F4123EAB8D}" srcOrd="0" destOrd="0" presId="urn:microsoft.com/office/officeart/2009/3/layout/IncreasingArrowsProcess"/>
    <dgm:cxn modelId="{7579933C-3688-4DD3-BD0E-5F1CD80AF9BF}" srcId="{F28D6059-70EF-415D-AC79-BBB177259A98}" destId="{F2491C0E-0D97-4206-8B4A-B8CBCBA3A76B}" srcOrd="0" destOrd="0" parTransId="{C66D8330-9F98-4A0C-B235-7F119853A6B9}" sibTransId="{B1EC9280-7777-4936-A919-0EF15D1180ED}"/>
    <dgm:cxn modelId="{C5D88765-5DD8-4277-8730-EE33E5513795}" srcId="{9018D0EE-F10B-4F66-BE74-34019442EAF9}" destId="{2694C31B-7353-4746-99E0-B8B9F7617F09}" srcOrd="0" destOrd="0" parTransId="{E266E562-DE5C-454C-8F9E-B08DFCA0E6FF}" sibTransId="{22278AF0-029A-44A7-8E72-3093222256DB}"/>
    <dgm:cxn modelId="{A11BFD6D-D48F-45E5-B4F5-AC482CC2FA10}" srcId="{F28D6059-70EF-415D-AC79-BBB177259A98}" destId="{7A775460-282A-4A3D-9ED3-3D714C94FD6E}" srcOrd="3" destOrd="0" parTransId="{E72C13A4-D1CF-4691-8950-79D7802667F8}" sibTransId="{F45BEECE-0F6D-497C-8BA2-59B33C117956}"/>
    <dgm:cxn modelId="{A006B274-98FB-4B27-9FF7-3A2979F05CA4}" type="presOf" srcId="{D80C6799-BB43-4210-A5FF-1F2BF308BD5F}" destId="{F8A57070-6F5D-4CB3-8313-78EB6E46045C}" srcOrd="0" destOrd="0" presId="urn:microsoft.com/office/officeart/2009/3/layout/IncreasingArrowsProcess"/>
    <dgm:cxn modelId="{B88FDE87-FD7D-4008-81D4-D1BD4261856B}" srcId="{D80C6799-BB43-4210-A5FF-1F2BF308BD5F}" destId="{AC7D9F0B-9F55-436A-BBEA-06A6C7D73E9C}" srcOrd="0" destOrd="0" parTransId="{C39A3BCC-F5CC-4A32-9466-ECEE21517C5F}" sibTransId="{A0AB0BD8-69D6-416E-A066-D952F93D49A5}"/>
    <dgm:cxn modelId="{07867E8B-D07A-43F6-8276-D684A2F28C3D}" type="presOf" srcId="{AC7D9F0B-9F55-436A-BBEA-06A6C7D73E9C}" destId="{518F823D-EB41-4E53-84FD-C9DFEEAE3511}" srcOrd="0" destOrd="0" presId="urn:microsoft.com/office/officeart/2009/3/layout/IncreasingArrowsProcess"/>
    <dgm:cxn modelId="{B07DCEAD-C0DF-492B-B1F1-B0276A9359CC}" type="presOf" srcId="{B9359C96-E8B3-4595-B129-DD9113CD408C}" destId="{0C5E0025-BBC0-4EA0-9AB1-7FF304DF4BDC}" srcOrd="0" destOrd="0" presId="urn:microsoft.com/office/officeart/2009/3/layout/IncreasingArrowsProcess"/>
    <dgm:cxn modelId="{A1782EB7-113E-4779-9E91-7A25F3B76740}" srcId="{F28D6059-70EF-415D-AC79-BBB177259A98}" destId="{9018D0EE-F10B-4F66-BE74-34019442EAF9}" srcOrd="2" destOrd="0" parTransId="{11EDA359-D207-4460-AFBD-82AE0F38F34A}" sibTransId="{FDF55282-4A4D-4ABF-801F-BE3B1EFC9DF5}"/>
    <dgm:cxn modelId="{2570E9BA-26D5-4DC5-9771-84A2CD08C00C}" type="presOf" srcId="{A45203A0-45D2-4312-8A76-3830B53221B0}" destId="{684A7CC0-0FD2-4915-BFC0-40702A145772}" srcOrd="0" destOrd="0" presId="urn:microsoft.com/office/officeart/2009/3/layout/IncreasingArrowsProcess"/>
    <dgm:cxn modelId="{1D392AC6-50F4-4975-A8D9-F7762FD7E7C2}" srcId="{7A775460-282A-4A3D-9ED3-3D714C94FD6E}" destId="{B9359C96-E8B3-4595-B129-DD9113CD408C}" srcOrd="0" destOrd="0" parTransId="{54F18CC5-59E5-46AA-A63E-8FEA07E937F3}" sibTransId="{AEFC9C04-571B-4C45-9822-2B0B3C407882}"/>
    <dgm:cxn modelId="{9FEFD0CE-FFBB-4021-AD58-DECC79112D5E}" type="presOf" srcId="{2694C31B-7353-4746-99E0-B8B9F7617F09}" destId="{A3E43150-0DD4-48BC-84FB-774207C1DF4F}" srcOrd="0" destOrd="0" presId="urn:microsoft.com/office/officeart/2009/3/layout/IncreasingArrowsProcess"/>
    <dgm:cxn modelId="{47F24FDD-67D2-40C1-8A75-F3EA51480747}" srcId="{F28D6059-70EF-415D-AC79-BBB177259A98}" destId="{D80C6799-BB43-4210-A5FF-1F2BF308BD5F}" srcOrd="1" destOrd="0" parTransId="{A156D583-5C0E-49B3-AEC0-5938013B5307}" sibTransId="{B94C44EC-7459-45BA-9FAF-C72AAFFD5169}"/>
    <dgm:cxn modelId="{20FA4FF3-94A3-4DB9-905D-88A526432F3A}" type="presOf" srcId="{F2491C0E-0D97-4206-8B4A-B8CBCBA3A76B}" destId="{1F9B0202-B4CE-4E67-8170-4412EC9D1B55}" srcOrd="0" destOrd="0" presId="urn:microsoft.com/office/officeart/2009/3/layout/IncreasingArrowsProcess"/>
    <dgm:cxn modelId="{B2595E6E-85FA-4570-804A-69C782988FA8}" type="presParOf" srcId="{E7AF91D0-6354-4B0C-A8C3-98F4123EAB8D}" destId="{1F9B0202-B4CE-4E67-8170-4412EC9D1B55}" srcOrd="0" destOrd="0" presId="urn:microsoft.com/office/officeart/2009/3/layout/IncreasingArrowsProcess"/>
    <dgm:cxn modelId="{6826BEE7-332F-4303-8CF0-8E14278BAB92}" type="presParOf" srcId="{E7AF91D0-6354-4B0C-A8C3-98F4123EAB8D}" destId="{684A7CC0-0FD2-4915-BFC0-40702A145772}" srcOrd="1" destOrd="0" presId="urn:microsoft.com/office/officeart/2009/3/layout/IncreasingArrowsProcess"/>
    <dgm:cxn modelId="{9DEEAD11-FF96-4A48-B2C7-EDFD11B76854}" type="presParOf" srcId="{E7AF91D0-6354-4B0C-A8C3-98F4123EAB8D}" destId="{F8A57070-6F5D-4CB3-8313-78EB6E46045C}" srcOrd="2" destOrd="0" presId="urn:microsoft.com/office/officeart/2009/3/layout/IncreasingArrowsProcess"/>
    <dgm:cxn modelId="{08D7861F-056A-44E3-80A5-53794E186C32}" type="presParOf" srcId="{E7AF91D0-6354-4B0C-A8C3-98F4123EAB8D}" destId="{518F823D-EB41-4E53-84FD-C9DFEEAE3511}" srcOrd="3" destOrd="0" presId="urn:microsoft.com/office/officeart/2009/3/layout/IncreasingArrowsProcess"/>
    <dgm:cxn modelId="{04386685-3891-4BBB-BA8E-190E11A1C550}" type="presParOf" srcId="{E7AF91D0-6354-4B0C-A8C3-98F4123EAB8D}" destId="{06A9D2AB-6214-4D5C-9AB0-F4774BD6813A}" srcOrd="4" destOrd="0" presId="urn:microsoft.com/office/officeart/2009/3/layout/IncreasingArrowsProcess"/>
    <dgm:cxn modelId="{CD020696-9938-4CAE-8362-B664B63729C9}" type="presParOf" srcId="{E7AF91D0-6354-4B0C-A8C3-98F4123EAB8D}" destId="{A3E43150-0DD4-48BC-84FB-774207C1DF4F}" srcOrd="5" destOrd="0" presId="urn:microsoft.com/office/officeart/2009/3/layout/IncreasingArrowsProcess"/>
    <dgm:cxn modelId="{2FCFEF2F-570B-4863-849D-5355F72FBBD5}" type="presParOf" srcId="{E7AF91D0-6354-4B0C-A8C3-98F4123EAB8D}" destId="{4AC19AB1-C235-47E9-A76E-2F728EF5C93B}" srcOrd="6" destOrd="0" presId="urn:microsoft.com/office/officeart/2009/3/layout/IncreasingArrowsProcess"/>
    <dgm:cxn modelId="{107DE28A-9EB2-4E2E-B0C1-5F9940553B35}" type="presParOf" srcId="{E7AF91D0-6354-4B0C-A8C3-98F4123EAB8D}" destId="{0C5E0025-BBC0-4EA0-9AB1-7FF304DF4BDC}" srcOrd="7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B43AD1-44A6-487F-9513-3DCB8694DCD8}">
      <dsp:nvSpPr>
        <dsp:cNvPr id="0" name=""/>
        <dsp:cNvSpPr/>
      </dsp:nvSpPr>
      <dsp:spPr>
        <a:xfrm>
          <a:off x="0" y="203938"/>
          <a:ext cx="7443020" cy="53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7661" tIns="208280" rIns="57766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Χρήση ρητορικών τεχνικών για την επιρροή του ακροατηρίου</a:t>
          </a:r>
        </a:p>
      </dsp:txBody>
      <dsp:txXfrm>
        <a:off x="0" y="203938"/>
        <a:ext cx="7443020" cy="535500"/>
      </dsp:txXfrm>
    </dsp:sp>
    <dsp:sp modelId="{C5C92044-18B7-452B-A9C5-CCD051A7BCDC}">
      <dsp:nvSpPr>
        <dsp:cNvPr id="0" name=""/>
        <dsp:cNvSpPr/>
      </dsp:nvSpPr>
      <dsp:spPr>
        <a:xfrm>
          <a:off x="372151" y="56338"/>
          <a:ext cx="5210114" cy="2952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930" tIns="0" rIns="19693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>
              <a:solidFill>
                <a:schemeClr val="accent6">
                  <a:lumMod val="50000"/>
                </a:schemeClr>
              </a:solidFill>
            </a:rPr>
            <a:t>Πειθώ	</a:t>
          </a:r>
        </a:p>
      </dsp:txBody>
      <dsp:txXfrm>
        <a:off x="386561" y="70748"/>
        <a:ext cx="5181294" cy="266380"/>
      </dsp:txXfrm>
    </dsp:sp>
    <dsp:sp modelId="{F02C7221-DB5C-436A-9264-0946A57F366D}">
      <dsp:nvSpPr>
        <dsp:cNvPr id="0" name=""/>
        <dsp:cNvSpPr/>
      </dsp:nvSpPr>
      <dsp:spPr>
        <a:xfrm>
          <a:off x="0" y="941038"/>
          <a:ext cx="7443020" cy="53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1454774"/>
              <a:satOff val="8578"/>
              <a:lumOff val="93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7661" tIns="208280" rIns="57766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Έκφραση συγκεκριμένων πολιτικών και ιδεολογικών θέσεων</a:t>
          </a:r>
        </a:p>
      </dsp:txBody>
      <dsp:txXfrm>
        <a:off x="0" y="941038"/>
        <a:ext cx="7443020" cy="535500"/>
      </dsp:txXfrm>
    </dsp:sp>
    <dsp:sp modelId="{B823B3E5-7E25-4946-9623-C5C3FF01CBB9}">
      <dsp:nvSpPr>
        <dsp:cNvPr id="0" name=""/>
        <dsp:cNvSpPr/>
      </dsp:nvSpPr>
      <dsp:spPr>
        <a:xfrm>
          <a:off x="372151" y="793438"/>
          <a:ext cx="5210114" cy="295200"/>
        </a:xfrm>
        <a:prstGeom prst="roundRect">
          <a:avLst/>
        </a:prstGeom>
        <a:solidFill>
          <a:schemeClr val="accent4">
            <a:hueOff val="-1454774"/>
            <a:satOff val="8578"/>
            <a:lumOff val="93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930" tIns="0" rIns="19693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>
              <a:solidFill>
                <a:schemeClr val="accent6">
                  <a:lumMod val="50000"/>
                </a:schemeClr>
              </a:solidFill>
            </a:rPr>
            <a:t>Ιδεολογικό υπόβαθρο</a:t>
          </a:r>
        </a:p>
      </dsp:txBody>
      <dsp:txXfrm>
        <a:off x="386561" y="807848"/>
        <a:ext cx="5181294" cy="266380"/>
      </dsp:txXfrm>
    </dsp:sp>
    <dsp:sp modelId="{63F103E9-F759-4803-B9C8-3B459F0A6F27}">
      <dsp:nvSpPr>
        <dsp:cNvPr id="0" name=""/>
        <dsp:cNvSpPr/>
      </dsp:nvSpPr>
      <dsp:spPr>
        <a:xfrm>
          <a:off x="0" y="1678138"/>
          <a:ext cx="7443020" cy="53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2909548"/>
              <a:satOff val="17155"/>
              <a:lumOff val="186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7661" tIns="208280" rIns="57766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Δομημένη παρουσίαση επιχειρημάτων</a:t>
          </a:r>
        </a:p>
      </dsp:txBody>
      <dsp:txXfrm>
        <a:off x="0" y="1678138"/>
        <a:ext cx="7443020" cy="535500"/>
      </dsp:txXfrm>
    </dsp:sp>
    <dsp:sp modelId="{2275390E-7E1A-4117-B547-7692FC1949A5}">
      <dsp:nvSpPr>
        <dsp:cNvPr id="0" name=""/>
        <dsp:cNvSpPr/>
      </dsp:nvSpPr>
      <dsp:spPr>
        <a:xfrm>
          <a:off x="372151" y="1530538"/>
          <a:ext cx="5210114" cy="295200"/>
        </a:xfrm>
        <a:prstGeom prst="roundRect">
          <a:avLst/>
        </a:prstGeom>
        <a:solidFill>
          <a:schemeClr val="accent4">
            <a:hueOff val="-2909548"/>
            <a:satOff val="17155"/>
            <a:lumOff val="18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930" tIns="0" rIns="19693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>
              <a:solidFill>
                <a:schemeClr val="accent6">
                  <a:lumMod val="50000"/>
                </a:schemeClr>
              </a:solidFill>
            </a:rPr>
            <a:t>Επιχειρηματολογία</a:t>
          </a:r>
        </a:p>
      </dsp:txBody>
      <dsp:txXfrm>
        <a:off x="386561" y="1544948"/>
        <a:ext cx="5181294" cy="266380"/>
      </dsp:txXfrm>
    </dsp:sp>
    <dsp:sp modelId="{A258D91A-AB6C-4E10-A1AC-D4CC9B835EC5}">
      <dsp:nvSpPr>
        <dsp:cNvPr id="0" name=""/>
        <dsp:cNvSpPr/>
      </dsp:nvSpPr>
      <dsp:spPr>
        <a:xfrm>
          <a:off x="0" y="2415239"/>
          <a:ext cx="7443020" cy="53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4364322"/>
              <a:satOff val="25733"/>
              <a:lumOff val="279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7661" tIns="208280" rIns="57766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Χρήση συναισθηματικά φορτισμένης γλώσσας</a:t>
          </a:r>
        </a:p>
      </dsp:txBody>
      <dsp:txXfrm>
        <a:off x="0" y="2415239"/>
        <a:ext cx="7443020" cy="535500"/>
      </dsp:txXfrm>
    </dsp:sp>
    <dsp:sp modelId="{8852259C-9948-43DB-98B7-B4AFA5B7D00B}">
      <dsp:nvSpPr>
        <dsp:cNvPr id="0" name=""/>
        <dsp:cNvSpPr/>
      </dsp:nvSpPr>
      <dsp:spPr>
        <a:xfrm>
          <a:off x="372151" y="2267639"/>
          <a:ext cx="5210114" cy="295200"/>
        </a:xfrm>
        <a:prstGeom prst="roundRect">
          <a:avLst/>
        </a:prstGeom>
        <a:solidFill>
          <a:schemeClr val="accent4">
            <a:hueOff val="-4364322"/>
            <a:satOff val="25733"/>
            <a:lumOff val="27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930" tIns="0" rIns="19693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>
              <a:solidFill>
                <a:schemeClr val="accent6">
                  <a:lumMod val="50000"/>
                </a:schemeClr>
              </a:solidFill>
            </a:rPr>
            <a:t>Συναισθηματική φόρτιση</a:t>
          </a:r>
        </a:p>
      </dsp:txBody>
      <dsp:txXfrm>
        <a:off x="386561" y="2282049"/>
        <a:ext cx="5181294" cy="266380"/>
      </dsp:txXfrm>
    </dsp:sp>
    <dsp:sp modelId="{85F66C66-76A1-4850-837E-F8DE8C8F6EC4}">
      <dsp:nvSpPr>
        <dsp:cNvPr id="0" name=""/>
        <dsp:cNvSpPr/>
      </dsp:nvSpPr>
      <dsp:spPr>
        <a:xfrm>
          <a:off x="0" y="3152339"/>
          <a:ext cx="7443020" cy="53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5819096"/>
              <a:satOff val="34311"/>
              <a:lumOff val="37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7661" tIns="208280" rIns="57766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Αλληλεπίδραση με το ακροατήριο και άλλους πολιτικούς δρώντες</a:t>
          </a:r>
        </a:p>
      </dsp:txBody>
      <dsp:txXfrm>
        <a:off x="0" y="3152339"/>
        <a:ext cx="7443020" cy="535500"/>
      </dsp:txXfrm>
    </dsp:sp>
    <dsp:sp modelId="{8014DE1C-E522-4458-B70D-A59A97519CB7}">
      <dsp:nvSpPr>
        <dsp:cNvPr id="0" name=""/>
        <dsp:cNvSpPr/>
      </dsp:nvSpPr>
      <dsp:spPr>
        <a:xfrm>
          <a:off x="372151" y="3004739"/>
          <a:ext cx="5210114" cy="295200"/>
        </a:xfrm>
        <a:prstGeom prst="roundRect">
          <a:avLst/>
        </a:prstGeom>
        <a:solidFill>
          <a:schemeClr val="accent4">
            <a:hueOff val="-5819096"/>
            <a:satOff val="34311"/>
            <a:lumOff val="3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930" tIns="0" rIns="19693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>
              <a:solidFill>
                <a:schemeClr val="accent6">
                  <a:lumMod val="50000"/>
                </a:schemeClr>
              </a:solidFill>
            </a:rPr>
            <a:t>Διαλογικότητα</a:t>
          </a:r>
        </a:p>
      </dsp:txBody>
      <dsp:txXfrm>
        <a:off x="386561" y="3019149"/>
        <a:ext cx="5181294" cy="2663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D79F1E-47E3-4C5D-B71A-7745A1B3CFEA}">
      <dsp:nvSpPr>
        <dsp:cNvPr id="0" name=""/>
        <dsp:cNvSpPr/>
      </dsp:nvSpPr>
      <dsp:spPr>
        <a:xfrm>
          <a:off x="1652959" y="2175669"/>
          <a:ext cx="509015" cy="17035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4507" y="0"/>
              </a:lnTo>
              <a:lnTo>
                <a:pt x="254507" y="1703572"/>
              </a:lnTo>
              <a:lnTo>
                <a:pt x="509015" y="1703572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600" kern="1200">
            <a:solidFill>
              <a:schemeClr val="accent6">
                <a:lumMod val="50000"/>
              </a:schemeClr>
            </a:solidFill>
          </a:endParaRPr>
        </a:p>
      </dsp:txBody>
      <dsp:txXfrm>
        <a:off x="1863017" y="2983005"/>
        <a:ext cx="88899" cy="88899"/>
      </dsp:txXfrm>
    </dsp:sp>
    <dsp:sp modelId="{C37DD6E5-07D3-4220-B488-5CDEF6819A9E}">
      <dsp:nvSpPr>
        <dsp:cNvPr id="0" name=""/>
        <dsp:cNvSpPr/>
      </dsp:nvSpPr>
      <dsp:spPr>
        <a:xfrm>
          <a:off x="1652959" y="2175669"/>
          <a:ext cx="509015" cy="5707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4507" y="0"/>
              </a:lnTo>
              <a:lnTo>
                <a:pt x="254507" y="570702"/>
              </a:lnTo>
              <a:lnTo>
                <a:pt x="509015" y="570702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>
            <a:solidFill>
              <a:schemeClr val="accent6">
                <a:lumMod val="50000"/>
              </a:schemeClr>
            </a:solidFill>
          </a:endParaRPr>
        </a:p>
      </dsp:txBody>
      <dsp:txXfrm>
        <a:off x="1888349" y="2441902"/>
        <a:ext cx="38236" cy="38236"/>
      </dsp:txXfrm>
    </dsp:sp>
    <dsp:sp modelId="{6D233950-3C0B-439E-AA00-9A4EEACA5677}">
      <dsp:nvSpPr>
        <dsp:cNvPr id="0" name=""/>
        <dsp:cNvSpPr/>
      </dsp:nvSpPr>
      <dsp:spPr>
        <a:xfrm>
          <a:off x="1652959" y="1566557"/>
          <a:ext cx="509015" cy="609111"/>
        </a:xfrm>
        <a:custGeom>
          <a:avLst/>
          <a:gdLst/>
          <a:ahLst/>
          <a:cxnLst/>
          <a:rect l="0" t="0" r="0" b="0"/>
          <a:pathLst>
            <a:path>
              <a:moveTo>
                <a:pt x="0" y="609111"/>
              </a:moveTo>
              <a:lnTo>
                <a:pt x="254507" y="609111"/>
              </a:lnTo>
              <a:lnTo>
                <a:pt x="254507" y="0"/>
              </a:lnTo>
              <a:lnTo>
                <a:pt x="509015" y="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>
            <a:solidFill>
              <a:schemeClr val="accent6">
                <a:lumMod val="50000"/>
              </a:schemeClr>
            </a:solidFill>
          </a:endParaRPr>
        </a:p>
      </dsp:txBody>
      <dsp:txXfrm>
        <a:off x="1887622" y="1851268"/>
        <a:ext cx="39689" cy="39689"/>
      </dsp:txXfrm>
    </dsp:sp>
    <dsp:sp modelId="{95EBD554-D35D-46F1-8276-CED732DBF82B}">
      <dsp:nvSpPr>
        <dsp:cNvPr id="0" name=""/>
        <dsp:cNvSpPr/>
      </dsp:nvSpPr>
      <dsp:spPr>
        <a:xfrm>
          <a:off x="1652959" y="429419"/>
          <a:ext cx="509015" cy="1746249"/>
        </a:xfrm>
        <a:custGeom>
          <a:avLst/>
          <a:gdLst/>
          <a:ahLst/>
          <a:cxnLst/>
          <a:rect l="0" t="0" r="0" b="0"/>
          <a:pathLst>
            <a:path>
              <a:moveTo>
                <a:pt x="0" y="1746249"/>
              </a:moveTo>
              <a:lnTo>
                <a:pt x="254507" y="1746249"/>
              </a:lnTo>
              <a:lnTo>
                <a:pt x="254507" y="0"/>
              </a:lnTo>
              <a:lnTo>
                <a:pt x="509015" y="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600" kern="1200">
            <a:solidFill>
              <a:schemeClr val="accent6">
                <a:lumMod val="50000"/>
              </a:schemeClr>
            </a:solidFill>
          </a:endParaRPr>
        </a:p>
      </dsp:txBody>
      <dsp:txXfrm>
        <a:off x="1861994" y="1257071"/>
        <a:ext cx="90946" cy="90946"/>
      </dsp:txXfrm>
    </dsp:sp>
    <dsp:sp modelId="{CFBE34DA-E20E-4AB2-86AB-4EF560B4ACE8}">
      <dsp:nvSpPr>
        <dsp:cNvPr id="0" name=""/>
        <dsp:cNvSpPr/>
      </dsp:nvSpPr>
      <dsp:spPr>
        <a:xfrm rot="16200000">
          <a:off x="-776952" y="1787699"/>
          <a:ext cx="4083886" cy="77593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0" kern="1200">
              <a:solidFill>
                <a:schemeClr val="accent6">
                  <a:lumMod val="50000"/>
                </a:schemeClr>
              </a:solidFill>
            </a:rPr>
            <a:t>με βάση τον </a:t>
          </a:r>
          <a:r>
            <a:rPr lang="el-GR" sz="1800" b="1" kern="1200">
              <a:solidFill>
                <a:schemeClr val="accent6">
                  <a:lumMod val="50000"/>
                </a:schemeClr>
              </a:solidFill>
            </a:rPr>
            <a:t>Σκοπό</a:t>
          </a:r>
          <a:r>
            <a:rPr lang="el-GR" sz="1800" b="0" kern="1200">
              <a:solidFill>
                <a:schemeClr val="accent6">
                  <a:lumMod val="50000"/>
                </a:schemeClr>
              </a:solidFill>
            </a:rPr>
            <a:t> </a:t>
          </a:r>
          <a:endParaRPr lang="el-GR" sz="1800" b="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-776952" y="1787699"/>
        <a:ext cx="4083886" cy="775938"/>
      </dsp:txXfrm>
    </dsp:sp>
    <dsp:sp modelId="{1FB7286D-8A94-4F2F-B0ED-513B9C1BB75B}">
      <dsp:nvSpPr>
        <dsp:cNvPr id="0" name=""/>
        <dsp:cNvSpPr/>
      </dsp:nvSpPr>
      <dsp:spPr>
        <a:xfrm>
          <a:off x="2161975" y="2653"/>
          <a:ext cx="4105490" cy="85353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</a:rPr>
            <a:t>1. Προεκλογικός λόγος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</a:rPr>
            <a:t>- Ομιλίες σε προεκλογικές συγκεντρώσεις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</a:rPr>
            <a:t>- Διακηρύξεις και προγράμματα κομμάτων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</a:rPr>
            <a:t>- Πολιτικές διαφημίσεις</a:t>
          </a:r>
        </a:p>
      </dsp:txBody>
      <dsp:txXfrm>
        <a:off x="2161975" y="2653"/>
        <a:ext cx="4105490" cy="853532"/>
      </dsp:txXfrm>
    </dsp:sp>
    <dsp:sp modelId="{DAD07EAF-3699-4520-A302-D0173589019A}">
      <dsp:nvSpPr>
        <dsp:cNvPr id="0" name=""/>
        <dsp:cNvSpPr/>
      </dsp:nvSpPr>
      <dsp:spPr>
        <a:xfrm>
          <a:off x="2161975" y="1050170"/>
          <a:ext cx="4070012" cy="103277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</a:rPr>
            <a:t>2. Κοινοβουλευτικός λόγος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</a:rPr>
            <a:t>- Αγορεύσεις στη Βουλή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</a:rPr>
            <a:t>- Κοινοβουλευτικές ερωτήσεις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</a:rPr>
            <a:t>- Νομοθετικές προτάσεις</a:t>
          </a:r>
        </a:p>
      </dsp:txBody>
      <dsp:txXfrm>
        <a:off x="2161975" y="1050170"/>
        <a:ext cx="4070012" cy="1032773"/>
      </dsp:txXfrm>
    </dsp:sp>
    <dsp:sp modelId="{C2B6090D-3419-4FF2-981E-227471DFD5C3}">
      <dsp:nvSpPr>
        <dsp:cNvPr id="0" name=""/>
        <dsp:cNvSpPr/>
      </dsp:nvSpPr>
      <dsp:spPr>
        <a:xfrm>
          <a:off x="2161975" y="2276928"/>
          <a:ext cx="4070062" cy="93888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rPr>
            <a:t>3. Θεσμικός λόγος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rPr>
            <a:t>- Διαγγέλματα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rPr>
            <a:t>- Επίσημες ανακοινώσεις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rPr>
            <a:t>- Διπλωματική αλληλογραφία</a:t>
          </a:r>
        </a:p>
      </dsp:txBody>
      <dsp:txXfrm>
        <a:off x="2161975" y="2276928"/>
        <a:ext cx="4070062" cy="938885"/>
      </dsp:txXfrm>
    </dsp:sp>
    <dsp:sp modelId="{5A74FA4D-D8FB-4388-80C6-8D2ED5DA8B67}">
      <dsp:nvSpPr>
        <dsp:cNvPr id="0" name=""/>
        <dsp:cNvSpPr/>
      </dsp:nvSpPr>
      <dsp:spPr>
        <a:xfrm>
          <a:off x="2161975" y="3409798"/>
          <a:ext cx="4082431" cy="93888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rPr>
            <a:t>4. Δημόσιες τοποθετήσεις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rPr>
            <a:t>- Συνεντεύξεις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rPr>
            <a:t>- Άρθρα και δηλώσεις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300" kern="1200" dirty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rPr>
            <a:t>- Ομιλίες σε δημόσιες εκδηλώσεις</a:t>
          </a:r>
        </a:p>
      </dsp:txBody>
      <dsp:txXfrm>
        <a:off x="2161975" y="3409798"/>
        <a:ext cx="4082431" cy="9388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7288C1-A681-40C0-A227-18F064B3EB94}">
      <dsp:nvSpPr>
        <dsp:cNvPr id="0" name=""/>
        <dsp:cNvSpPr/>
      </dsp:nvSpPr>
      <dsp:spPr>
        <a:xfrm>
          <a:off x="1564525" y="2175669"/>
          <a:ext cx="541292" cy="15471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0646" y="0"/>
              </a:lnTo>
              <a:lnTo>
                <a:pt x="270646" y="1547137"/>
              </a:lnTo>
              <a:lnTo>
                <a:pt x="541292" y="154713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600" kern="1200">
            <a:solidFill>
              <a:schemeClr val="accent6">
                <a:lumMod val="50000"/>
              </a:schemeClr>
            </a:solidFill>
          </a:endParaRPr>
        </a:p>
      </dsp:txBody>
      <dsp:txXfrm>
        <a:off x="1794193" y="2908260"/>
        <a:ext cx="81954" cy="81954"/>
      </dsp:txXfrm>
    </dsp:sp>
    <dsp:sp modelId="{703CBE33-94E6-4660-B2D7-E7466C16B6FB}">
      <dsp:nvSpPr>
        <dsp:cNvPr id="0" name=""/>
        <dsp:cNvSpPr/>
      </dsp:nvSpPr>
      <dsp:spPr>
        <a:xfrm>
          <a:off x="1564525" y="2175669"/>
          <a:ext cx="541292" cy="5157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0646" y="0"/>
              </a:lnTo>
              <a:lnTo>
                <a:pt x="270646" y="515712"/>
              </a:lnTo>
              <a:lnTo>
                <a:pt x="541292" y="515712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>
            <a:solidFill>
              <a:schemeClr val="accent6">
                <a:lumMod val="50000"/>
              </a:schemeClr>
            </a:solidFill>
          </a:endParaRPr>
        </a:p>
      </dsp:txBody>
      <dsp:txXfrm>
        <a:off x="1816480" y="2414834"/>
        <a:ext cx="37381" cy="37381"/>
      </dsp:txXfrm>
    </dsp:sp>
    <dsp:sp modelId="{405AA1CD-5422-4CF0-9203-8B52D1770F25}">
      <dsp:nvSpPr>
        <dsp:cNvPr id="0" name=""/>
        <dsp:cNvSpPr/>
      </dsp:nvSpPr>
      <dsp:spPr>
        <a:xfrm>
          <a:off x="1564525" y="1659956"/>
          <a:ext cx="541292" cy="515712"/>
        </a:xfrm>
        <a:custGeom>
          <a:avLst/>
          <a:gdLst/>
          <a:ahLst/>
          <a:cxnLst/>
          <a:rect l="0" t="0" r="0" b="0"/>
          <a:pathLst>
            <a:path>
              <a:moveTo>
                <a:pt x="0" y="515712"/>
              </a:moveTo>
              <a:lnTo>
                <a:pt x="270646" y="515712"/>
              </a:lnTo>
              <a:lnTo>
                <a:pt x="270646" y="0"/>
              </a:lnTo>
              <a:lnTo>
                <a:pt x="541292" y="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>
            <a:solidFill>
              <a:schemeClr val="accent6">
                <a:lumMod val="50000"/>
              </a:schemeClr>
            </a:solidFill>
          </a:endParaRPr>
        </a:p>
      </dsp:txBody>
      <dsp:txXfrm>
        <a:off x="1816480" y="1899121"/>
        <a:ext cx="37381" cy="37381"/>
      </dsp:txXfrm>
    </dsp:sp>
    <dsp:sp modelId="{892A75F6-2C19-4FCB-A300-975302BC6CD0}">
      <dsp:nvSpPr>
        <dsp:cNvPr id="0" name=""/>
        <dsp:cNvSpPr/>
      </dsp:nvSpPr>
      <dsp:spPr>
        <a:xfrm>
          <a:off x="1564525" y="628531"/>
          <a:ext cx="541292" cy="1547137"/>
        </a:xfrm>
        <a:custGeom>
          <a:avLst/>
          <a:gdLst/>
          <a:ahLst/>
          <a:cxnLst/>
          <a:rect l="0" t="0" r="0" b="0"/>
          <a:pathLst>
            <a:path>
              <a:moveTo>
                <a:pt x="0" y="1547137"/>
              </a:moveTo>
              <a:lnTo>
                <a:pt x="270646" y="1547137"/>
              </a:lnTo>
              <a:lnTo>
                <a:pt x="270646" y="0"/>
              </a:lnTo>
              <a:lnTo>
                <a:pt x="541292" y="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600" kern="1200">
            <a:solidFill>
              <a:schemeClr val="accent6">
                <a:lumMod val="50000"/>
              </a:schemeClr>
            </a:solidFill>
          </a:endParaRPr>
        </a:p>
      </dsp:txBody>
      <dsp:txXfrm>
        <a:off x="1794193" y="1361122"/>
        <a:ext cx="81954" cy="81954"/>
      </dsp:txXfrm>
    </dsp:sp>
    <dsp:sp modelId="{227F78C4-7821-47B5-92B0-A57CACF59053}">
      <dsp:nvSpPr>
        <dsp:cNvPr id="0" name=""/>
        <dsp:cNvSpPr/>
      </dsp:nvSpPr>
      <dsp:spPr>
        <a:xfrm rot="16200000">
          <a:off x="-1019466" y="1763098"/>
          <a:ext cx="4342843" cy="8251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0" kern="1200">
              <a:solidFill>
                <a:schemeClr val="accent6">
                  <a:lumMod val="50000"/>
                </a:schemeClr>
              </a:solidFill>
              <a:latin typeface="Corbel" panose="020B0503020204020204"/>
              <a:ea typeface="+mn-ea"/>
              <a:cs typeface="+mn-cs"/>
            </a:rPr>
            <a:t>με βάση το </a:t>
          </a:r>
          <a:r>
            <a:rPr lang="el-GR" sz="1800" b="1" kern="1200">
              <a:solidFill>
                <a:schemeClr val="accent6">
                  <a:lumMod val="50000"/>
                </a:schemeClr>
              </a:solidFill>
              <a:latin typeface="Corbel" panose="020B0503020204020204"/>
              <a:ea typeface="+mn-ea"/>
              <a:cs typeface="+mn-cs"/>
            </a:rPr>
            <a:t>Μέσο</a:t>
          </a:r>
          <a:endParaRPr lang="el-GR" sz="1800" b="1" kern="1200" dirty="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</dsp:txBody>
      <dsp:txXfrm>
        <a:off x="-979186" y="1803378"/>
        <a:ext cx="4262283" cy="744580"/>
      </dsp:txXfrm>
    </dsp:sp>
    <dsp:sp modelId="{ACE40963-844F-4760-B554-96C6511CE31B}">
      <dsp:nvSpPr>
        <dsp:cNvPr id="0" name=""/>
        <dsp:cNvSpPr/>
      </dsp:nvSpPr>
      <dsp:spPr>
        <a:xfrm>
          <a:off x="2105817" y="215960"/>
          <a:ext cx="2706460" cy="825140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600" kern="120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>
              <a:solidFill>
                <a:schemeClr val="accent6">
                  <a:lumMod val="50000"/>
                </a:schemeClr>
              </a:solidFill>
              <a:latin typeface="Corbel" panose="020B0503020204020204"/>
              <a:ea typeface="+mn-ea"/>
              <a:cs typeface="+mn-cs"/>
            </a:rPr>
            <a:t>Γραπτός λόγος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>
              <a:solidFill>
                <a:schemeClr val="accent6">
                  <a:lumMod val="50000"/>
                </a:schemeClr>
              </a:solidFill>
              <a:latin typeface="Corbel" panose="020B0503020204020204"/>
              <a:ea typeface="+mn-ea"/>
              <a:cs typeface="+mn-cs"/>
            </a:rPr>
            <a:t>(έντυπα, διαδίκτυο)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600" kern="1200" dirty="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</dsp:txBody>
      <dsp:txXfrm>
        <a:off x="2105817" y="215960"/>
        <a:ext cx="2666180" cy="825140"/>
      </dsp:txXfrm>
    </dsp:sp>
    <dsp:sp modelId="{C1857FB4-03D0-404B-9C98-BEB310709AF5}">
      <dsp:nvSpPr>
        <dsp:cNvPr id="0" name=""/>
        <dsp:cNvSpPr/>
      </dsp:nvSpPr>
      <dsp:spPr>
        <a:xfrm>
          <a:off x="2105817" y="1247386"/>
          <a:ext cx="2706460" cy="825140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>
              <a:solidFill>
                <a:schemeClr val="accent6">
                  <a:lumMod val="50000"/>
                </a:schemeClr>
              </a:solidFill>
              <a:latin typeface="Corbel" panose="020B0503020204020204"/>
              <a:ea typeface="+mn-ea"/>
              <a:cs typeface="+mn-cs"/>
            </a:rPr>
            <a:t>Προφορικός λόγος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>
              <a:solidFill>
                <a:schemeClr val="accent6">
                  <a:lumMod val="50000"/>
                </a:schemeClr>
              </a:solidFill>
              <a:latin typeface="Corbel" panose="020B0503020204020204"/>
              <a:ea typeface="+mn-ea"/>
              <a:cs typeface="+mn-cs"/>
            </a:rPr>
            <a:t> (ομιλίες, συνεντεύξεις)</a:t>
          </a:r>
          <a:endParaRPr lang="el-GR" sz="1600" kern="1200" dirty="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</dsp:txBody>
      <dsp:txXfrm>
        <a:off x="2105817" y="1247386"/>
        <a:ext cx="2666180" cy="825140"/>
      </dsp:txXfrm>
    </dsp:sp>
    <dsp:sp modelId="{9E8914B0-382F-449A-91D2-7481485FAC08}">
      <dsp:nvSpPr>
        <dsp:cNvPr id="0" name=""/>
        <dsp:cNvSpPr/>
      </dsp:nvSpPr>
      <dsp:spPr>
        <a:xfrm>
          <a:off x="2105817" y="2278811"/>
          <a:ext cx="2706460" cy="825140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en-US" sz="1600" kern="1200" dirty="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kern="1200" dirty="0" err="1">
              <a:solidFill>
                <a:schemeClr val="accent6">
                  <a:lumMod val="50000"/>
                </a:schemeClr>
              </a:solidFill>
              <a:latin typeface="Corbel" panose="020B0503020204020204"/>
              <a:ea typeface="+mn-ea"/>
              <a:cs typeface="+mn-cs"/>
            </a:rPr>
            <a:t>Ψηφι</a:t>
          </a:r>
          <a:r>
            <a:rPr lang="en-US" sz="1600" kern="1200" dirty="0">
              <a:solidFill>
                <a:schemeClr val="accent6">
                  <a:lumMod val="50000"/>
                </a:schemeClr>
              </a:solidFill>
              <a:latin typeface="Corbel" panose="020B0503020204020204"/>
              <a:ea typeface="+mn-ea"/>
              <a:cs typeface="+mn-cs"/>
            </a:rPr>
            <a:t>ακός λόγος </a:t>
          </a:r>
          <a:endParaRPr lang="el-GR" sz="1600" kern="1200" dirty="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kern="1200" dirty="0">
              <a:solidFill>
                <a:schemeClr val="accent6">
                  <a:lumMod val="50000"/>
                </a:schemeClr>
              </a:solidFill>
              <a:latin typeface="Corbel" panose="020B0503020204020204"/>
              <a:ea typeface="+mn-ea"/>
              <a:cs typeface="+mn-cs"/>
            </a:rPr>
            <a:t>(social media, blogs)</a:t>
          </a:r>
          <a:endParaRPr lang="el-GR" sz="1600" kern="1200" dirty="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600" kern="1200" dirty="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</dsp:txBody>
      <dsp:txXfrm>
        <a:off x="2105817" y="2278811"/>
        <a:ext cx="2666180" cy="825140"/>
      </dsp:txXfrm>
    </dsp:sp>
    <dsp:sp modelId="{69421ABC-9922-4E26-87AB-6D39B822513E}">
      <dsp:nvSpPr>
        <dsp:cNvPr id="0" name=""/>
        <dsp:cNvSpPr/>
      </dsp:nvSpPr>
      <dsp:spPr>
        <a:xfrm>
          <a:off x="2105817" y="3310236"/>
          <a:ext cx="2706460" cy="825140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kern="1200">
              <a:solidFill>
                <a:schemeClr val="accent6">
                  <a:lumMod val="50000"/>
                </a:schemeClr>
              </a:solidFill>
              <a:latin typeface="Corbel" panose="020B0503020204020204"/>
              <a:ea typeface="+mn-ea"/>
              <a:cs typeface="+mn-cs"/>
            </a:rPr>
            <a:t>Οπτικοακουστικός λόγος </a:t>
          </a:r>
          <a:endParaRPr lang="el-GR" sz="1600" kern="120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kern="1200">
              <a:solidFill>
                <a:schemeClr val="accent6">
                  <a:lumMod val="50000"/>
                </a:schemeClr>
              </a:solidFill>
              <a:latin typeface="Corbel" panose="020B0503020204020204"/>
              <a:ea typeface="+mn-ea"/>
              <a:cs typeface="+mn-cs"/>
            </a:rPr>
            <a:t>(τηλεόραση, βίντεο)</a:t>
          </a:r>
          <a:endParaRPr lang="el-GR" sz="1600" kern="1200" dirty="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</dsp:txBody>
      <dsp:txXfrm>
        <a:off x="2105817" y="3310236"/>
        <a:ext cx="2666180" cy="8251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7BA146-6C3D-483E-AFFD-5507064E4AE9}">
      <dsp:nvSpPr>
        <dsp:cNvPr id="0" name=""/>
        <dsp:cNvSpPr/>
      </dsp:nvSpPr>
      <dsp:spPr>
        <a:xfrm>
          <a:off x="1154703" y="2175669"/>
          <a:ext cx="541292" cy="15471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0646" y="0"/>
              </a:lnTo>
              <a:lnTo>
                <a:pt x="270646" y="1547137"/>
              </a:lnTo>
              <a:lnTo>
                <a:pt x="541292" y="154713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600" kern="1200">
            <a:solidFill>
              <a:schemeClr val="accent6">
                <a:lumMod val="50000"/>
              </a:schemeClr>
            </a:solidFill>
          </a:endParaRPr>
        </a:p>
      </dsp:txBody>
      <dsp:txXfrm>
        <a:off x="1384372" y="2908260"/>
        <a:ext cx="81954" cy="81954"/>
      </dsp:txXfrm>
    </dsp:sp>
    <dsp:sp modelId="{FA20A64C-9E69-4A1C-A0D7-4E2D9A9E90D5}">
      <dsp:nvSpPr>
        <dsp:cNvPr id="0" name=""/>
        <dsp:cNvSpPr/>
      </dsp:nvSpPr>
      <dsp:spPr>
        <a:xfrm>
          <a:off x="1154703" y="2175669"/>
          <a:ext cx="541292" cy="5157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0646" y="0"/>
              </a:lnTo>
              <a:lnTo>
                <a:pt x="270646" y="515712"/>
              </a:lnTo>
              <a:lnTo>
                <a:pt x="541292" y="515712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>
            <a:solidFill>
              <a:schemeClr val="accent6">
                <a:lumMod val="50000"/>
              </a:schemeClr>
            </a:solidFill>
          </a:endParaRPr>
        </a:p>
      </dsp:txBody>
      <dsp:txXfrm>
        <a:off x="1406658" y="2414834"/>
        <a:ext cx="37381" cy="37381"/>
      </dsp:txXfrm>
    </dsp:sp>
    <dsp:sp modelId="{276AAA9E-EE67-4BFD-A36C-662942F891AA}">
      <dsp:nvSpPr>
        <dsp:cNvPr id="0" name=""/>
        <dsp:cNvSpPr/>
      </dsp:nvSpPr>
      <dsp:spPr>
        <a:xfrm>
          <a:off x="1154703" y="1659956"/>
          <a:ext cx="541292" cy="515712"/>
        </a:xfrm>
        <a:custGeom>
          <a:avLst/>
          <a:gdLst/>
          <a:ahLst/>
          <a:cxnLst/>
          <a:rect l="0" t="0" r="0" b="0"/>
          <a:pathLst>
            <a:path>
              <a:moveTo>
                <a:pt x="0" y="515712"/>
              </a:moveTo>
              <a:lnTo>
                <a:pt x="270646" y="515712"/>
              </a:lnTo>
              <a:lnTo>
                <a:pt x="270646" y="0"/>
              </a:lnTo>
              <a:lnTo>
                <a:pt x="541292" y="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>
            <a:solidFill>
              <a:schemeClr val="accent6">
                <a:lumMod val="50000"/>
              </a:schemeClr>
            </a:solidFill>
          </a:endParaRPr>
        </a:p>
      </dsp:txBody>
      <dsp:txXfrm>
        <a:off x="1406658" y="1899121"/>
        <a:ext cx="37381" cy="37381"/>
      </dsp:txXfrm>
    </dsp:sp>
    <dsp:sp modelId="{9668C8C5-C636-4080-847A-CA2A1DA65DD8}">
      <dsp:nvSpPr>
        <dsp:cNvPr id="0" name=""/>
        <dsp:cNvSpPr/>
      </dsp:nvSpPr>
      <dsp:spPr>
        <a:xfrm>
          <a:off x="1154703" y="628531"/>
          <a:ext cx="541292" cy="1547137"/>
        </a:xfrm>
        <a:custGeom>
          <a:avLst/>
          <a:gdLst/>
          <a:ahLst/>
          <a:cxnLst/>
          <a:rect l="0" t="0" r="0" b="0"/>
          <a:pathLst>
            <a:path>
              <a:moveTo>
                <a:pt x="0" y="1547137"/>
              </a:moveTo>
              <a:lnTo>
                <a:pt x="270646" y="1547137"/>
              </a:lnTo>
              <a:lnTo>
                <a:pt x="270646" y="0"/>
              </a:lnTo>
              <a:lnTo>
                <a:pt x="541292" y="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600" kern="1200">
            <a:solidFill>
              <a:schemeClr val="accent6">
                <a:lumMod val="50000"/>
              </a:schemeClr>
            </a:solidFill>
          </a:endParaRPr>
        </a:p>
      </dsp:txBody>
      <dsp:txXfrm>
        <a:off x="1384372" y="1361122"/>
        <a:ext cx="81954" cy="81954"/>
      </dsp:txXfrm>
    </dsp:sp>
    <dsp:sp modelId="{7BBA19D0-AC46-4BB0-A515-6E4291DCECBE}">
      <dsp:nvSpPr>
        <dsp:cNvPr id="0" name=""/>
        <dsp:cNvSpPr/>
      </dsp:nvSpPr>
      <dsp:spPr>
        <a:xfrm rot="16200000">
          <a:off x="-1429288" y="1763098"/>
          <a:ext cx="4342843" cy="82514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0" kern="1200">
              <a:solidFill>
                <a:schemeClr val="accent6">
                  <a:lumMod val="50000"/>
                </a:schemeClr>
              </a:solidFill>
            </a:rPr>
            <a:t>με βάση τον </a:t>
          </a:r>
          <a:r>
            <a:rPr lang="el-GR" sz="1800" b="1" kern="1200">
              <a:solidFill>
                <a:schemeClr val="accent6">
                  <a:lumMod val="50000"/>
                </a:schemeClr>
              </a:solidFill>
            </a:rPr>
            <a:t>Δέκτη</a:t>
          </a:r>
          <a:endParaRPr lang="el-GR" sz="1800" b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-1429288" y="1763098"/>
        <a:ext cx="4342843" cy="825140"/>
      </dsp:txXfrm>
    </dsp:sp>
    <dsp:sp modelId="{FCC70071-206D-437E-9493-C3817640B0EB}">
      <dsp:nvSpPr>
        <dsp:cNvPr id="0" name=""/>
        <dsp:cNvSpPr/>
      </dsp:nvSpPr>
      <dsp:spPr>
        <a:xfrm>
          <a:off x="1695995" y="215960"/>
          <a:ext cx="2706460" cy="82514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600" kern="1200" dirty="0">
            <a:solidFill>
              <a:schemeClr val="accent6">
                <a:lumMod val="50000"/>
              </a:schemeClr>
            </a:solidFill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Εντός Επικρατείας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600" kern="1200" dirty="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</dsp:txBody>
      <dsp:txXfrm>
        <a:off x="1695995" y="215960"/>
        <a:ext cx="2706460" cy="825140"/>
      </dsp:txXfrm>
    </dsp:sp>
    <dsp:sp modelId="{C0F20719-6A84-4157-8019-B192583DA0FD}">
      <dsp:nvSpPr>
        <dsp:cNvPr id="0" name=""/>
        <dsp:cNvSpPr/>
      </dsp:nvSpPr>
      <dsp:spPr>
        <a:xfrm>
          <a:off x="1695995" y="1247386"/>
          <a:ext cx="2706460" cy="82514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Εκτός Επικρατείας</a:t>
          </a:r>
        </a:p>
      </dsp:txBody>
      <dsp:txXfrm>
        <a:off x="1695995" y="1247386"/>
        <a:ext cx="2706460" cy="825140"/>
      </dsp:txXfrm>
    </dsp:sp>
    <dsp:sp modelId="{DFC075AE-70A4-42C5-A59E-02A62CFAF1DB}">
      <dsp:nvSpPr>
        <dsp:cNvPr id="0" name=""/>
        <dsp:cNvSpPr/>
      </dsp:nvSpPr>
      <dsp:spPr>
        <a:xfrm>
          <a:off x="1695995" y="2278811"/>
          <a:ext cx="2706460" cy="82514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de-DE" sz="1600" kern="1200" dirty="0">
            <a:solidFill>
              <a:schemeClr val="accent6">
                <a:lumMod val="50000"/>
              </a:schemeClr>
            </a:solidFill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Εσωτερικά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el-GR" sz="1600" kern="1200" dirty="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</dsp:txBody>
      <dsp:txXfrm>
        <a:off x="1695995" y="2278811"/>
        <a:ext cx="2706460" cy="825140"/>
      </dsp:txXfrm>
    </dsp:sp>
    <dsp:sp modelId="{4CC90154-DDEC-47F3-88FC-EA63AE8D735B}">
      <dsp:nvSpPr>
        <dsp:cNvPr id="0" name=""/>
        <dsp:cNvSpPr/>
      </dsp:nvSpPr>
      <dsp:spPr>
        <a:xfrm>
          <a:off x="1695995" y="3310236"/>
          <a:ext cx="2706460" cy="82514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de-DE" sz="1600" kern="1200" dirty="0">
            <a:solidFill>
              <a:schemeClr val="accent6">
                <a:lumMod val="50000"/>
              </a:schemeClr>
            </a:solidFill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Εξωτερικά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el-GR" sz="1600" kern="1200" dirty="0">
            <a:solidFill>
              <a:schemeClr val="accent6">
                <a:lumMod val="50000"/>
              </a:schemeClr>
            </a:solidFill>
            <a:latin typeface="Corbel" panose="020B0503020204020204"/>
            <a:ea typeface="+mn-ea"/>
            <a:cs typeface="+mn-cs"/>
          </a:endParaRPr>
        </a:p>
      </dsp:txBody>
      <dsp:txXfrm>
        <a:off x="1695995" y="3310236"/>
        <a:ext cx="2706460" cy="8251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48B807-277B-4B9E-AFA9-8AD9BC573022}">
      <dsp:nvSpPr>
        <dsp:cNvPr id="0" name=""/>
        <dsp:cNvSpPr/>
      </dsp:nvSpPr>
      <dsp:spPr>
        <a:xfrm>
          <a:off x="3414008" y="2088913"/>
          <a:ext cx="2553116" cy="2553116"/>
        </a:xfrm>
        <a:prstGeom prst="gear9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Κείμενο</a:t>
          </a:r>
        </a:p>
      </dsp:txBody>
      <dsp:txXfrm>
        <a:off x="3927298" y="2686968"/>
        <a:ext cx="1526536" cy="1312355"/>
      </dsp:txXfrm>
    </dsp:sp>
    <dsp:sp modelId="{2E1ED7FE-1FCA-47D7-9A5D-3FE209567AB2}">
      <dsp:nvSpPr>
        <dsp:cNvPr id="0" name=""/>
        <dsp:cNvSpPr/>
      </dsp:nvSpPr>
      <dsp:spPr>
        <a:xfrm>
          <a:off x="1928558" y="1485449"/>
          <a:ext cx="1856812" cy="1856812"/>
        </a:xfrm>
        <a:prstGeom prst="gear6">
          <a:avLst/>
        </a:prstGeom>
        <a:gradFill rotWithShape="0">
          <a:gsLst>
            <a:gs pos="0">
              <a:schemeClr val="accent5">
                <a:hueOff val="9557340"/>
                <a:satOff val="-20419"/>
                <a:lumOff val="-852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9557340"/>
                <a:satOff val="-20419"/>
                <a:lumOff val="-852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9557340"/>
                <a:satOff val="-20419"/>
                <a:lumOff val="-852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Πρακτική Λόγου </a:t>
          </a:r>
        </a:p>
      </dsp:txBody>
      <dsp:txXfrm>
        <a:off x="2396016" y="1955732"/>
        <a:ext cx="921896" cy="916246"/>
      </dsp:txXfrm>
    </dsp:sp>
    <dsp:sp modelId="{776DB49C-68F0-4671-8A49-BDB12A6FA59B}">
      <dsp:nvSpPr>
        <dsp:cNvPr id="0" name=""/>
        <dsp:cNvSpPr/>
      </dsp:nvSpPr>
      <dsp:spPr>
        <a:xfrm rot="20700000">
          <a:off x="2968562" y="204438"/>
          <a:ext cx="1819296" cy="1819296"/>
        </a:xfrm>
        <a:prstGeom prst="gear6">
          <a:avLst/>
        </a:prstGeom>
        <a:gradFill rotWithShape="0">
          <a:gsLst>
            <a:gs pos="0">
              <a:schemeClr val="accent5">
                <a:hueOff val="19114680"/>
                <a:satOff val="-40837"/>
                <a:lumOff val="-170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19114680"/>
                <a:satOff val="-40837"/>
                <a:lumOff val="-170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19114680"/>
                <a:satOff val="-40837"/>
                <a:lumOff val="-170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Κοινωνική Πρακτική </a:t>
          </a:r>
        </a:p>
      </dsp:txBody>
      <dsp:txXfrm rot="-20700000">
        <a:off x="3367587" y="603463"/>
        <a:ext cx="1021246" cy="1021246"/>
      </dsp:txXfrm>
    </dsp:sp>
    <dsp:sp modelId="{A9B9A69B-DBA6-45B4-8586-DEEB74B9DE79}">
      <dsp:nvSpPr>
        <dsp:cNvPr id="0" name=""/>
        <dsp:cNvSpPr/>
      </dsp:nvSpPr>
      <dsp:spPr>
        <a:xfrm>
          <a:off x="3222633" y="1700836"/>
          <a:ext cx="3267989" cy="3267989"/>
        </a:xfrm>
        <a:prstGeom prst="circularArrow">
          <a:avLst>
            <a:gd name="adj1" fmla="val 4687"/>
            <a:gd name="adj2" fmla="val 299029"/>
            <a:gd name="adj3" fmla="val 2525918"/>
            <a:gd name="adj4" fmla="val 15840425"/>
            <a:gd name="adj5" fmla="val 5469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EEFA0CB-918C-4BC3-B0D0-DA7F38A89979}">
      <dsp:nvSpPr>
        <dsp:cNvPr id="0" name=""/>
        <dsp:cNvSpPr/>
      </dsp:nvSpPr>
      <dsp:spPr>
        <a:xfrm>
          <a:off x="1599720" y="1072685"/>
          <a:ext cx="2374398" cy="237439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5">
                <a:hueOff val="9557340"/>
                <a:satOff val="-20419"/>
                <a:lumOff val="-852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9557340"/>
                <a:satOff val="-20419"/>
                <a:lumOff val="-852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9557340"/>
                <a:satOff val="-20419"/>
                <a:lumOff val="-852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C431485-D37A-4BF1-A9FC-A439C4691B69}">
      <dsp:nvSpPr>
        <dsp:cNvPr id="0" name=""/>
        <dsp:cNvSpPr/>
      </dsp:nvSpPr>
      <dsp:spPr>
        <a:xfrm>
          <a:off x="2547740" y="-195977"/>
          <a:ext cx="2560079" cy="2560079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5">
                <a:hueOff val="19114680"/>
                <a:satOff val="-40837"/>
                <a:lumOff val="-170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19114680"/>
                <a:satOff val="-40837"/>
                <a:lumOff val="-170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19114680"/>
                <a:satOff val="-40837"/>
                <a:lumOff val="-170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8FA324-2062-43F7-8EF3-4E85E9A630A9}">
      <dsp:nvSpPr>
        <dsp:cNvPr id="0" name=""/>
        <dsp:cNvSpPr/>
      </dsp:nvSpPr>
      <dsp:spPr>
        <a:xfrm>
          <a:off x="44946" y="1149279"/>
          <a:ext cx="1679272" cy="10075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 dirty="0"/>
            <a:t>Λόγος</a:t>
          </a:r>
        </a:p>
      </dsp:txBody>
      <dsp:txXfrm>
        <a:off x="74457" y="1178790"/>
        <a:ext cx="1620250" cy="948541"/>
      </dsp:txXfrm>
    </dsp:sp>
    <dsp:sp modelId="{7871B045-B085-4BD8-B0A5-DBB3F686E855}">
      <dsp:nvSpPr>
        <dsp:cNvPr id="0" name=""/>
        <dsp:cNvSpPr/>
      </dsp:nvSpPr>
      <dsp:spPr>
        <a:xfrm rot="21585376">
          <a:off x="1882312" y="1439873"/>
          <a:ext cx="335164" cy="4164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900" kern="1200"/>
        </a:p>
      </dsp:txBody>
      <dsp:txXfrm>
        <a:off x="1882312" y="1523379"/>
        <a:ext cx="234615" cy="249875"/>
      </dsp:txXfrm>
    </dsp:sp>
    <dsp:sp modelId="{14286372-142A-433C-8B0A-E9A28E2BE298}">
      <dsp:nvSpPr>
        <dsp:cNvPr id="0" name=""/>
        <dsp:cNvSpPr/>
      </dsp:nvSpPr>
      <dsp:spPr>
        <a:xfrm>
          <a:off x="2356599" y="1139445"/>
          <a:ext cx="1679272" cy="1007563"/>
        </a:xfrm>
        <a:prstGeom prst="roundRect">
          <a:avLst>
            <a:gd name="adj" fmla="val 10000"/>
          </a:avLst>
        </a:prstGeom>
        <a:solidFill>
          <a:schemeClr val="accent4">
            <a:hueOff val="-2909548"/>
            <a:satOff val="17155"/>
            <a:lumOff val="18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 dirty="0"/>
            <a:t>Γνώση	</a:t>
          </a:r>
        </a:p>
      </dsp:txBody>
      <dsp:txXfrm>
        <a:off x="2386110" y="1168956"/>
        <a:ext cx="1620250" cy="948541"/>
      </dsp:txXfrm>
    </dsp:sp>
    <dsp:sp modelId="{7F9842F9-4B25-459F-834D-DEA7B5314FDD}">
      <dsp:nvSpPr>
        <dsp:cNvPr id="0" name=""/>
        <dsp:cNvSpPr/>
      </dsp:nvSpPr>
      <dsp:spPr>
        <a:xfrm>
          <a:off x="4203799" y="1434997"/>
          <a:ext cx="356005" cy="4164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5819096"/>
            <a:satOff val="34311"/>
            <a:lumOff val="372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900" kern="1200"/>
        </a:p>
      </dsp:txBody>
      <dsp:txXfrm>
        <a:off x="4203799" y="1518289"/>
        <a:ext cx="249204" cy="249875"/>
      </dsp:txXfrm>
    </dsp:sp>
    <dsp:sp modelId="{5BE99813-6D05-44DE-86D6-916E1C9A1FD2}">
      <dsp:nvSpPr>
        <dsp:cNvPr id="0" name=""/>
        <dsp:cNvSpPr/>
      </dsp:nvSpPr>
      <dsp:spPr>
        <a:xfrm>
          <a:off x="4707581" y="1139445"/>
          <a:ext cx="1679272" cy="1007563"/>
        </a:xfrm>
        <a:prstGeom prst="roundRect">
          <a:avLst>
            <a:gd name="adj" fmla="val 10000"/>
          </a:avLst>
        </a:prstGeom>
        <a:solidFill>
          <a:schemeClr val="accent4">
            <a:hueOff val="-5819096"/>
            <a:satOff val="34311"/>
            <a:lumOff val="3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 dirty="0"/>
            <a:t>Κοινωνία</a:t>
          </a:r>
        </a:p>
      </dsp:txBody>
      <dsp:txXfrm>
        <a:off x="4737092" y="1168956"/>
        <a:ext cx="1620250" cy="94854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85FD79-2FE7-4778-8C7D-FCCA9BA93631}">
      <dsp:nvSpPr>
        <dsp:cNvPr id="0" name=""/>
        <dsp:cNvSpPr/>
      </dsp:nvSpPr>
      <dsp:spPr>
        <a:xfrm>
          <a:off x="2539" y="474389"/>
          <a:ext cx="2476500" cy="9906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b="1" kern="1200" dirty="0" err="1">
              <a:solidFill>
                <a:schemeClr val="accent6">
                  <a:lumMod val="50000"/>
                </a:schemeClr>
              </a:solidFill>
            </a:rPr>
            <a:t>Μακροδομές</a:t>
          </a:r>
          <a:r>
            <a:rPr lang="el-GR" sz="2200" b="1" kern="1200" dirty="0">
              <a:solidFill>
                <a:schemeClr val="accent6">
                  <a:lumMod val="50000"/>
                </a:schemeClr>
              </a:solidFill>
            </a:rPr>
            <a:t>:</a:t>
          </a:r>
          <a:endParaRPr lang="el-GR" sz="22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2539" y="474389"/>
        <a:ext cx="2476500" cy="990600"/>
      </dsp:txXfrm>
    </dsp:sp>
    <dsp:sp modelId="{4270B7E2-29E2-444E-8EFC-C590D588F90E}">
      <dsp:nvSpPr>
        <dsp:cNvPr id="0" name=""/>
        <dsp:cNvSpPr/>
      </dsp:nvSpPr>
      <dsp:spPr>
        <a:xfrm>
          <a:off x="0" y="1451490"/>
          <a:ext cx="2476500" cy="3479287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Θέματα (</a:t>
          </a:r>
          <a:r>
            <a:rPr lang="el-GR" sz="1600" kern="1200" dirty="0" err="1">
              <a:solidFill>
                <a:schemeClr val="accent6">
                  <a:lumMod val="50000"/>
                </a:schemeClr>
              </a:solidFill>
            </a:rPr>
            <a:t>topics</a:t>
          </a: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) και </a:t>
          </a:r>
          <a:r>
            <a:rPr lang="el-GR" sz="1600" kern="1200" dirty="0" err="1">
              <a:solidFill>
                <a:schemeClr val="accent6">
                  <a:lumMod val="50000"/>
                </a:schemeClr>
              </a:solidFill>
            </a:rPr>
            <a:t>μακροπροτάσεις</a:t>
          </a:r>
          <a:endParaRPr lang="el-GR" sz="1600" kern="1200" dirty="0">
            <a:solidFill>
              <a:schemeClr val="accent6">
                <a:lumMod val="50000"/>
              </a:schemeClr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Τι θεωρείται σημαντικό; Τι τονίζεται;</a:t>
          </a:r>
        </a:p>
      </dsp:txBody>
      <dsp:txXfrm>
        <a:off x="0" y="1451490"/>
        <a:ext cx="2476500" cy="3479287"/>
      </dsp:txXfrm>
    </dsp:sp>
    <dsp:sp modelId="{D6CDAA2A-0594-4192-AD88-5166350FE76F}">
      <dsp:nvSpPr>
        <dsp:cNvPr id="0" name=""/>
        <dsp:cNvSpPr/>
      </dsp:nvSpPr>
      <dsp:spPr>
        <a:xfrm>
          <a:off x="2825749" y="474389"/>
          <a:ext cx="2476500" cy="990600"/>
        </a:xfrm>
        <a:prstGeom prst="rect">
          <a:avLst/>
        </a:prstGeom>
        <a:solidFill>
          <a:schemeClr val="accent4">
            <a:hueOff val="-2909548"/>
            <a:satOff val="17155"/>
            <a:lumOff val="1863"/>
            <a:alphaOff val="0"/>
          </a:schemeClr>
        </a:solidFill>
        <a:ln w="12700" cap="flat" cmpd="sng" algn="ctr">
          <a:solidFill>
            <a:schemeClr val="accent4">
              <a:hueOff val="-2909548"/>
              <a:satOff val="17155"/>
              <a:lumOff val="186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b="1" kern="1200" dirty="0">
              <a:solidFill>
                <a:schemeClr val="accent6">
                  <a:lumMod val="50000"/>
                </a:schemeClr>
              </a:solidFill>
            </a:rPr>
            <a:t>Υπερδομές</a:t>
          </a:r>
          <a:r>
            <a:rPr lang="el-GR" sz="2800" b="1" kern="1200" dirty="0">
              <a:solidFill>
                <a:schemeClr val="accent6">
                  <a:lumMod val="50000"/>
                </a:schemeClr>
              </a:solidFill>
            </a:rPr>
            <a:t>:</a:t>
          </a:r>
          <a:endParaRPr lang="el-GR" sz="28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2825749" y="474389"/>
        <a:ext cx="2476500" cy="990600"/>
      </dsp:txXfrm>
    </dsp:sp>
    <dsp:sp modelId="{92C8E8EC-7065-409E-B41A-EC481C10ACC7}">
      <dsp:nvSpPr>
        <dsp:cNvPr id="0" name=""/>
        <dsp:cNvSpPr/>
      </dsp:nvSpPr>
      <dsp:spPr>
        <a:xfrm>
          <a:off x="2825749" y="1464989"/>
          <a:ext cx="2476500" cy="3479287"/>
        </a:xfrm>
        <a:prstGeom prst="rect">
          <a:avLst/>
        </a:prstGeom>
        <a:solidFill>
          <a:schemeClr val="accent4">
            <a:tint val="40000"/>
            <a:alpha val="90000"/>
            <a:hueOff val="-3011634"/>
            <a:satOff val="15027"/>
            <a:lumOff val="85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3011634"/>
              <a:satOff val="15027"/>
              <a:lumOff val="85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Σχηματικές κατηγορίες (π.χ. αφηγηματικά σχήματα, </a:t>
          </a:r>
          <a:r>
            <a:rPr lang="el-GR" sz="1600" kern="1200" dirty="0" err="1">
              <a:solidFill>
                <a:schemeClr val="accent6">
                  <a:lumMod val="50000"/>
                </a:schemeClr>
              </a:solidFill>
            </a:rPr>
            <a:t>επιχειρηματολογικές</a:t>
          </a: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 δομές)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kern="1200" dirty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Συμβατικοί τρόποι οργάνωσης κειμένων</a:t>
          </a:r>
        </a:p>
      </dsp:txBody>
      <dsp:txXfrm>
        <a:off x="2825749" y="1464989"/>
        <a:ext cx="2476500" cy="3479287"/>
      </dsp:txXfrm>
    </dsp:sp>
    <dsp:sp modelId="{A715FA37-69B0-41FE-BFCA-A2B01C2AB033}">
      <dsp:nvSpPr>
        <dsp:cNvPr id="0" name=""/>
        <dsp:cNvSpPr/>
      </dsp:nvSpPr>
      <dsp:spPr>
        <a:xfrm>
          <a:off x="5648960" y="474389"/>
          <a:ext cx="2476500" cy="990600"/>
        </a:xfrm>
        <a:prstGeom prst="rect">
          <a:avLst/>
        </a:prstGeom>
        <a:solidFill>
          <a:schemeClr val="accent4">
            <a:hueOff val="-5819096"/>
            <a:satOff val="34311"/>
            <a:lumOff val="3726"/>
            <a:alphaOff val="0"/>
          </a:schemeClr>
        </a:solidFill>
        <a:ln w="12700" cap="flat" cmpd="sng" algn="ctr">
          <a:solidFill>
            <a:schemeClr val="accent4">
              <a:hueOff val="-5819096"/>
              <a:satOff val="34311"/>
              <a:lumOff val="37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b="1" kern="1200" dirty="0" err="1">
              <a:solidFill>
                <a:schemeClr val="accent6">
                  <a:lumMod val="50000"/>
                </a:schemeClr>
              </a:solidFill>
            </a:rPr>
            <a:t>Μικροδομές</a:t>
          </a:r>
          <a:endParaRPr lang="el-GR" sz="22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5648960" y="474389"/>
        <a:ext cx="2476500" cy="990600"/>
      </dsp:txXfrm>
    </dsp:sp>
    <dsp:sp modelId="{677DC7F3-A4CA-424C-94DC-3A599EBD1BF8}">
      <dsp:nvSpPr>
        <dsp:cNvPr id="0" name=""/>
        <dsp:cNvSpPr/>
      </dsp:nvSpPr>
      <dsp:spPr>
        <a:xfrm>
          <a:off x="5648960" y="1464989"/>
          <a:ext cx="2476500" cy="3479287"/>
        </a:xfrm>
        <a:prstGeom prst="rect">
          <a:avLst/>
        </a:prstGeom>
        <a:solidFill>
          <a:schemeClr val="accent4">
            <a:tint val="40000"/>
            <a:alpha val="90000"/>
            <a:hueOff val="-6023269"/>
            <a:satOff val="30053"/>
            <a:lumOff val="170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6023269"/>
              <a:satOff val="30053"/>
              <a:lumOff val="170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b="1" kern="1200" dirty="0">
              <a:solidFill>
                <a:schemeClr val="accent6">
                  <a:lumMod val="50000"/>
                </a:schemeClr>
              </a:solidFill>
            </a:rPr>
            <a:t>Σημασιολογικές:</a:t>
          </a: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 Επιλογές λέξεων, προτάσεων, σημασιολογικοί ρόλοι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b="1" kern="1200" dirty="0">
              <a:solidFill>
                <a:schemeClr val="accent6">
                  <a:lumMod val="50000"/>
                </a:schemeClr>
              </a:solidFill>
            </a:rPr>
            <a:t>Συντακτικές:</a:t>
          </a: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 Ενεργητική/παθητική φωνή, τοποθέτηση πληροφοριών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b="1" kern="1200">
              <a:solidFill>
                <a:schemeClr val="accent6">
                  <a:lumMod val="50000"/>
                </a:schemeClr>
              </a:solidFill>
            </a:rPr>
            <a:t>Ρητορικές:</a:t>
          </a:r>
          <a:r>
            <a:rPr lang="el-GR" sz="1600" kern="1200">
              <a:solidFill>
                <a:schemeClr val="accent6">
                  <a:lumMod val="50000"/>
                </a:schemeClr>
              </a:solidFill>
            </a:rPr>
            <a:t> Μεταφορές, υπερβολές, ευφημισμοί</a:t>
          </a:r>
          <a:endParaRPr lang="el-GR" sz="1600" kern="1200" dirty="0">
            <a:solidFill>
              <a:schemeClr val="accent6">
                <a:lumMod val="50000"/>
              </a:schemeClr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b="1" kern="1200" dirty="0">
              <a:solidFill>
                <a:schemeClr val="accent6">
                  <a:lumMod val="50000"/>
                </a:schemeClr>
              </a:solidFill>
            </a:rPr>
            <a:t>Πραγματολογικές:</a:t>
          </a:r>
          <a:r>
            <a:rPr lang="el-GR" sz="1600" kern="1200" dirty="0">
              <a:solidFill>
                <a:schemeClr val="accent6">
                  <a:lumMod val="50000"/>
                </a:schemeClr>
              </a:solidFill>
            </a:rPr>
            <a:t> Προϋποθέσεις, υπαινιγμοί, πολιτική ορθότητα</a:t>
          </a:r>
        </a:p>
      </dsp:txBody>
      <dsp:txXfrm>
        <a:off x="5648960" y="1464989"/>
        <a:ext cx="2476500" cy="347928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8F0E94-54E9-4D7C-819F-426DA35DBD97}">
      <dsp:nvSpPr>
        <dsp:cNvPr id="0" name=""/>
        <dsp:cNvSpPr/>
      </dsp:nvSpPr>
      <dsp:spPr>
        <a:xfrm>
          <a:off x="1997448" y="257969"/>
          <a:ext cx="1959666" cy="195966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800" kern="1200" dirty="0">
              <a:solidFill>
                <a:schemeClr val="accent6">
                  <a:lumMod val="50000"/>
                </a:schemeClr>
              </a:solidFill>
            </a:rPr>
            <a:t>Τονισμός θετικών πτυχών του "εμείς"</a:t>
          </a:r>
        </a:p>
      </dsp:txBody>
      <dsp:txXfrm>
        <a:off x="1997448" y="257969"/>
        <a:ext cx="1959666" cy="1959666"/>
      </dsp:txXfrm>
    </dsp:sp>
    <dsp:sp modelId="{A209B0E7-330C-4EF8-8FFD-74B2D3AE6432}">
      <dsp:nvSpPr>
        <dsp:cNvPr id="0" name=""/>
        <dsp:cNvSpPr/>
      </dsp:nvSpPr>
      <dsp:spPr>
        <a:xfrm rot="5400000">
          <a:off x="4047631" y="257969"/>
          <a:ext cx="1959666" cy="1959666"/>
        </a:xfrm>
        <a:prstGeom prst="rect">
          <a:avLst/>
        </a:prstGeom>
        <a:solidFill>
          <a:schemeClr val="accent4">
            <a:hueOff val="-1939699"/>
            <a:satOff val="11437"/>
            <a:lumOff val="12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800" kern="1200" dirty="0">
              <a:solidFill>
                <a:schemeClr val="accent6">
                  <a:lumMod val="50000"/>
                </a:schemeClr>
              </a:solidFill>
            </a:rPr>
            <a:t>Υποβάθμιση αρνητικών πτυχών του "εμείς"</a:t>
          </a:r>
        </a:p>
      </dsp:txBody>
      <dsp:txXfrm rot="-5400000">
        <a:off x="4047631" y="257969"/>
        <a:ext cx="1959666" cy="1959666"/>
      </dsp:txXfrm>
    </dsp:sp>
    <dsp:sp modelId="{A79C68FE-BEEE-430D-AE4E-C14244F0D429}">
      <dsp:nvSpPr>
        <dsp:cNvPr id="0" name=""/>
        <dsp:cNvSpPr/>
      </dsp:nvSpPr>
      <dsp:spPr>
        <a:xfrm rot="10800000">
          <a:off x="4047631" y="2308152"/>
          <a:ext cx="1959666" cy="1959666"/>
        </a:xfrm>
        <a:prstGeom prst="rect">
          <a:avLst/>
        </a:prstGeom>
        <a:solidFill>
          <a:schemeClr val="accent4">
            <a:hueOff val="-3879397"/>
            <a:satOff val="22874"/>
            <a:lumOff val="24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l-GR" sz="1800" kern="1200" dirty="0">
              <a:solidFill>
                <a:schemeClr val="accent6">
                  <a:lumMod val="50000"/>
                </a:schemeClr>
              </a:solidFill>
            </a:rPr>
            <a:t>Τονισμός αρνητικών πτυχών του "αυτοί"</a:t>
          </a:r>
        </a:p>
      </dsp:txBody>
      <dsp:txXfrm rot="10800000">
        <a:off x="4047631" y="2308152"/>
        <a:ext cx="1959666" cy="1959666"/>
      </dsp:txXfrm>
    </dsp:sp>
    <dsp:sp modelId="{D54F09AE-4EAF-428B-8EE7-6B2E81065405}">
      <dsp:nvSpPr>
        <dsp:cNvPr id="0" name=""/>
        <dsp:cNvSpPr/>
      </dsp:nvSpPr>
      <dsp:spPr>
        <a:xfrm rot="16200000">
          <a:off x="1997448" y="2308152"/>
          <a:ext cx="1959666" cy="1959666"/>
        </a:xfrm>
        <a:prstGeom prst="rect">
          <a:avLst/>
        </a:prstGeom>
        <a:solidFill>
          <a:schemeClr val="accent4">
            <a:hueOff val="-5819096"/>
            <a:satOff val="34311"/>
            <a:lumOff val="3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chemeClr val="accent6">
                  <a:lumMod val="50000"/>
                </a:schemeClr>
              </a:solidFill>
            </a:rPr>
            <a:t>Υποβάθμιση θετικών πτυχών του "αυτοί"
</a:t>
          </a:r>
        </a:p>
      </dsp:txBody>
      <dsp:txXfrm rot="5400000">
        <a:off x="1997448" y="2308152"/>
        <a:ext cx="1959666" cy="1959666"/>
      </dsp:txXfrm>
    </dsp:sp>
    <dsp:sp modelId="{CA0BC696-B0F3-450C-A510-E1F72389E587}">
      <dsp:nvSpPr>
        <dsp:cNvPr id="0" name=""/>
        <dsp:cNvSpPr/>
      </dsp:nvSpPr>
      <dsp:spPr>
        <a:xfrm>
          <a:off x="3664070" y="1855573"/>
          <a:ext cx="676605" cy="588352"/>
        </a:xfrm>
        <a:prstGeom prst="circular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CB3403-321C-413A-A5E0-CC6F3BF143FA}">
      <dsp:nvSpPr>
        <dsp:cNvPr id="0" name=""/>
        <dsp:cNvSpPr/>
      </dsp:nvSpPr>
      <dsp:spPr>
        <a:xfrm rot="10800000">
          <a:off x="3664070" y="2081862"/>
          <a:ext cx="676605" cy="588352"/>
        </a:xfrm>
        <a:prstGeom prst="circular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9B0202-B4CE-4E67-8170-4412EC9D1B55}">
      <dsp:nvSpPr>
        <dsp:cNvPr id="0" name=""/>
        <dsp:cNvSpPr/>
      </dsp:nvSpPr>
      <dsp:spPr>
        <a:xfrm>
          <a:off x="0" y="327842"/>
          <a:ext cx="7477760" cy="1088649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17282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Άμεσο γλωσσικό συγκείμενο </a:t>
          </a:r>
          <a:endParaRPr lang="el-GR" sz="1800" kern="1200" dirty="0"/>
        </a:p>
      </dsp:txBody>
      <dsp:txXfrm>
        <a:off x="0" y="600004"/>
        <a:ext cx="7205598" cy="544325"/>
      </dsp:txXfrm>
    </dsp:sp>
    <dsp:sp modelId="{684A7CC0-0FD2-4915-BFC0-40702A145772}">
      <dsp:nvSpPr>
        <dsp:cNvPr id="0" name=""/>
        <dsp:cNvSpPr/>
      </dsp:nvSpPr>
      <dsp:spPr>
        <a:xfrm>
          <a:off x="0" y="1169124"/>
          <a:ext cx="1723623" cy="2013673"/>
        </a:xfrm>
        <a:prstGeom prst="rect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Ενδοκειμενικές σχέσεις </a:t>
          </a:r>
          <a:endParaRPr lang="el-GR" sz="1800" kern="1200" dirty="0"/>
        </a:p>
      </dsp:txBody>
      <dsp:txXfrm>
        <a:off x="0" y="1169124"/>
        <a:ext cx="1723623" cy="2013673"/>
      </dsp:txXfrm>
    </dsp:sp>
    <dsp:sp modelId="{F8A57070-6F5D-4CB3-8313-78EB6E46045C}">
      <dsp:nvSpPr>
        <dsp:cNvPr id="0" name=""/>
        <dsp:cNvSpPr/>
      </dsp:nvSpPr>
      <dsp:spPr>
        <a:xfrm>
          <a:off x="1723623" y="690597"/>
          <a:ext cx="5754136" cy="1088649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-1939699"/>
            <a:satOff val="11437"/>
            <a:lumOff val="12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17282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Διακειμενικό περικείμενο </a:t>
          </a:r>
          <a:endParaRPr lang="el-GR" sz="1800" kern="1200" dirty="0"/>
        </a:p>
      </dsp:txBody>
      <dsp:txXfrm>
        <a:off x="1723623" y="962759"/>
        <a:ext cx="5481974" cy="544325"/>
      </dsp:txXfrm>
    </dsp:sp>
    <dsp:sp modelId="{518F823D-EB41-4E53-84FD-C9DFEEAE3511}">
      <dsp:nvSpPr>
        <dsp:cNvPr id="0" name=""/>
        <dsp:cNvSpPr/>
      </dsp:nvSpPr>
      <dsp:spPr>
        <a:xfrm>
          <a:off x="1723623" y="1531879"/>
          <a:ext cx="1723623" cy="1962347"/>
        </a:xfrm>
        <a:prstGeom prst="rect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4">
              <a:hueOff val="-1939699"/>
              <a:satOff val="11437"/>
              <a:lumOff val="124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Διακειμενικές σχέσεις </a:t>
          </a:r>
          <a:endParaRPr lang="el-GR" sz="1800" kern="1200" dirty="0"/>
        </a:p>
      </dsp:txBody>
      <dsp:txXfrm>
        <a:off x="1723623" y="1531879"/>
        <a:ext cx="1723623" cy="1962347"/>
      </dsp:txXfrm>
    </dsp:sp>
    <dsp:sp modelId="{06A9D2AB-6214-4D5C-9AB0-F4774BD6813A}">
      <dsp:nvSpPr>
        <dsp:cNvPr id="0" name=""/>
        <dsp:cNvSpPr/>
      </dsp:nvSpPr>
      <dsp:spPr>
        <a:xfrm>
          <a:off x="3447247" y="1053351"/>
          <a:ext cx="4030512" cy="1088649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-3879397"/>
            <a:satOff val="22874"/>
            <a:lumOff val="24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17282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Εξωκειμενικό περικείμενο</a:t>
          </a:r>
          <a:endParaRPr lang="el-GR" sz="1800" kern="1200" dirty="0"/>
        </a:p>
      </dsp:txBody>
      <dsp:txXfrm>
        <a:off x="3447247" y="1325513"/>
        <a:ext cx="3758350" cy="544325"/>
      </dsp:txXfrm>
    </dsp:sp>
    <dsp:sp modelId="{A3E43150-0DD4-48BC-84FB-774207C1DF4F}">
      <dsp:nvSpPr>
        <dsp:cNvPr id="0" name=""/>
        <dsp:cNvSpPr/>
      </dsp:nvSpPr>
      <dsp:spPr>
        <a:xfrm>
          <a:off x="3447247" y="1894633"/>
          <a:ext cx="1723623" cy="1975468"/>
        </a:xfrm>
        <a:prstGeom prst="rect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4">
              <a:hueOff val="-3879397"/>
              <a:satOff val="22874"/>
              <a:lumOff val="248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Θεσμικά πλαίσια παραγωγής</a:t>
          </a:r>
          <a:endParaRPr lang="el-GR" sz="1800" kern="1200" dirty="0"/>
        </a:p>
      </dsp:txBody>
      <dsp:txXfrm>
        <a:off x="3447247" y="1894633"/>
        <a:ext cx="1723623" cy="1975468"/>
      </dsp:txXfrm>
    </dsp:sp>
    <dsp:sp modelId="{4AC19AB1-C235-47E9-A76E-2F728EF5C93B}">
      <dsp:nvSpPr>
        <dsp:cNvPr id="0" name=""/>
        <dsp:cNvSpPr/>
      </dsp:nvSpPr>
      <dsp:spPr>
        <a:xfrm>
          <a:off x="5170871" y="1416106"/>
          <a:ext cx="2306888" cy="1088649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-5819096"/>
            <a:satOff val="34311"/>
            <a:lumOff val="3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17282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Ιστορικό πλαίσιο </a:t>
          </a:r>
          <a:endParaRPr lang="el-GR" sz="1800" kern="1200" dirty="0"/>
        </a:p>
      </dsp:txBody>
      <dsp:txXfrm>
        <a:off x="5170871" y="1688268"/>
        <a:ext cx="2034726" cy="544325"/>
      </dsp:txXfrm>
    </dsp:sp>
    <dsp:sp modelId="{0C5E0025-BBC0-4EA0-9AB1-7FF304DF4BDC}">
      <dsp:nvSpPr>
        <dsp:cNvPr id="0" name=""/>
        <dsp:cNvSpPr/>
      </dsp:nvSpPr>
      <dsp:spPr>
        <a:xfrm>
          <a:off x="5170871" y="2257388"/>
          <a:ext cx="1739326" cy="1998623"/>
        </a:xfrm>
        <a:prstGeom prst="rect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4">
              <a:hueOff val="-5819096"/>
              <a:satOff val="34311"/>
              <a:lumOff val="37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Πολιτικές, οικονομικές, κοινωνικές συνθήκες</a:t>
          </a:r>
          <a:endParaRPr lang="el-GR" sz="1800" kern="1200" dirty="0"/>
        </a:p>
      </dsp:txBody>
      <dsp:txXfrm>
        <a:off x="5170871" y="2257388"/>
        <a:ext cx="1739326" cy="19986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32BE22-BCF5-218A-BCDB-9D6463B9A4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6C6B9B-3CD0-9D38-9EB7-8FC9403B854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62055-8DBD-6042-92AC-66DE479F90DE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45B14E-D4D7-1E40-CD23-AE797C2368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5121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FEE50A-AB77-49BE-9076-23C4C8D08BB2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09883-B744-4FDD-8623-D69A666500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647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09883-B744-4FDD-8623-D69A6665002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363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4482BD-172C-3461-C76A-DF8167D77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A0B232-5631-51BC-76D0-7D1079AE10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B1AB3C-92A6-A836-2E71-53A4AAB312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10C6C9-F627-8A41-E30E-75DA326E78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09883-B744-4FDD-8623-D69A6665002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035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CB3B1-2264-DF80-E27F-AEBC9D3DC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11B3F7-294C-8372-6311-EE0F6CDF64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C921C4-E189-29D9-42CD-D7C399E146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0F86E4-BCF1-A977-13AB-8C0CB3EAD8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09883-B744-4FDD-8623-D69A6665002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675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09883-B744-4FDD-8623-D69A6665002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820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5629B0-0194-C739-5082-6CC4269CB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29B369-5A11-2F4A-2D69-5B16BFC976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B358DB-E009-AC86-97AA-29674EE702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158B3E-B044-FF81-F46E-5BEBBC090B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09883-B744-4FDD-8623-D69A66650022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8692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3302C-5F89-EB1C-7DA6-925B41E3D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FE3256-817F-9F6C-906F-8CE0C29F43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9C3DF5-2233-0A82-C191-403066FFAD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129A1-2706-010B-D89F-0BD5BBE4FB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09883-B744-4FDD-8623-D69A66650022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383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A331A-466B-52B7-AF49-D827E166E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62DD52-F025-041B-93D1-51E6AC180A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20AF08-5C14-B082-B5C3-EE5D089FE2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E861AA-7AE6-2DB3-9F57-FE55CC6F54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09883-B744-4FDD-8623-D69A66650022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0731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48EA94-E0E1-8B05-39DA-D64F544A7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6C70D5-F0BD-2928-5549-C4E21D6017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742D30-0E40-5E9D-549C-8AF5B3B179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08FBBD-3960-F7A1-847E-6B4741BFFA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09883-B744-4FDD-8623-D69A66650022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9509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D7ED8B-30A0-8314-0A36-3388E24AA9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FFBA95-A6A4-4E6A-0ADD-87E69653EF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FB4515-723C-E096-EF7B-98C7459BFA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E7683-509D-99A7-5CE9-66166606C8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09883-B744-4FDD-8623-D69A66650022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601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1185" y="629469"/>
            <a:ext cx="8961120" cy="5599062"/>
          </a:xfrm>
        </p:spPr>
        <p:txBody>
          <a:bodyPr lIns="0" tIns="0" rIns="0" bIns="0" anchor="ctr">
            <a:noAutofit/>
          </a:bodyPr>
          <a:lstStyle>
            <a:lvl1pPr mar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 sz="7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CA65DB93-2357-6899-3DDD-DC79C877A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729533" y="5801722"/>
            <a:ext cx="2115210" cy="1056278"/>
          </a:xfrm>
          <a:custGeom>
            <a:avLst/>
            <a:gdLst>
              <a:gd name="connsiteX0" fmla="*/ 1057605 w 2115210"/>
              <a:gd name="connsiteY0" fmla="*/ 0 h 1056278"/>
              <a:gd name="connsiteX1" fmla="*/ 2109820 w 2115210"/>
              <a:gd name="connsiteY1" fmla="*/ 949535 h 1056278"/>
              <a:gd name="connsiteX2" fmla="*/ 2115210 w 2115210"/>
              <a:gd name="connsiteY2" fmla="*/ 1056278 h 1056278"/>
              <a:gd name="connsiteX3" fmla="*/ 0 w 2115210"/>
              <a:gd name="connsiteY3" fmla="*/ 1056278 h 1056278"/>
              <a:gd name="connsiteX4" fmla="*/ 5390 w 2115210"/>
              <a:gd name="connsiteY4" fmla="*/ 949535 h 1056278"/>
              <a:gd name="connsiteX5" fmla="*/ 1057605 w 2115210"/>
              <a:gd name="connsiteY5" fmla="*/ 0 h 1056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15210" h="1056278">
                <a:moveTo>
                  <a:pt x="1057605" y="0"/>
                </a:moveTo>
                <a:cubicBezTo>
                  <a:pt x="1605234" y="0"/>
                  <a:pt x="2055657" y="416196"/>
                  <a:pt x="2109820" y="949535"/>
                </a:cubicBezTo>
                <a:lnTo>
                  <a:pt x="2115210" y="1056278"/>
                </a:lnTo>
                <a:lnTo>
                  <a:pt x="0" y="1056278"/>
                </a:lnTo>
                <a:lnTo>
                  <a:pt x="5390" y="949535"/>
                </a:lnTo>
                <a:cubicBezTo>
                  <a:pt x="59553" y="416196"/>
                  <a:pt x="509976" y="0"/>
                  <a:pt x="105760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1" name="Object 1">
            <a:extLst>
              <a:ext uri="{FF2B5EF4-FFF2-40B4-BE49-F238E27FC236}">
                <a16:creationId xmlns:a16="http://schemas.microsoft.com/office/drawing/2014/main" id="{056E6431-5C32-6197-AA1B-3763794313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999852" y="0"/>
            <a:ext cx="1574573" cy="395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ED978EB2-1AE7-BB87-954B-F3DBF50805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184" y="621973"/>
            <a:ext cx="10569634" cy="1801793"/>
          </a:xfrm>
        </p:spPr>
        <p:txBody>
          <a:bodyPr lIns="0" tIns="0" rIns="0" bIns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406BDC3-2B84-117A-BF71-A331C1DD6BCB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811183" y="2796209"/>
            <a:ext cx="3657598" cy="3147392"/>
          </a:xfrm>
        </p:spPr>
        <p:txBody>
          <a:bodyPr lIns="0" tIns="0" rIns="0" bIns="0"/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411480">
              <a:defRPr sz="1600"/>
            </a:lvl2pPr>
            <a:lvl3pPr marL="685800">
              <a:defRPr sz="1400"/>
            </a:lvl3pPr>
            <a:lvl4pPr marL="1051560">
              <a:defRPr sz="1200"/>
            </a:lvl4pPr>
            <a:lvl5pPr marL="1417320">
              <a:defRPr sz="10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4D2A92BD-8372-F61F-9551-6FA12079139B}"/>
              </a:ext>
            </a:extLst>
          </p:cNvPr>
          <p:cNvSpPr>
            <a:spLocks noGrp="1"/>
          </p:cNvSpPr>
          <p:nvPr>
            <p:ph type="tbl" sz="quarter" idx="28" hasCustomPrompt="1"/>
          </p:nvPr>
        </p:nvSpPr>
        <p:spPr>
          <a:xfrm>
            <a:off x="4902200" y="2795588"/>
            <a:ext cx="6478617" cy="314801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table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618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7344">
          <p15:clr>
            <a:srgbClr val="FBAE40"/>
          </p15:clr>
        </p15:guide>
        <p15:guide id="7" orient="horz" pos="1416">
          <p15:clr>
            <a:srgbClr val="FBAE40"/>
          </p15:clr>
        </p15:guide>
        <p15:guide id="9" orient="horz" pos="384">
          <p15:clr>
            <a:srgbClr val="FBAE40"/>
          </p15:clr>
        </p15:guide>
        <p15:guide id="10" orient="horz" pos="374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69EF52E1-6F3C-5D9B-32DC-A156BDDE2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2647" b="86709"/>
          <a:stretch/>
        </p:blipFill>
        <p:spPr>
          <a:xfrm>
            <a:off x="-1" y="5946505"/>
            <a:ext cx="5304866" cy="911495"/>
          </a:xfrm>
          <a:custGeom>
            <a:avLst/>
            <a:gdLst>
              <a:gd name="connsiteX0" fmla="*/ 0 w 5304866"/>
              <a:gd name="connsiteY0" fmla="*/ 0 h 1912980"/>
              <a:gd name="connsiteX1" fmla="*/ 5304866 w 5304866"/>
              <a:gd name="connsiteY1" fmla="*/ 0 h 1912980"/>
              <a:gd name="connsiteX2" fmla="*/ 5304866 w 5304866"/>
              <a:gd name="connsiteY2" fmla="*/ 1912980 h 1912980"/>
              <a:gd name="connsiteX3" fmla="*/ 5304865 w 5304866"/>
              <a:gd name="connsiteY3" fmla="*/ 1912980 h 1912980"/>
              <a:gd name="connsiteX4" fmla="*/ 0 w 5304866"/>
              <a:gd name="connsiteY4" fmla="*/ 1912980 h 191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04866" h="1912980">
                <a:moveTo>
                  <a:pt x="0" y="0"/>
                </a:moveTo>
                <a:lnTo>
                  <a:pt x="5304866" y="0"/>
                </a:lnTo>
                <a:lnTo>
                  <a:pt x="5304866" y="1912980"/>
                </a:lnTo>
                <a:lnTo>
                  <a:pt x="5304865" y="1912980"/>
                </a:lnTo>
                <a:lnTo>
                  <a:pt x="0" y="1912980"/>
                </a:lnTo>
                <a:close/>
              </a:path>
            </a:pathLst>
          </a:custGeom>
        </p:spPr>
      </p:pic>
      <p:sp>
        <p:nvSpPr>
          <p:cNvPr id="9" name="Freeform 8">
            <a:extLst>
              <a:ext uri="{FF2B5EF4-FFF2-40B4-BE49-F238E27FC236}">
                <a16:creationId xmlns:a16="http://schemas.microsoft.com/office/drawing/2014/main" id="{4510996E-0672-63AB-DCBF-25B251B22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497680" y="0"/>
            <a:ext cx="1694321" cy="2692400"/>
          </a:xfrm>
          <a:custGeom>
            <a:avLst/>
            <a:gdLst>
              <a:gd name="connsiteX0" fmla="*/ 1346200 w 1694321"/>
              <a:gd name="connsiteY0" fmla="*/ 0 h 2692400"/>
              <a:gd name="connsiteX1" fmla="*/ 1617506 w 1694321"/>
              <a:gd name="connsiteY1" fmla="*/ 27350 h 2692400"/>
              <a:gd name="connsiteX2" fmla="*/ 1694321 w 1694321"/>
              <a:gd name="connsiteY2" fmla="*/ 47101 h 2692400"/>
              <a:gd name="connsiteX3" fmla="*/ 1694321 w 1694321"/>
              <a:gd name="connsiteY3" fmla="*/ 528114 h 2692400"/>
              <a:gd name="connsiteX4" fmla="*/ 1692265 w 1694321"/>
              <a:gd name="connsiteY4" fmla="*/ 526998 h 2692400"/>
              <a:gd name="connsiteX5" fmla="*/ 1346199 w 1694321"/>
              <a:gd name="connsiteY5" fmla="*/ 457130 h 2692400"/>
              <a:gd name="connsiteX6" fmla="*/ 457130 w 1694321"/>
              <a:gd name="connsiteY6" fmla="*/ 1346199 h 2692400"/>
              <a:gd name="connsiteX7" fmla="*/ 1346199 w 1694321"/>
              <a:gd name="connsiteY7" fmla="*/ 2235268 h 2692400"/>
              <a:gd name="connsiteX8" fmla="*/ 1692265 w 1694321"/>
              <a:gd name="connsiteY8" fmla="*/ 2165401 h 2692400"/>
              <a:gd name="connsiteX9" fmla="*/ 1694321 w 1694321"/>
              <a:gd name="connsiteY9" fmla="*/ 2164285 h 2692400"/>
              <a:gd name="connsiteX10" fmla="*/ 1694321 w 1694321"/>
              <a:gd name="connsiteY10" fmla="*/ 2645299 h 2692400"/>
              <a:gd name="connsiteX11" fmla="*/ 1617506 w 1694321"/>
              <a:gd name="connsiteY11" fmla="*/ 2665050 h 2692400"/>
              <a:gd name="connsiteX12" fmla="*/ 1346200 w 1694321"/>
              <a:gd name="connsiteY12" fmla="*/ 2692400 h 2692400"/>
              <a:gd name="connsiteX13" fmla="*/ 0 w 1694321"/>
              <a:gd name="connsiteY13" fmla="*/ 1346200 h 2692400"/>
              <a:gd name="connsiteX14" fmla="*/ 1346200 w 1694321"/>
              <a:gd name="connsiteY14" fmla="*/ 0 h 269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94321" h="2692400">
                <a:moveTo>
                  <a:pt x="1346200" y="0"/>
                </a:moveTo>
                <a:cubicBezTo>
                  <a:pt x="1439136" y="0"/>
                  <a:pt x="1529872" y="9417"/>
                  <a:pt x="1617506" y="27350"/>
                </a:cubicBezTo>
                <a:lnTo>
                  <a:pt x="1694321" y="47101"/>
                </a:lnTo>
                <a:lnTo>
                  <a:pt x="1694321" y="528114"/>
                </a:lnTo>
                <a:lnTo>
                  <a:pt x="1692265" y="526998"/>
                </a:lnTo>
                <a:cubicBezTo>
                  <a:pt x="1585898" y="482008"/>
                  <a:pt x="1468954" y="457130"/>
                  <a:pt x="1346199" y="457130"/>
                </a:cubicBezTo>
                <a:cubicBezTo>
                  <a:pt x="855180" y="457130"/>
                  <a:pt x="457130" y="855180"/>
                  <a:pt x="457130" y="1346199"/>
                </a:cubicBezTo>
                <a:cubicBezTo>
                  <a:pt x="457130" y="1837218"/>
                  <a:pt x="855180" y="2235268"/>
                  <a:pt x="1346199" y="2235268"/>
                </a:cubicBezTo>
                <a:cubicBezTo>
                  <a:pt x="1468954" y="2235268"/>
                  <a:pt x="1585898" y="2210390"/>
                  <a:pt x="1692265" y="2165401"/>
                </a:cubicBezTo>
                <a:lnTo>
                  <a:pt x="1694321" y="2164285"/>
                </a:lnTo>
                <a:lnTo>
                  <a:pt x="1694321" y="2645299"/>
                </a:lnTo>
                <a:lnTo>
                  <a:pt x="1617506" y="2665050"/>
                </a:lnTo>
                <a:cubicBezTo>
                  <a:pt x="1529872" y="2682983"/>
                  <a:pt x="1439136" y="2692400"/>
                  <a:pt x="1346200" y="2692400"/>
                </a:cubicBezTo>
                <a:cubicBezTo>
                  <a:pt x="602714" y="2692400"/>
                  <a:pt x="0" y="2089686"/>
                  <a:pt x="0" y="1346200"/>
                </a:cubicBezTo>
                <a:cubicBezTo>
                  <a:pt x="0" y="602714"/>
                  <a:pt x="602714" y="0"/>
                  <a:pt x="13462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1A089D1-3F91-4EA1-F598-0EDD4632E4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185" y="621972"/>
            <a:ext cx="6400800" cy="1828800"/>
          </a:xfrm>
        </p:spPr>
        <p:txBody>
          <a:bodyPr lIns="0" tIns="0" rIns="0" bIns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DE2B4D4-87FA-ACC4-A0FD-E98B07CE9852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811185" y="3067050"/>
            <a:ext cx="6400800" cy="3048000"/>
          </a:xfrm>
        </p:spPr>
        <p:txBody>
          <a:bodyPr lIns="0" tIns="0" rIns="0" bIns="0"/>
          <a:lstStyle>
            <a:lvl1pPr marL="0" indent="0">
              <a:buNone/>
              <a:defRPr sz="1800"/>
            </a:lvl1pPr>
            <a:lvl2pPr marL="411480">
              <a:defRPr sz="1800"/>
            </a:lvl2pPr>
            <a:lvl3pPr marL="685800">
              <a:defRPr sz="1800"/>
            </a:lvl3pPr>
            <a:lvl4pPr marL="1051560">
              <a:defRPr sz="1800"/>
            </a:lvl4pPr>
            <a:lvl5pPr marL="1417320"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8F85D-7A7F-3D36-8C6A-6589D66D2AFD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7861300" y="3067050"/>
            <a:ext cx="3519515" cy="3048000"/>
          </a:xfrm>
        </p:spPr>
        <p:txBody>
          <a:bodyPr lIns="0" tIns="0" rIns="0" bIns="0"/>
          <a:lstStyle>
            <a:lvl1pPr marL="342900" indent="-342900">
              <a:buFont typeface="+mj-lt"/>
              <a:buAutoNum type="arabicPeriod"/>
              <a:defRPr sz="1800"/>
            </a:lvl1pPr>
            <a:lvl2pPr marL="525780" indent="-342900">
              <a:buFont typeface="+mj-lt"/>
              <a:buAutoNum type="alphaLcPeriod"/>
              <a:defRPr sz="1800"/>
            </a:lvl2pPr>
            <a:lvl3pPr marL="800100" indent="-342900">
              <a:buFont typeface="+mj-lt"/>
              <a:buAutoNum type="arabicParenR"/>
              <a:defRPr sz="1800"/>
            </a:lvl3pPr>
            <a:lvl4pPr marL="1165860" indent="-342900">
              <a:buFont typeface="+mj-lt"/>
              <a:buAutoNum type="alphaLcPeriod"/>
              <a:defRPr sz="1800"/>
            </a:lvl4pPr>
            <a:lvl5pPr marL="1531620" indent="-342900">
              <a:buFont typeface="+mj-lt"/>
              <a:buAutoNum type="romanLcPeriod"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9453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6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D8C74DBB-978B-8EA5-44E6-3AF3F58B7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5028" b="67254"/>
          <a:stretch>
            <a:fillRect/>
          </a:stretch>
        </p:blipFill>
        <p:spPr>
          <a:xfrm>
            <a:off x="0" y="4612248"/>
            <a:ext cx="3769950" cy="2245753"/>
          </a:xfrm>
          <a:custGeom>
            <a:avLst/>
            <a:gdLst>
              <a:gd name="connsiteX0" fmla="*/ 0 w 3769950"/>
              <a:gd name="connsiteY0" fmla="*/ 0 h 2245753"/>
              <a:gd name="connsiteX1" fmla="*/ 3769950 w 3769950"/>
              <a:gd name="connsiteY1" fmla="*/ 0 h 2245753"/>
              <a:gd name="connsiteX2" fmla="*/ 3769950 w 3769950"/>
              <a:gd name="connsiteY2" fmla="*/ 2245753 h 2245753"/>
              <a:gd name="connsiteX3" fmla="*/ 0 w 3769950"/>
              <a:gd name="connsiteY3" fmla="*/ 2245753 h 2245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69950" h="2245753">
                <a:moveTo>
                  <a:pt x="0" y="0"/>
                </a:moveTo>
                <a:lnTo>
                  <a:pt x="3769950" y="0"/>
                </a:lnTo>
                <a:lnTo>
                  <a:pt x="3769950" y="2245753"/>
                </a:lnTo>
                <a:lnTo>
                  <a:pt x="0" y="2245753"/>
                </a:lnTo>
                <a:close/>
              </a:path>
            </a:pathLst>
          </a:cu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F7D965D3-2ED5-0347-F848-6C2A1D36A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r="55513" b="14154"/>
          <a:stretch>
            <a:fillRect/>
          </a:stretch>
        </p:blipFill>
        <p:spPr>
          <a:xfrm>
            <a:off x="9141088" y="970666"/>
            <a:ext cx="3050912" cy="5887335"/>
          </a:xfrm>
          <a:custGeom>
            <a:avLst/>
            <a:gdLst>
              <a:gd name="connsiteX0" fmla="*/ 0 w 3050912"/>
              <a:gd name="connsiteY0" fmla="*/ 0 h 5887335"/>
              <a:gd name="connsiteX1" fmla="*/ 3050912 w 3050912"/>
              <a:gd name="connsiteY1" fmla="*/ 0 h 5887335"/>
              <a:gd name="connsiteX2" fmla="*/ 3050912 w 3050912"/>
              <a:gd name="connsiteY2" fmla="*/ 5887335 h 5887335"/>
              <a:gd name="connsiteX3" fmla="*/ 0 w 3050912"/>
              <a:gd name="connsiteY3" fmla="*/ 5887335 h 5887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0912" h="5887335">
                <a:moveTo>
                  <a:pt x="0" y="0"/>
                </a:moveTo>
                <a:lnTo>
                  <a:pt x="3050912" y="0"/>
                </a:lnTo>
                <a:lnTo>
                  <a:pt x="3050912" y="5887335"/>
                </a:lnTo>
                <a:lnTo>
                  <a:pt x="0" y="5887335"/>
                </a:lnTo>
                <a:close/>
              </a:path>
            </a:pathLst>
          </a:custGeom>
        </p:spPr>
      </p:pic>
      <p:sp>
        <p:nvSpPr>
          <p:cNvPr id="20" name="Title 1">
            <a:extLst>
              <a:ext uri="{FF2B5EF4-FFF2-40B4-BE49-F238E27FC236}">
                <a16:creationId xmlns:a16="http://schemas.microsoft.com/office/drawing/2014/main" id="{1CBEC63C-AA69-807D-2A93-BC45B1BDF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184" y="621973"/>
            <a:ext cx="7309086" cy="1828800"/>
          </a:xfrm>
        </p:spPr>
        <p:txBody>
          <a:bodyPr lIns="0" tIns="0" rIns="0" bIns="0">
            <a:noAutofit/>
          </a:bodyPr>
          <a:lstStyle/>
          <a:p>
            <a:endParaRPr lang="en-US" dirty="0"/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3E0C7AAD-1535-12DC-133E-2253BF501721}"/>
              </a:ext>
            </a:extLst>
          </p:cNvPr>
          <p:cNvSpPr>
            <a:spLocks noGrp="1"/>
          </p:cNvSpPr>
          <p:nvPr>
            <p:ph type="tbl" sz="quarter" idx="12" hasCustomPrompt="1"/>
          </p:nvPr>
        </p:nvSpPr>
        <p:spPr>
          <a:xfrm>
            <a:off x="811183" y="2757488"/>
            <a:ext cx="10548967" cy="3399964"/>
          </a:xfrm>
        </p:spPr>
        <p:txBody>
          <a:bodyPr/>
          <a:lstStyle/>
          <a:p>
            <a:r>
              <a:rPr lang="en-US" dirty="0"/>
              <a:t>Click icon to insert table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974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6336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48AC6985-AA41-BCAE-CEDF-E736D973B5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1184" y="612647"/>
            <a:ext cx="10002589" cy="3657600"/>
          </a:xfrm>
        </p:spPr>
        <p:txBody>
          <a:bodyPr lIns="0" tIns="0" rIns="0" bIns="0" anchor="b">
            <a:noAutofit/>
          </a:bodyPr>
          <a:lstStyle>
            <a:lvl1pPr mar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7000"/>
            </a:lvl1pPr>
          </a:lstStyle>
          <a:p>
            <a:endParaRPr lang="en-US" dirty="0"/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A7B85660-94E4-85D1-95CA-415513A0355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1185" y="4724033"/>
            <a:ext cx="7000972" cy="1709423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="1" i="0">
                <a:solidFill>
                  <a:schemeClr val="accent4"/>
                </a:solidFill>
                <a:latin typeface="+mj-lt"/>
                <a:cs typeface="Arial Black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DCAF5C0-1B51-02B5-924D-230575353A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0800000">
            <a:off x="9829617" y="4724034"/>
            <a:ext cx="2133966" cy="2133966"/>
            <a:chOff x="9654699" y="2229295"/>
            <a:chExt cx="2133966" cy="2133966"/>
          </a:xfrm>
        </p:grpSpPr>
        <p:sp>
          <p:nvSpPr>
            <p:cNvPr id="3" name="Freeform 11">
              <a:extLst>
                <a:ext uri="{FF2B5EF4-FFF2-40B4-BE49-F238E27FC236}">
                  <a16:creationId xmlns:a16="http://schemas.microsoft.com/office/drawing/2014/main" id="{41AAE8D5-8E6A-7CBE-9018-DD8F3493D049}"/>
                </a:ext>
              </a:extLst>
            </p:cNvPr>
            <p:cNvSpPr/>
            <p:nvPr/>
          </p:nvSpPr>
          <p:spPr>
            <a:xfrm>
              <a:off x="9655348" y="3309113"/>
              <a:ext cx="2132669" cy="1054148"/>
            </a:xfrm>
            <a:custGeom>
              <a:avLst/>
              <a:gdLst>
                <a:gd name="connsiteX0" fmla="*/ 1345382 w 2690764"/>
                <a:gd name="connsiteY0" fmla="*/ 0 h 1330006"/>
                <a:gd name="connsiteX1" fmla="*/ 2684632 w 2690764"/>
                <a:gd name="connsiteY1" fmla="*/ 1208559 h 1330006"/>
                <a:gd name="connsiteX2" fmla="*/ 2690764 w 2690764"/>
                <a:gd name="connsiteY2" fmla="*/ 1330006 h 1330006"/>
                <a:gd name="connsiteX3" fmla="*/ 0 w 2690764"/>
                <a:gd name="connsiteY3" fmla="*/ 1330006 h 1330006"/>
                <a:gd name="connsiteX4" fmla="*/ 6132 w 2690764"/>
                <a:gd name="connsiteY4" fmla="*/ 1208559 h 1330006"/>
                <a:gd name="connsiteX5" fmla="*/ 1345382 w 2690764"/>
                <a:gd name="connsiteY5" fmla="*/ 0 h 1330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0764" h="1330006">
                  <a:moveTo>
                    <a:pt x="1345382" y="0"/>
                  </a:moveTo>
                  <a:cubicBezTo>
                    <a:pt x="2042400" y="0"/>
                    <a:pt x="2615693" y="529729"/>
                    <a:pt x="2684632" y="1208559"/>
                  </a:cubicBezTo>
                  <a:lnTo>
                    <a:pt x="2690764" y="1330006"/>
                  </a:lnTo>
                  <a:lnTo>
                    <a:pt x="0" y="1330006"/>
                  </a:lnTo>
                  <a:lnTo>
                    <a:pt x="6132" y="1208559"/>
                  </a:lnTo>
                  <a:cubicBezTo>
                    <a:pt x="75071" y="529729"/>
                    <a:pt x="648364" y="0"/>
                    <a:pt x="134538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" name="Freeform 12">
              <a:extLst>
                <a:ext uri="{FF2B5EF4-FFF2-40B4-BE49-F238E27FC236}">
                  <a16:creationId xmlns:a16="http://schemas.microsoft.com/office/drawing/2014/main" id="{C694532E-B147-38A2-55EE-24483385016A}"/>
                </a:ext>
              </a:extLst>
            </p:cNvPr>
            <p:cNvSpPr/>
            <p:nvPr/>
          </p:nvSpPr>
          <p:spPr>
            <a:xfrm>
              <a:off x="9654699" y="2229295"/>
              <a:ext cx="2133966" cy="1079818"/>
            </a:xfrm>
            <a:custGeom>
              <a:avLst/>
              <a:gdLst>
                <a:gd name="connsiteX0" fmla="*/ 818 w 2692400"/>
                <a:gd name="connsiteY0" fmla="*/ 0 h 1362394"/>
                <a:gd name="connsiteX1" fmla="*/ 2691582 w 2692400"/>
                <a:gd name="connsiteY1" fmla="*/ 0 h 1362394"/>
                <a:gd name="connsiteX2" fmla="*/ 2692400 w 2692400"/>
                <a:gd name="connsiteY2" fmla="*/ 16194 h 1362394"/>
                <a:gd name="connsiteX3" fmla="*/ 1346200 w 2692400"/>
                <a:gd name="connsiteY3" fmla="*/ 1362394 h 1362394"/>
                <a:gd name="connsiteX4" fmla="*/ 0 w 2692400"/>
                <a:gd name="connsiteY4" fmla="*/ 16194 h 1362394"/>
                <a:gd name="connsiteX5" fmla="*/ 818 w 2692400"/>
                <a:gd name="connsiteY5" fmla="*/ 0 h 1362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1362394">
                  <a:moveTo>
                    <a:pt x="818" y="0"/>
                  </a:moveTo>
                  <a:lnTo>
                    <a:pt x="2691582" y="0"/>
                  </a:lnTo>
                  <a:lnTo>
                    <a:pt x="2692400" y="16194"/>
                  </a:lnTo>
                  <a:cubicBezTo>
                    <a:pt x="2692400" y="759680"/>
                    <a:pt x="2089686" y="1362394"/>
                    <a:pt x="1346200" y="1362394"/>
                  </a:cubicBezTo>
                  <a:cubicBezTo>
                    <a:pt x="602714" y="1362394"/>
                    <a:pt x="0" y="759680"/>
                    <a:pt x="0" y="16194"/>
                  </a:cubicBezTo>
                  <a:lnTo>
                    <a:pt x="8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pic>
        <p:nvPicPr>
          <p:cNvPr id="5" name="Graphic 4">
            <a:extLst>
              <a:ext uri="{FF2B5EF4-FFF2-40B4-BE49-F238E27FC236}">
                <a16:creationId xmlns:a16="http://schemas.microsoft.com/office/drawing/2014/main" id="{114B3BE5-2D39-542C-00BB-A940C568E4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52884" r="34757"/>
          <a:stretch>
            <a:fillRect/>
          </a:stretch>
        </p:blipFill>
        <p:spPr>
          <a:xfrm>
            <a:off x="7717670" y="0"/>
            <a:ext cx="4474331" cy="3231221"/>
          </a:xfrm>
          <a:custGeom>
            <a:avLst/>
            <a:gdLst>
              <a:gd name="connsiteX0" fmla="*/ 0 w 4474331"/>
              <a:gd name="connsiteY0" fmla="*/ 0 h 3231221"/>
              <a:gd name="connsiteX1" fmla="*/ 4474331 w 4474331"/>
              <a:gd name="connsiteY1" fmla="*/ 0 h 3231221"/>
              <a:gd name="connsiteX2" fmla="*/ 4474331 w 4474331"/>
              <a:gd name="connsiteY2" fmla="*/ 3231221 h 3231221"/>
              <a:gd name="connsiteX3" fmla="*/ 0 w 4474331"/>
              <a:gd name="connsiteY3" fmla="*/ 3231221 h 3231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74331" h="3231221">
                <a:moveTo>
                  <a:pt x="0" y="0"/>
                </a:moveTo>
                <a:lnTo>
                  <a:pt x="4474331" y="0"/>
                </a:lnTo>
                <a:lnTo>
                  <a:pt x="4474331" y="3231221"/>
                </a:lnTo>
                <a:lnTo>
                  <a:pt x="0" y="3231221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988813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185" y="621973"/>
            <a:ext cx="6400800" cy="1828800"/>
          </a:xfrm>
        </p:spPr>
        <p:txBody>
          <a:bodyPr lIns="0" tIns="0" rIns="0" bIns="0">
            <a:noAutofit/>
          </a:bodyPr>
          <a:lstStyle>
            <a:lvl1pPr>
              <a:defRPr baseline="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B3606A3B-5B75-C830-0580-02B3AF648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6698" r="40000"/>
          <a:stretch>
            <a:fillRect/>
          </a:stretch>
        </p:blipFill>
        <p:spPr>
          <a:xfrm>
            <a:off x="8077200" y="0"/>
            <a:ext cx="4114800" cy="5712824"/>
          </a:xfrm>
          <a:custGeom>
            <a:avLst/>
            <a:gdLst>
              <a:gd name="connsiteX0" fmla="*/ 0 w 4114800"/>
              <a:gd name="connsiteY0" fmla="*/ 0 h 5712824"/>
              <a:gd name="connsiteX1" fmla="*/ 4114800 w 4114800"/>
              <a:gd name="connsiteY1" fmla="*/ 0 h 5712824"/>
              <a:gd name="connsiteX2" fmla="*/ 4114800 w 4114800"/>
              <a:gd name="connsiteY2" fmla="*/ 5712824 h 5712824"/>
              <a:gd name="connsiteX3" fmla="*/ 0 w 4114800"/>
              <a:gd name="connsiteY3" fmla="*/ 5712824 h 5712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14800" h="5712824">
                <a:moveTo>
                  <a:pt x="0" y="0"/>
                </a:moveTo>
                <a:lnTo>
                  <a:pt x="4114800" y="0"/>
                </a:lnTo>
                <a:lnTo>
                  <a:pt x="4114800" y="5712824"/>
                </a:lnTo>
                <a:lnTo>
                  <a:pt x="0" y="5712824"/>
                </a:lnTo>
                <a:close/>
              </a:path>
            </a:pathLst>
          </a:cu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45B92DB2-64DD-608F-360F-52958A93EB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45683" y="944192"/>
            <a:ext cx="1291008" cy="129100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A1AC91-E5AE-A457-178C-6A577DAAF4C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11185" y="2774786"/>
            <a:ext cx="6400800" cy="3257550"/>
          </a:xfrm>
        </p:spPr>
        <p:txBody>
          <a:bodyPr lIns="0"/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D4FED77-2877-7D28-E27C-7BE9F5E739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1185" y="6356350"/>
            <a:ext cx="4411509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200" b="0" i="0" spc="50" baseline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0785AC1-54EA-61EE-115B-C1910CC60A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37615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200" b="1" i="0" spc="50" baseline="0">
                <a:solidFill>
                  <a:schemeClr val="bg1"/>
                </a:solidFill>
                <a:latin typeface="+mn-lt"/>
                <a:cs typeface="Arial Black" panose="020B0604020202020204" pitchFamily="34" charset="0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587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F0B2CA14-03DC-FC05-7713-E0261B4B2F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642" b="69630"/>
          <a:stretch>
            <a:fillRect/>
          </a:stretch>
        </p:blipFill>
        <p:spPr>
          <a:xfrm>
            <a:off x="1" y="4775200"/>
            <a:ext cx="6608233" cy="2082800"/>
          </a:xfrm>
          <a:custGeom>
            <a:avLst/>
            <a:gdLst>
              <a:gd name="connsiteX0" fmla="*/ 0 w 6608233"/>
              <a:gd name="connsiteY0" fmla="*/ 0 h 2082800"/>
              <a:gd name="connsiteX1" fmla="*/ 6608233 w 6608233"/>
              <a:gd name="connsiteY1" fmla="*/ 0 h 2082800"/>
              <a:gd name="connsiteX2" fmla="*/ 6608233 w 6608233"/>
              <a:gd name="connsiteY2" fmla="*/ 2082800 h 2082800"/>
              <a:gd name="connsiteX3" fmla="*/ 0 w 6608233"/>
              <a:gd name="connsiteY3" fmla="*/ 2082800 h 208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08233" h="2082800">
                <a:moveTo>
                  <a:pt x="0" y="0"/>
                </a:moveTo>
                <a:lnTo>
                  <a:pt x="6608233" y="0"/>
                </a:lnTo>
                <a:lnTo>
                  <a:pt x="6608233" y="2082800"/>
                </a:lnTo>
                <a:lnTo>
                  <a:pt x="0" y="2082800"/>
                </a:lnTo>
                <a:close/>
              </a:path>
            </a:pathLst>
          </a:custGeom>
        </p:spPr>
      </p:pic>
      <p:sp>
        <p:nvSpPr>
          <p:cNvPr id="5" name="Freeform 4">
            <a:extLst>
              <a:ext uri="{FF2B5EF4-FFF2-40B4-BE49-F238E27FC236}">
                <a16:creationId xmlns:a16="http://schemas.microsoft.com/office/drawing/2014/main" id="{5EC223C2-E475-8E7A-48D4-A9BC2EB693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49382" y="1747860"/>
            <a:ext cx="2692400" cy="2692400"/>
          </a:xfrm>
          <a:custGeom>
            <a:avLst/>
            <a:gdLst>
              <a:gd name="connsiteX0" fmla="*/ 1346200 w 2692400"/>
              <a:gd name="connsiteY0" fmla="*/ 0 h 2692400"/>
              <a:gd name="connsiteX1" fmla="*/ 2692400 w 2692400"/>
              <a:gd name="connsiteY1" fmla="*/ 1346200 h 2692400"/>
              <a:gd name="connsiteX2" fmla="*/ 1346200 w 2692400"/>
              <a:gd name="connsiteY2" fmla="*/ 2692400 h 2692400"/>
              <a:gd name="connsiteX3" fmla="*/ 0 w 2692400"/>
              <a:gd name="connsiteY3" fmla="*/ 1346200 h 2692400"/>
              <a:gd name="connsiteX4" fmla="*/ 1346200 w 2692400"/>
              <a:gd name="connsiteY4" fmla="*/ 0 h 2692400"/>
              <a:gd name="connsiteX5" fmla="*/ 1346199 w 2692400"/>
              <a:gd name="connsiteY5" fmla="*/ 457130 h 2692400"/>
              <a:gd name="connsiteX6" fmla="*/ 457130 w 2692400"/>
              <a:gd name="connsiteY6" fmla="*/ 1346199 h 2692400"/>
              <a:gd name="connsiteX7" fmla="*/ 1346199 w 2692400"/>
              <a:gd name="connsiteY7" fmla="*/ 2235268 h 2692400"/>
              <a:gd name="connsiteX8" fmla="*/ 2235268 w 2692400"/>
              <a:gd name="connsiteY8" fmla="*/ 1346199 h 2692400"/>
              <a:gd name="connsiteX9" fmla="*/ 1346199 w 2692400"/>
              <a:gd name="connsiteY9" fmla="*/ 457130 h 269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92400" h="2692400">
                <a:moveTo>
                  <a:pt x="1346200" y="0"/>
                </a:moveTo>
                <a:cubicBezTo>
                  <a:pt x="2089686" y="0"/>
                  <a:pt x="2692400" y="602714"/>
                  <a:pt x="2692400" y="1346200"/>
                </a:cubicBezTo>
                <a:cubicBezTo>
                  <a:pt x="2692400" y="2089686"/>
                  <a:pt x="2089686" y="2692400"/>
                  <a:pt x="1346200" y="2692400"/>
                </a:cubicBezTo>
                <a:cubicBezTo>
                  <a:pt x="602714" y="2692400"/>
                  <a:pt x="0" y="2089686"/>
                  <a:pt x="0" y="1346200"/>
                </a:cubicBezTo>
                <a:cubicBezTo>
                  <a:pt x="0" y="602714"/>
                  <a:pt x="602714" y="0"/>
                  <a:pt x="1346200" y="0"/>
                </a:cubicBezTo>
                <a:close/>
                <a:moveTo>
                  <a:pt x="1346199" y="457130"/>
                </a:moveTo>
                <a:cubicBezTo>
                  <a:pt x="855180" y="457130"/>
                  <a:pt x="457130" y="855180"/>
                  <a:pt x="457130" y="1346199"/>
                </a:cubicBezTo>
                <a:cubicBezTo>
                  <a:pt x="457130" y="1837218"/>
                  <a:pt x="855180" y="2235268"/>
                  <a:pt x="1346199" y="2235268"/>
                </a:cubicBezTo>
                <a:cubicBezTo>
                  <a:pt x="1837218" y="2235268"/>
                  <a:pt x="2235268" y="1837218"/>
                  <a:pt x="2235268" y="1346199"/>
                </a:cubicBezTo>
                <a:cubicBezTo>
                  <a:pt x="2235268" y="855180"/>
                  <a:pt x="1837218" y="457130"/>
                  <a:pt x="1346199" y="457130"/>
                </a:cubicBezTo>
                <a:close/>
              </a:path>
            </a:pathLst>
          </a:custGeom>
          <a:solidFill>
            <a:srgbClr val="D5D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BD9D7CE-BCD9-0B12-1945-C5FFE31A7D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793014" y="361075"/>
            <a:ext cx="2115351" cy="21153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455275E-28AB-F0B7-E799-5116B11205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185" y="827307"/>
            <a:ext cx="6400800" cy="5203387"/>
          </a:xfrm>
        </p:spPr>
        <p:txBody>
          <a:bodyPr lIns="0" tIns="0" rIns="0" bIns="0" anchor="ctr">
            <a:noAutofit/>
          </a:bodyPr>
          <a:lstStyle>
            <a:lvl1pPr>
              <a:defRPr sz="54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BD7E0A-39A9-0CF7-F1CE-E777075BFA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401915" y="3046905"/>
            <a:ext cx="3456590" cy="3456590"/>
          </a:xfrm>
          <a:custGeom>
            <a:avLst/>
            <a:gdLst>
              <a:gd name="connsiteX0" fmla="*/ 1728295 w 3456590"/>
              <a:gd name="connsiteY0" fmla="*/ 0 h 3456590"/>
              <a:gd name="connsiteX1" fmla="*/ 3456590 w 3456590"/>
              <a:gd name="connsiteY1" fmla="*/ 1728295 h 3456590"/>
              <a:gd name="connsiteX2" fmla="*/ 1728295 w 3456590"/>
              <a:gd name="connsiteY2" fmla="*/ 3456590 h 3456590"/>
              <a:gd name="connsiteX3" fmla="*/ 0 w 3456590"/>
              <a:gd name="connsiteY3" fmla="*/ 1728295 h 3456590"/>
              <a:gd name="connsiteX4" fmla="*/ 1728295 w 3456590"/>
              <a:gd name="connsiteY4" fmla="*/ 0 h 345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6590" h="3456590">
                <a:moveTo>
                  <a:pt x="1728295" y="0"/>
                </a:moveTo>
                <a:cubicBezTo>
                  <a:pt x="2682806" y="0"/>
                  <a:pt x="3456590" y="773784"/>
                  <a:pt x="3456590" y="1728295"/>
                </a:cubicBezTo>
                <a:cubicBezTo>
                  <a:pt x="3456590" y="2682806"/>
                  <a:pt x="2682806" y="3456590"/>
                  <a:pt x="1728295" y="3456590"/>
                </a:cubicBezTo>
                <a:cubicBezTo>
                  <a:pt x="773784" y="3456590"/>
                  <a:pt x="0" y="2682806"/>
                  <a:pt x="0" y="1728295"/>
                </a:cubicBezTo>
                <a:cubicBezTo>
                  <a:pt x="0" y="773784"/>
                  <a:pt x="773784" y="0"/>
                  <a:pt x="1728295" y="0"/>
                </a:cubicBezTo>
                <a:close/>
              </a:path>
            </a:pathLst>
          </a:custGeom>
          <a:ln w="57150">
            <a:noFill/>
          </a:ln>
        </p:spPr>
        <p:txBody>
          <a:bodyPr wrap="square" tIns="137160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1636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7344">
          <p15:clr>
            <a:srgbClr val="FBAE40"/>
          </p15:clr>
        </p15:guide>
        <p15:guide id="7" orient="horz" pos="1416">
          <p15:clr>
            <a:srgbClr val="FBAE40"/>
          </p15:clr>
        </p15:guide>
        <p15:guide id="9" orient="horz" pos="384">
          <p15:clr>
            <a:srgbClr val="FBAE40"/>
          </p15:clr>
        </p15:guide>
        <p15:guide id="10" orient="horz" pos="374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>
            <a:extLst>
              <a:ext uri="{FF2B5EF4-FFF2-40B4-BE49-F238E27FC236}">
                <a16:creationId xmlns:a16="http://schemas.microsoft.com/office/drawing/2014/main" id="{269C21E5-B8EE-7438-A771-34BC8006E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385898" y="0"/>
            <a:ext cx="1574573" cy="3954463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18F333FA-6DDE-DB6C-73BB-FE8387977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15508" y="4240999"/>
            <a:ext cx="2115351" cy="211535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B87953E-96F2-8BCC-B295-E1033E7D27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185" y="621972"/>
            <a:ext cx="7599718" cy="3051394"/>
          </a:xfrm>
        </p:spPr>
        <p:txBody>
          <a:bodyPr lIns="0" tIns="0" rIns="0" bIns="0" anchor="b">
            <a:noAutofit/>
          </a:bodyPr>
          <a:lstStyle>
            <a:lvl1pPr>
              <a:defRPr sz="54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0A627B70-91C8-40B9-6189-B29749FF6E9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11185" y="3965028"/>
            <a:ext cx="7599718" cy="149378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accent4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1800" b="1" i="0">
                <a:latin typeface="Arial Black" panose="020B0604020202020204" pitchFamily="34" charset="0"/>
                <a:cs typeface="Arial Black" panose="020B0604020202020204" pitchFamily="34" charset="0"/>
              </a:defRPr>
            </a:lvl2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9470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7344">
          <p15:clr>
            <a:srgbClr val="FBAE40"/>
          </p15:clr>
        </p15:guide>
        <p15:guide id="7" orient="horz" pos="1416">
          <p15:clr>
            <a:srgbClr val="FBAE40"/>
          </p15:clr>
        </p15:guide>
        <p15:guide id="9" orient="horz" pos="384">
          <p15:clr>
            <a:srgbClr val="FBAE40"/>
          </p15:clr>
        </p15:guide>
        <p15:guide id="10" orient="horz" pos="374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7C12813-DBA6-41C2-2418-83919E059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0800000">
            <a:off x="741680" y="0"/>
            <a:ext cx="2133966" cy="2133966"/>
            <a:chOff x="9654699" y="2229295"/>
            <a:chExt cx="2133966" cy="2133966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C2A74540-7988-B712-8AB1-9EE03FE1EC8A}"/>
                </a:ext>
              </a:extLst>
            </p:cNvPr>
            <p:cNvSpPr/>
            <p:nvPr/>
          </p:nvSpPr>
          <p:spPr>
            <a:xfrm>
              <a:off x="9655348" y="3309113"/>
              <a:ext cx="2132669" cy="1054148"/>
            </a:xfrm>
            <a:custGeom>
              <a:avLst/>
              <a:gdLst>
                <a:gd name="connsiteX0" fmla="*/ 1345382 w 2690764"/>
                <a:gd name="connsiteY0" fmla="*/ 0 h 1330006"/>
                <a:gd name="connsiteX1" fmla="*/ 2684632 w 2690764"/>
                <a:gd name="connsiteY1" fmla="*/ 1208559 h 1330006"/>
                <a:gd name="connsiteX2" fmla="*/ 2690764 w 2690764"/>
                <a:gd name="connsiteY2" fmla="*/ 1330006 h 1330006"/>
                <a:gd name="connsiteX3" fmla="*/ 0 w 2690764"/>
                <a:gd name="connsiteY3" fmla="*/ 1330006 h 1330006"/>
                <a:gd name="connsiteX4" fmla="*/ 6132 w 2690764"/>
                <a:gd name="connsiteY4" fmla="*/ 1208559 h 1330006"/>
                <a:gd name="connsiteX5" fmla="*/ 1345382 w 2690764"/>
                <a:gd name="connsiteY5" fmla="*/ 0 h 1330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0764" h="1330006">
                  <a:moveTo>
                    <a:pt x="1345382" y="0"/>
                  </a:moveTo>
                  <a:cubicBezTo>
                    <a:pt x="2042400" y="0"/>
                    <a:pt x="2615693" y="529729"/>
                    <a:pt x="2684632" y="1208559"/>
                  </a:cubicBezTo>
                  <a:lnTo>
                    <a:pt x="2690764" y="1330006"/>
                  </a:lnTo>
                  <a:lnTo>
                    <a:pt x="0" y="1330006"/>
                  </a:lnTo>
                  <a:lnTo>
                    <a:pt x="6132" y="1208559"/>
                  </a:lnTo>
                  <a:cubicBezTo>
                    <a:pt x="75071" y="529729"/>
                    <a:pt x="648364" y="0"/>
                    <a:pt x="134538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736CF9A1-91DA-6419-08F2-4CC262EA4D1E}"/>
                </a:ext>
              </a:extLst>
            </p:cNvPr>
            <p:cNvSpPr/>
            <p:nvPr/>
          </p:nvSpPr>
          <p:spPr>
            <a:xfrm>
              <a:off x="9654699" y="2229295"/>
              <a:ext cx="2133966" cy="1079818"/>
            </a:xfrm>
            <a:custGeom>
              <a:avLst/>
              <a:gdLst>
                <a:gd name="connsiteX0" fmla="*/ 818 w 2692400"/>
                <a:gd name="connsiteY0" fmla="*/ 0 h 1362394"/>
                <a:gd name="connsiteX1" fmla="*/ 2691582 w 2692400"/>
                <a:gd name="connsiteY1" fmla="*/ 0 h 1362394"/>
                <a:gd name="connsiteX2" fmla="*/ 2692400 w 2692400"/>
                <a:gd name="connsiteY2" fmla="*/ 16194 h 1362394"/>
                <a:gd name="connsiteX3" fmla="*/ 1346200 w 2692400"/>
                <a:gd name="connsiteY3" fmla="*/ 1362394 h 1362394"/>
                <a:gd name="connsiteX4" fmla="*/ 0 w 2692400"/>
                <a:gd name="connsiteY4" fmla="*/ 16194 h 1362394"/>
                <a:gd name="connsiteX5" fmla="*/ 818 w 2692400"/>
                <a:gd name="connsiteY5" fmla="*/ 0 h 1362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1362394">
                  <a:moveTo>
                    <a:pt x="818" y="0"/>
                  </a:moveTo>
                  <a:lnTo>
                    <a:pt x="2691582" y="0"/>
                  </a:lnTo>
                  <a:lnTo>
                    <a:pt x="2692400" y="16194"/>
                  </a:lnTo>
                  <a:cubicBezTo>
                    <a:pt x="2692400" y="759680"/>
                    <a:pt x="2089686" y="1362394"/>
                    <a:pt x="1346200" y="1362394"/>
                  </a:cubicBezTo>
                  <a:cubicBezTo>
                    <a:pt x="602714" y="1362394"/>
                    <a:pt x="0" y="759680"/>
                    <a:pt x="0" y="16194"/>
                  </a:cubicBezTo>
                  <a:lnTo>
                    <a:pt x="8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pic>
        <p:nvPicPr>
          <p:cNvPr id="9" name="Graphic 8">
            <a:extLst>
              <a:ext uri="{FF2B5EF4-FFF2-40B4-BE49-F238E27FC236}">
                <a16:creationId xmlns:a16="http://schemas.microsoft.com/office/drawing/2014/main" id="{AAAE3BC0-55AE-B520-F2B8-50BF886EF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52884" r="34757"/>
          <a:stretch>
            <a:fillRect/>
          </a:stretch>
        </p:blipFill>
        <p:spPr>
          <a:xfrm flipH="1" flipV="1">
            <a:off x="0" y="3626779"/>
            <a:ext cx="4474331" cy="3231221"/>
          </a:xfrm>
          <a:custGeom>
            <a:avLst/>
            <a:gdLst>
              <a:gd name="connsiteX0" fmla="*/ 0 w 4474331"/>
              <a:gd name="connsiteY0" fmla="*/ 0 h 3231221"/>
              <a:gd name="connsiteX1" fmla="*/ 4474331 w 4474331"/>
              <a:gd name="connsiteY1" fmla="*/ 0 h 3231221"/>
              <a:gd name="connsiteX2" fmla="*/ 4474331 w 4474331"/>
              <a:gd name="connsiteY2" fmla="*/ 3231221 h 3231221"/>
              <a:gd name="connsiteX3" fmla="*/ 0 w 4474331"/>
              <a:gd name="connsiteY3" fmla="*/ 3231221 h 3231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74331" h="3231221">
                <a:moveTo>
                  <a:pt x="0" y="0"/>
                </a:moveTo>
                <a:lnTo>
                  <a:pt x="4474331" y="0"/>
                </a:lnTo>
                <a:lnTo>
                  <a:pt x="4474331" y="3231221"/>
                </a:lnTo>
                <a:lnTo>
                  <a:pt x="0" y="3231221"/>
                </a:lnTo>
                <a:close/>
              </a:path>
            </a:pathLst>
          </a:cu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7B29A2F3-C289-9762-6F9F-DA18D322DF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3000" y="621972"/>
            <a:ext cx="6400800" cy="1828800"/>
          </a:xfrm>
        </p:spPr>
        <p:txBody>
          <a:bodyPr lIns="0" tIns="0" rIns="0" bIns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F2A1870-E86B-5125-7AB3-A1F5DF7E7528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4953000" y="2768043"/>
            <a:ext cx="6400799" cy="3231221"/>
          </a:xfrm>
        </p:spPr>
        <p:txBody>
          <a:bodyPr lIns="0" tIns="0" rIns="0" bIns="0"/>
          <a:lstStyle>
            <a:lvl1pPr marL="0" indent="0">
              <a:buNone/>
              <a:defRPr sz="1800"/>
            </a:lvl1pPr>
            <a:lvl2pPr marL="411480">
              <a:defRPr sz="1600"/>
            </a:lvl2pPr>
            <a:lvl3pPr marL="685800">
              <a:defRPr sz="1400"/>
            </a:lvl3pPr>
            <a:lvl4pPr marL="1051560">
              <a:defRPr sz="1200"/>
            </a:lvl4pPr>
            <a:lvl5pPr marL="1417320">
              <a:defRPr sz="10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F1FE2A1C-A3CC-9D8B-DE44-FDE1132F7F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1185" y="6356350"/>
            <a:ext cx="4411509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200" b="0" i="0" spc="50" baseline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3C454DD-C924-8468-6944-AF53508CD8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37615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200" b="1" i="0" spc="50" baseline="0">
                <a:solidFill>
                  <a:schemeClr val="bg1"/>
                </a:solidFill>
                <a:latin typeface="+mn-lt"/>
                <a:cs typeface="Arial Black" panose="020B0604020202020204" pitchFamily="34" charset="0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8256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7344">
          <p15:clr>
            <a:srgbClr val="FBAE40"/>
          </p15:clr>
        </p15:guide>
        <p15:guide id="7" orient="horz" pos="1416">
          <p15:clr>
            <a:srgbClr val="FBAE40"/>
          </p15:clr>
        </p15:guide>
        <p15:guide id="9" orient="horz" pos="384">
          <p15:clr>
            <a:srgbClr val="FBAE40"/>
          </p15:clr>
        </p15:guide>
        <p15:guide id="10" orient="horz" pos="374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185" y="621972"/>
            <a:ext cx="6400800" cy="3051393"/>
          </a:xfrm>
        </p:spPr>
        <p:txBody>
          <a:bodyPr lIns="0" tIns="0" rIns="0" bIns="0" anchor="b">
            <a:noAutofit/>
          </a:bodyPr>
          <a:lstStyle>
            <a:lvl1pPr>
              <a:defRPr sz="540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E0CDAE70-42DC-AB0D-6734-B9944B7993D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1185" y="3965028"/>
            <a:ext cx="6400799" cy="1966747"/>
          </a:xfrm>
        </p:spPr>
        <p:txBody>
          <a:bodyPr vert="horz" lIns="0" tIns="0" rIns="0" bIns="0" rtlCol="0">
            <a:noAutofit/>
          </a:bodyPr>
          <a:lstStyle>
            <a:lvl1pPr marL="0" indent="0">
              <a:buNone/>
              <a:defRPr lang="en-US" sz="2400" b="1" i="0" dirty="0">
                <a:solidFill>
                  <a:schemeClr val="accent4"/>
                </a:solidFill>
                <a:latin typeface="+mj-lt"/>
                <a:cs typeface="Arial Black" panose="020B0604020202020204" pitchFamily="34" charset="0"/>
              </a:defRPr>
            </a:lvl1pPr>
          </a:lstStyle>
          <a:p>
            <a:pPr marL="228600" lvl="0" indent="-228600"/>
            <a:r>
              <a:rPr lang="en-US" dirty="0"/>
              <a:t>Click to add subtitle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B3606A3B-5B75-C830-0580-02B3AF648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6698" r="40000"/>
          <a:stretch>
            <a:fillRect/>
          </a:stretch>
        </p:blipFill>
        <p:spPr>
          <a:xfrm>
            <a:off x="8077200" y="0"/>
            <a:ext cx="4114800" cy="5712824"/>
          </a:xfrm>
          <a:custGeom>
            <a:avLst/>
            <a:gdLst>
              <a:gd name="connsiteX0" fmla="*/ 0 w 4114800"/>
              <a:gd name="connsiteY0" fmla="*/ 0 h 5712824"/>
              <a:gd name="connsiteX1" fmla="*/ 4114800 w 4114800"/>
              <a:gd name="connsiteY1" fmla="*/ 0 h 5712824"/>
              <a:gd name="connsiteX2" fmla="*/ 4114800 w 4114800"/>
              <a:gd name="connsiteY2" fmla="*/ 5712824 h 5712824"/>
              <a:gd name="connsiteX3" fmla="*/ 0 w 4114800"/>
              <a:gd name="connsiteY3" fmla="*/ 5712824 h 5712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14800" h="5712824">
                <a:moveTo>
                  <a:pt x="0" y="0"/>
                </a:moveTo>
                <a:lnTo>
                  <a:pt x="4114800" y="0"/>
                </a:lnTo>
                <a:lnTo>
                  <a:pt x="4114800" y="5712824"/>
                </a:lnTo>
                <a:lnTo>
                  <a:pt x="0" y="5712824"/>
                </a:lnTo>
                <a:close/>
              </a:path>
            </a:pathLst>
          </a:cu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45B92DB2-64DD-608F-360F-52958A93EB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45683" y="944192"/>
            <a:ext cx="1291008" cy="129100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38EDAF-6CF8-D96E-EB91-CAFEBE0CA19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91187" y="2475185"/>
            <a:ext cx="3456590" cy="3456590"/>
          </a:xfrm>
          <a:custGeom>
            <a:avLst/>
            <a:gdLst>
              <a:gd name="connsiteX0" fmla="*/ 1728295 w 3456590"/>
              <a:gd name="connsiteY0" fmla="*/ 0 h 3456590"/>
              <a:gd name="connsiteX1" fmla="*/ 3456590 w 3456590"/>
              <a:gd name="connsiteY1" fmla="*/ 1728295 h 3456590"/>
              <a:gd name="connsiteX2" fmla="*/ 1728295 w 3456590"/>
              <a:gd name="connsiteY2" fmla="*/ 3456590 h 3456590"/>
              <a:gd name="connsiteX3" fmla="*/ 0 w 3456590"/>
              <a:gd name="connsiteY3" fmla="*/ 1728295 h 3456590"/>
              <a:gd name="connsiteX4" fmla="*/ 1728295 w 3456590"/>
              <a:gd name="connsiteY4" fmla="*/ 0 h 345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6590" h="3456590">
                <a:moveTo>
                  <a:pt x="1728295" y="0"/>
                </a:moveTo>
                <a:cubicBezTo>
                  <a:pt x="2682806" y="0"/>
                  <a:pt x="3456590" y="773784"/>
                  <a:pt x="3456590" y="1728295"/>
                </a:cubicBezTo>
                <a:cubicBezTo>
                  <a:pt x="3456590" y="2682806"/>
                  <a:pt x="2682806" y="3456590"/>
                  <a:pt x="1728295" y="3456590"/>
                </a:cubicBezTo>
                <a:cubicBezTo>
                  <a:pt x="773784" y="3456590"/>
                  <a:pt x="0" y="2682806"/>
                  <a:pt x="0" y="1728295"/>
                </a:cubicBezTo>
                <a:cubicBezTo>
                  <a:pt x="0" y="773784"/>
                  <a:pt x="773784" y="0"/>
                  <a:pt x="1728295" y="0"/>
                </a:cubicBezTo>
                <a:close/>
              </a:path>
            </a:pathLst>
          </a:custGeom>
          <a:solidFill>
            <a:schemeClr val="accent3"/>
          </a:solidFill>
          <a:ln w="57150">
            <a:noFill/>
          </a:ln>
        </p:spPr>
        <p:txBody>
          <a:bodyPr wrap="square" tIns="118872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E148B4D-CB0B-8B95-BA58-B33DE05305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1185" y="6356350"/>
            <a:ext cx="4411509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200" b="0" i="0" spc="50" baseline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B895145-43B3-C337-08C1-C009F83D87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37615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200" b="1" i="0" spc="50" baseline="0">
                <a:solidFill>
                  <a:schemeClr val="bg1"/>
                </a:solidFill>
                <a:latin typeface="+mn-lt"/>
                <a:cs typeface="Arial Black" panose="020B0604020202020204" pitchFamily="34" charset="0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8837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A22F8239-92F5-595B-5DD3-ACBA1C19E6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82969"/>
          <a:stretch/>
        </p:blipFill>
        <p:spPr>
          <a:xfrm>
            <a:off x="3459002" y="5609995"/>
            <a:ext cx="7328137" cy="1248005"/>
          </a:xfrm>
          <a:custGeom>
            <a:avLst/>
            <a:gdLst>
              <a:gd name="connsiteX0" fmla="*/ 0 w 7328137"/>
              <a:gd name="connsiteY0" fmla="*/ 0 h 1912980"/>
              <a:gd name="connsiteX1" fmla="*/ 7328137 w 7328137"/>
              <a:gd name="connsiteY1" fmla="*/ 0 h 1912980"/>
              <a:gd name="connsiteX2" fmla="*/ 7328137 w 7328137"/>
              <a:gd name="connsiteY2" fmla="*/ 1912980 h 1912980"/>
              <a:gd name="connsiteX3" fmla="*/ 0 w 7328137"/>
              <a:gd name="connsiteY3" fmla="*/ 1912980 h 1912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8137" h="1912980">
                <a:moveTo>
                  <a:pt x="0" y="0"/>
                </a:moveTo>
                <a:lnTo>
                  <a:pt x="7328137" y="0"/>
                </a:lnTo>
                <a:lnTo>
                  <a:pt x="7328137" y="1912980"/>
                </a:lnTo>
                <a:lnTo>
                  <a:pt x="0" y="1912980"/>
                </a:lnTo>
                <a:close/>
              </a:path>
            </a:pathLst>
          </a:cu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F9E987C-6F3E-FB11-D796-2D5F9075A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0800000">
            <a:off x="9829617" y="0"/>
            <a:ext cx="2133966" cy="2133966"/>
            <a:chOff x="9654699" y="2229295"/>
            <a:chExt cx="2133966" cy="2133966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3342B09-3192-492F-3F5F-19163C83F9EE}"/>
                </a:ext>
              </a:extLst>
            </p:cNvPr>
            <p:cNvSpPr/>
            <p:nvPr/>
          </p:nvSpPr>
          <p:spPr>
            <a:xfrm>
              <a:off x="9655348" y="3309113"/>
              <a:ext cx="2132669" cy="1054148"/>
            </a:xfrm>
            <a:custGeom>
              <a:avLst/>
              <a:gdLst>
                <a:gd name="connsiteX0" fmla="*/ 1345382 w 2690764"/>
                <a:gd name="connsiteY0" fmla="*/ 0 h 1330006"/>
                <a:gd name="connsiteX1" fmla="*/ 2684632 w 2690764"/>
                <a:gd name="connsiteY1" fmla="*/ 1208559 h 1330006"/>
                <a:gd name="connsiteX2" fmla="*/ 2690764 w 2690764"/>
                <a:gd name="connsiteY2" fmla="*/ 1330006 h 1330006"/>
                <a:gd name="connsiteX3" fmla="*/ 0 w 2690764"/>
                <a:gd name="connsiteY3" fmla="*/ 1330006 h 1330006"/>
                <a:gd name="connsiteX4" fmla="*/ 6132 w 2690764"/>
                <a:gd name="connsiteY4" fmla="*/ 1208559 h 1330006"/>
                <a:gd name="connsiteX5" fmla="*/ 1345382 w 2690764"/>
                <a:gd name="connsiteY5" fmla="*/ 0 h 1330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0764" h="1330006">
                  <a:moveTo>
                    <a:pt x="1345382" y="0"/>
                  </a:moveTo>
                  <a:cubicBezTo>
                    <a:pt x="2042400" y="0"/>
                    <a:pt x="2615693" y="529729"/>
                    <a:pt x="2684632" y="1208559"/>
                  </a:cubicBezTo>
                  <a:lnTo>
                    <a:pt x="2690764" y="1330006"/>
                  </a:lnTo>
                  <a:lnTo>
                    <a:pt x="0" y="1330006"/>
                  </a:lnTo>
                  <a:lnTo>
                    <a:pt x="6132" y="1208559"/>
                  </a:lnTo>
                  <a:cubicBezTo>
                    <a:pt x="75071" y="529729"/>
                    <a:pt x="648364" y="0"/>
                    <a:pt x="134538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62E2B15-36A9-C2C7-6306-EEA512B646D0}"/>
                </a:ext>
              </a:extLst>
            </p:cNvPr>
            <p:cNvSpPr/>
            <p:nvPr/>
          </p:nvSpPr>
          <p:spPr>
            <a:xfrm>
              <a:off x="9654699" y="2229295"/>
              <a:ext cx="2133966" cy="1079818"/>
            </a:xfrm>
            <a:custGeom>
              <a:avLst/>
              <a:gdLst>
                <a:gd name="connsiteX0" fmla="*/ 818 w 2692400"/>
                <a:gd name="connsiteY0" fmla="*/ 0 h 1362394"/>
                <a:gd name="connsiteX1" fmla="*/ 2691582 w 2692400"/>
                <a:gd name="connsiteY1" fmla="*/ 0 h 1362394"/>
                <a:gd name="connsiteX2" fmla="*/ 2692400 w 2692400"/>
                <a:gd name="connsiteY2" fmla="*/ 16194 h 1362394"/>
                <a:gd name="connsiteX3" fmla="*/ 1346200 w 2692400"/>
                <a:gd name="connsiteY3" fmla="*/ 1362394 h 1362394"/>
                <a:gd name="connsiteX4" fmla="*/ 0 w 2692400"/>
                <a:gd name="connsiteY4" fmla="*/ 16194 h 1362394"/>
                <a:gd name="connsiteX5" fmla="*/ 818 w 2692400"/>
                <a:gd name="connsiteY5" fmla="*/ 0 h 1362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1362394">
                  <a:moveTo>
                    <a:pt x="818" y="0"/>
                  </a:moveTo>
                  <a:lnTo>
                    <a:pt x="2691582" y="0"/>
                  </a:lnTo>
                  <a:lnTo>
                    <a:pt x="2692400" y="16194"/>
                  </a:lnTo>
                  <a:cubicBezTo>
                    <a:pt x="2692400" y="759680"/>
                    <a:pt x="2089686" y="1362394"/>
                    <a:pt x="1346200" y="1362394"/>
                  </a:cubicBezTo>
                  <a:cubicBezTo>
                    <a:pt x="602714" y="1362394"/>
                    <a:pt x="0" y="759680"/>
                    <a:pt x="0" y="16194"/>
                  </a:cubicBezTo>
                  <a:lnTo>
                    <a:pt x="8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1" name="Title 1">
            <a:extLst>
              <a:ext uri="{FF2B5EF4-FFF2-40B4-BE49-F238E27FC236}">
                <a16:creationId xmlns:a16="http://schemas.microsoft.com/office/drawing/2014/main" id="{52DD956C-BC83-8F97-6FF5-5A11028FEF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3816" y="621792"/>
            <a:ext cx="8180412" cy="1828800"/>
          </a:xfrm>
        </p:spPr>
        <p:txBody>
          <a:bodyPr lIns="0" tIns="0" rIns="0" bIns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A612ED1-3CD3-8532-2C92-777F6D005F10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813816" y="2948152"/>
            <a:ext cx="4956470" cy="3120773"/>
          </a:xfrm>
        </p:spPr>
        <p:txBody>
          <a:bodyPr lIns="0" tIns="0" rIns="0" bIns="0"/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685800">
              <a:spcBef>
                <a:spcPts val="1000"/>
              </a:spcBef>
              <a:defRPr sz="1800"/>
            </a:lvl3pPr>
            <a:lvl4pPr marL="1051560">
              <a:spcBef>
                <a:spcPts val="1000"/>
              </a:spcBef>
              <a:defRPr sz="1800"/>
            </a:lvl4pPr>
            <a:lvl5pPr marL="1417320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4BCE7-3651-7CA3-1353-9B2526D267AF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6421716" y="2948152"/>
            <a:ext cx="4956470" cy="3120773"/>
          </a:xfrm>
        </p:spPr>
        <p:txBody>
          <a:bodyPr lIns="0" tIns="0" rIns="0" bIns="0"/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685800">
              <a:spcBef>
                <a:spcPts val="1000"/>
              </a:spcBef>
              <a:defRPr sz="1800"/>
            </a:lvl3pPr>
            <a:lvl4pPr marL="1051560">
              <a:spcBef>
                <a:spcPts val="1000"/>
              </a:spcBef>
              <a:defRPr sz="1800"/>
            </a:lvl4pPr>
            <a:lvl5pPr marL="1417320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8865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7344">
          <p15:clr>
            <a:srgbClr val="FBAE40"/>
          </p15:clr>
        </p15:guide>
        <p15:guide id="7" orient="horz" pos="1416">
          <p15:clr>
            <a:srgbClr val="FBAE40"/>
          </p15:clr>
        </p15:guide>
        <p15:guide id="9" orient="horz" pos="384">
          <p15:clr>
            <a:srgbClr val="FBAE40"/>
          </p15:clr>
        </p15:guide>
        <p15:guide id="10" orient="horz" pos="374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1">
            <a:extLst>
              <a:ext uri="{FF2B5EF4-FFF2-40B4-BE49-F238E27FC236}">
                <a16:creationId xmlns:a16="http://schemas.microsoft.com/office/drawing/2014/main" id="{83F8143D-16B1-4CE2-1910-9E5074922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 rot="10800000">
            <a:off x="1084203" y="4586286"/>
            <a:ext cx="1574573" cy="2271713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F6BE63D1-6CC6-AD50-D587-0514090FB3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813816" y="2184400"/>
            <a:ext cx="2115351" cy="211535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1A089D1-3F91-4EA1-F598-0EDD4632E4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3816" y="605155"/>
            <a:ext cx="10571734" cy="1160145"/>
          </a:xfrm>
        </p:spPr>
        <p:txBody>
          <a:bodyPr lIns="0" tIns="0" rIns="0" bIns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2DE6614-889D-2DB5-4C2F-DCBD22BA3B22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835400" y="2185127"/>
            <a:ext cx="2736849" cy="4067717"/>
          </a:xfrm>
        </p:spPr>
        <p:txBody>
          <a:bodyPr lIns="0" tIns="0" rIns="0" bIns="0"/>
          <a:lstStyle>
            <a:lvl1pPr marL="342900" indent="-342900">
              <a:buFont typeface="+mj-lt"/>
              <a:buAutoNum type="arabicPeriod"/>
              <a:defRPr sz="1800"/>
            </a:lvl1pPr>
            <a:lvl2pPr marL="525780" indent="-342900">
              <a:buFont typeface="+mj-lt"/>
              <a:buAutoNum type="alphaLcPeriod"/>
              <a:defRPr sz="1800"/>
            </a:lvl2pPr>
            <a:lvl3pPr marL="800100" indent="-342900">
              <a:buFont typeface="+mj-lt"/>
              <a:buAutoNum type="arabicParenR"/>
              <a:defRPr sz="1800"/>
            </a:lvl3pPr>
            <a:lvl4pPr marL="1051560" indent="-228600">
              <a:buFont typeface="+mj-lt"/>
              <a:buAutoNum type="alphaLcParenR"/>
              <a:defRPr sz="1800"/>
            </a:lvl4pPr>
            <a:lvl5pPr marL="1417320" indent="-228600">
              <a:buFont typeface="+mj-lt"/>
              <a:buAutoNum type="romanLcPeriod"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7B2B871-B646-8E1E-CD57-2224B2D4E590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7221564" y="2184400"/>
            <a:ext cx="4156619" cy="4046290"/>
          </a:xfrm>
        </p:spPr>
        <p:txBody>
          <a:bodyPr lIns="0" tIns="0" rIns="0" bIns="0"/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685800">
              <a:spcBef>
                <a:spcPts val="1000"/>
              </a:spcBef>
              <a:defRPr sz="1800"/>
            </a:lvl3pPr>
            <a:lvl4pPr marL="1051560">
              <a:spcBef>
                <a:spcPts val="1000"/>
              </a:spcBef>
              <a:defRPr sz="1800"/>
            </a:lvl4pPr>
            <a:lvl5pPr marL="1417320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>
            <a:noAutofit/>
          </a:bodyPr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6989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633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D8C74DBB-978B-8EA5-44E6-3AF3F58B7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5028" b="78285"/>
          <a:stretch/>
        </p:blipFill>
        <p:spPr>
          <a:xfrm>
            <a:off x="0" y="5368807"/>
            <a:ext cx="3769950" cy="1489194"/>
          </a:xfrm>
          <a:custGeom>
            <a:avLst/>
            <a:gdLst>
              <a:gd name="connsiteX0" fmla="*/ 0 w 3769950"/>
              <a:gd name="connsiteY0" fmla="*/ 0 h 2245753"/>
              <a:gd name="connsiteX1" fmla="*/ 3769950 w 3769950"/>
              <a:gd name="connsiteY1" fmla="*/ 0 h 2245753"/>
              <a:gd name="connsiteX2" fmla="*/ 3769950 w 3769950"/>
              <a:gd name="connsiteY2" fmla="*/ 2245753 h 2245753"/>
              <a:gd name="connsiteX3" fmla="*/ 0 w 3769950"/>
              <a:gd name="connsiteY3" fmla="*/ 2245753 h 2245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69950" h="2245753">
                <a:moveTo>
                  <a:pt x="0" y="0"/>
                </a:moveTo>
                <a:lnTo>
                  <a:pt x="3769950" y="0"/>
                </a:lnTo>
                <a:lnTo>
                  <a:pt x="3769950" y="2245753"/>
                </a:lnTo>
                <a:lnTo>
                  <a:pt x="0" y="2245753"/>
                </a:lnTo>
                <a:close/>
              </a:path>
            </a:pathLst>
          </a:cu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F7D965D3-2ED5-0347-F848-6C2A1D36A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r="55513" b="14154"/>
          <a:stretch>
            <a:fillRect/>
          </a:stretch>
        </p:blipFill>
        <p:spPr>
          <a:xfrm>
            <a:off x="9141088" y="970666"/>
            <a:ext cx="3050912" cy="5887335"/>
          </a:xfrm>
          <a:custGeom>
            <a:avLst/>
            <a:gdLst>
              <a:gd name="connsiteX0" fmla="*/ 0 w 3050912"/>
              <a:gd name="connsiteY0" fmla="*/ 0 h 5887335"/>
              <a:gd name="connsiteX1" fmla="*/ 3050912 w 3050912"/>
              <a:gd name="connsiteY1" fmla="*/ 0 h 5887335"/>
              <a:gd name="connsiteX2" fmla="*/ 3050912 w 3050912"/>
              <a:gd name="connsiteY2" fmla="*/ 5887335 h 5887335"/>
              <a:gd name="connsiteX3" fmla="*/ 0 w 3050912"/>
              <a:gd name="connsiteY3" fmla="*/ 5887335 h 5887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0912" h="5887335">
                <a:moveTo>
                  <a:pt x="0" y="0"/>
                </a:moveTo>
                <a:lnTo>
                  <a:pt x="3050912" y="0"/>
                </a:lnTo>
                <a:lnTo>
                  <a:pt x="3050912" y="5887335"/>
                </a:lnTo>
                <a:lnTo>
                  <a:pt x="0" y="5887335"/>
                </a:lnTo>
                <a:close/>
              </a:path>
            </a:pathLst>
          </a:custGeom>
        </p:spPr>
      </p:pic>
      <p:sp>
        <p:nvSpPr>
          <p:cNvPr id="20" name="Title 1">
            <a:extLst>
              <a:ext uri="{FF2B5EF4-FFF2-40B4-BE49-F238E27FC236}">
                <a16:creationId xmlns:a16="http://schemas.microsoft.com/office/drawing/2014/main" id="{1CBEC63C-AA69-807D-2A93-BC45B1BDF6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1184" y="621973"/>
            <a:ext cx="6275416" cy="1828800"/>
          </a:xfrm>
        </p:spPr>
        <p:txBody>
          <a:bodyPr lIns="0" tIns="0" rIns="0" bIns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FE945C7-CAAC-C9B4-0B56-EC62E53C8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82467" y="5439854"/>
            <a:ext cx="1096391" cy="109639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 4">
            <a:extLst>
              <a:ext uri="{FF2B5EF4-FFF2-40B4-BE49-F238E27FC236}">
                <a16:creationId xmlns:a16="http://schemas.microsoft.com/office/drawing/2014/main" id="{E58C5299-758C-70DA-D929-E0BC719E9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616629" y="3758740"/>
            <a:ext cx="2130921" cy="2130921"/>
          </a:xfrm>
          <a:custGeom>
            <a:avLst/>
            <a:gdLst>
              <a:gd name="connsiteX0" fmla="*/ 1346200 w 2692400"/>
              <a:gd name="connsiteY0" fmla="*/ 0 h 2692400"/>
              <a:gd name="connsiteX1" fmla="*/ 2692400 w 2692400"/>
              <a:gd name="connsiteY1" fmla="*/ 1346200 h 2692400"/>
              <a:gd name="connsiteX2" fmla="*/ 1346200 w 2692400"/>
              <a:gd name="connsiteY2" fmla="*/ 2692400 h 2692400"/>
              <a:gd name="connsiteX3" fmla="*/ 0 w 2692400"/>
              <a:gd name="connsiteY3" fmla="*/ 1346200 h 2692400"/>
              <a:gd name="connsiteX4" fmla="*/ 1346200 w 2692400"/>
              <a:gd name="connsiteY4" fmla="*/ 0 h 2692400"/>
              <a:gd name="connsiteX5" fmla="*/ 1346199 w 2692400"/>
              <a:gd name="connsiteY5" fmla="*/ 457130 h 2692400"/>
              <a:gd name="connsiteX6" fmla="*/ 457130 w 2692400"/>
              <a:gd name="connsiteY6" fmla="*/ 1346199 h 2692400"/>
              <a:gd name="connsiteX7" fmla="*/ 1346199 w 2692400"/>
              <a:gd name="connsiteY7" fmla="*/ 2235268 h 2692400"/>
              <a:gd name="connsiteX8" fmla="*/ 2235268 w 2692400"/>
              <a:gd name="connsiteY8" fmla="*/ 1346199 h 2692400"/>
              <a:gd name="connsiteX9" fmla="*/ 1346199 w 2692400"/>
              <a:gd name="connsiteY9" fmla="*/ 457130 h 269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92400" h="2692400">
                <a:moveTo>
                  <a:pt x="1346200" y="0"/>
                </a:moveTo>
                <a:cubicBezTo>
                  <a:pt x="2089686" y="0"/>
                  <a:pt x="2692400" y="602714"/>
                  <a:pt x="2692400" y="1346200"/>
                </a:cubicBezTo>
                <a:cubicBezTo>
                  <a:pt x="2692400" y="2089686"/>
                  <a:pt x="2089686" y="2692400"/>
                  <a:pt x="1346200" y="2692400"/>
                </a:cubicBezTo>
                <a:cubicBezTo>
                  <a:pt x="602714" y="2692400"/>
                  <a:pt x="0" y="2089686"/>
                  <a:pt x="0" y="1346200"/>
                </a:cubicBezTo>
                <a:cubicBezTo>
                  <a:pt x="0" y="602714"/>
                  <a:pt x="602714" y="0"/>
                  <a:pt x="1346200" y="0"/>
                </a:cubicBezTo>
                <a:close/>
                <a:moveTo>
                  <a:pt x="1346199" y="457130"/>
                </a:moveTo>
                <a:cubicBezTo>
                  <a:pt x="855180" y="457130"/>
                  <a:pt x="457130" y="855180"/>
                  <a:pt x="457130" y="1346199"/>
                </a:cubicBezTo>
                <a:cubicBezTo>
                  <a:pt x="457130" y="1837218"/>
                  <a:pt x="855180" y="2235268"/>
                  <a:pt x="1346199" y="2235268"/>
                </a:cubicBezTo>
                <a:cubicBezTo>
                  <a:pt x="1837218" y="2235268"/>
                  <a:pt x="2235268" y="1837218"/>
                  <a:pt x="2235268" y="1346199"/>
                </a:cubicBezTo>
                <a:cubicBezTo>
                  <a:pt x="2235268" y="855180"/>
                  <a:pt x="1837218" y="457130"/>
                  <a:pt x="1346199" y="457130"/>
                </a:cubicBezTo>
                <a:close/>
              </a:path>
            </a:pathLst>
          </a:custGeom>
          <a:solidFill>
            <a:srgbClr val="D5D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A4C6AC-F9E8-412E-2D6B-9FDD07ADDE72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10330" y="2771566"/>
            <a:ext cx="6275387" cy="3271324"/>
          </a:xfrm>
        </p:spPr>
        <p:txBody>
          <a:bodyPr lIns="0"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C0463C33-FF99-2443-BE5D-682AC8CB8B7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709054" y="459137"/>
            <a:ext cx="4126800" cy="4126800"/>
          </a:xfrm>
          <a:custGeom>
            <a:avLst/>
            <a:gdLst>
              <a:gd name="connsiteX0" fmla="*/ 2063400 w 4126800"/>
              <a:gd name="connsiteY0" fmla="*/ 0 h 4126800"/>
              <a:gd name="connsiteX1" fmla="*/ 4126800 w 4126800"/>
              <a:gd name="connsiteY1" fmla="*/ 2063400 h 4126800"/>
              <a:gd name="connsiteX2" fmla="*/ 2063400 w 4126800"/>
              <a:gd name="connsiteY2" fmla="*/ 4126800 h 4126800"/>
              <a:gd name="connsiteX3" fmla="*/ 0 w 4126800"/>
              <a:gd name="connsiteY3" fmla="*/ 2063400 h 4126800"/>
              <a:gd name="connsiteX4" fmla="*/ 2063400 w 4126800"/>
              <a:gd name="connsiteY4" fmla="*/ 0 h 412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26800" h="4126800">
                <a:moveTo>
                  <a:pt x="2063400" y="0"/>
                </a:moveTo>
                <a:cubicBezTo>
                  <a:pt x="3202984" y="0"/>
                  <a:pt x="4126800" y="923816"/>
                  <a:pt x="4126800" y="2063400"/>
                </a:cubicBezTo>
                <a:cubicBezTo>
                  <a:pt x="4126800" y="3202984"/>
                  <a:pt x="3202984" y="4126800"/>
                  <a:pt x="2063400" y="4126800"/>
                </a:cubicBezTo>
                <a:cubicBezTo>
                  <a:pt x="923816" y="4126800"/>
                  <a:pt x="0" y="3202984"/>
                  <a:pt x="0" y="2063400"/>
                </a:cubicBezTo>
                <a:cubicBezTo>
                  <a:pt x="0" y="923816"/>
                  <a:pt x="923816" y="0"/>
                  <a:pt x="2063400" y="0"/>
                </a:cubicBezTo>
                <a:close/>
              </a:path>
            </a:pathLst>
          </a:custGeom>
        </p:spPr>
        <p:txBody>
          <a:bodyPr wrap="square" tIns="731520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36FD22D-E552-7707-178A-C415B32A85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F2C4E6-14A3-F03B-CAE2-C92DC19E79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8067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008">
          <p15:clr>
            <a:srgbClr val="FBAE40"/>
          </p15:clr>
        </p15:guide>
        <p15:guide id="3" orient="horz" pos="1560">
          <p15:clr>
            <a:srgbClr val="FBAE40"/>
          </p15:clr>
        </p15:guide>
        <p15:guide id="4" pos="312">
          <p15:clr>
            <a:srgbClr val="FBAE40"/>
          </p15:clr>
        </p15:guide>
        <p15:guide id="5" pos="816">
          <p15:clr>
            <a:srgbClr val="FBAE40"/>
          </p15:clr>
        </p15:guide>
        <p15:guide id="6" pos="633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185" y="621973"/>
            <a:ext cx="10569630" cy="106871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1185" y="1825625"/>
            <a:ext cx="1056963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1185" y="6356350"/>
            <a:ext cx="4411509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200" b="0" i="0" spc="50" baseline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37615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200" b="1" i="0" spc="50" baseline="0">
                <a:solidFill>
                  <a:schemeClr val="bg1"/>
                </a:solidFill>
                <a:latin typeface="+mn-lt"/>
                <a:cs typeface="Arial Black" panose="020B0604020202020204" pitchFamily="34" charset="0"/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5" r:id="rId3"/>
    <p:sldLayoutId id="2147483683" r:id="rId4"/>
    <p:sldLayoutId id="2147483684" r:id="rId5"/>
    <p:sldLayoutId id="2147483685" r:id="rId6"/>
    <p:sldLayoutId id="2147483671" r:id="rId7"/>
    <p:sldLayoutId id="2147483679" r:id="rId8"/>
    <p:sldLayoutId id="2147483676" r:id="rId9"/>
    <p:sldLayoutId id="2147483669" r:id="rId10"/>
    <p:sldLayoutId id="2147483673" r:id="rId11"/>
    <p:sldLayoutId id="2147483682" r:id="rId12"/>
    <p:sldLayoutId id="2147483656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 spc="100" baseline="0">
          <a:solidFill>
            <a:schemeClr val="bg1"/>
          </a:solidFill>
          <a:latin typeface="+mj-lt"/>
          <a:ea typeface="+mj-ea"/>
          <a:cs typeface="Arial Black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AC35F1C-427A-DE8A-22AF-B7DB6FA218B3}"/>
              </a:ext>
            </a:extLst>
          </p:cNvPr>
          <p:cNvSpPr txBox="1">
            <a:spLocks/>
          </p:cNvSpPr>
          <p:nvPr/>
        </p:nvSpPr>
        <p:spPr>
          <a:xfrm>
            <a:off x="1032607" y="2854392"/>
            <a:ext cx="7117045" cy="91323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 spc="100" baseline="0">
                <a:solidFill>
                  <a:schemeClr val="bg1"/>
                </a:solidFill>
                <a:latin typeface="+mj-lt"/>
                <a:ea typeface="+mj-ea"/>
                <a:cs typeface="Arial Black" panose="020B0604020202020204" pitchFamily="34" charset="0"/>
              </a:defRPr>
            </a:lvl1pPr>
          </a:lstStyle>
          <a:p>
            <a:r>
              <a:rPr lang="el-GR" sz="4200" b="0" dirty="0">
                <a:latin typeface="+mn-lt"/>
              </a:rPr>
              <a:t>Κριτική Ανάλυση Λόγου </a:t>
            </a:r>
            <a:br>
              <a:rPr lang="el-GR" sz="4200" b="0" dirty="0">
                <a:latin typeface="+mn-lt"/>
              </a:rPr>
            </a:br>
            <a:endParaRPr lang="en-US" sz="4200" b="0" dirty="0">
              <a:latin typeface="+mn-lt"/>
            </a:endParaRP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04FECFB0-E9E6-B02E-C049-B82F17660DC9}"/>
              </a:ext>
            </a:extLst>
          </p:cNvPr>
          <p:cNvSpPr txBox="1">
            <a:spLocks/>
          </p:cNvSpPr>
          <p:nvPr/>
        </p:nvSpPr>
        <p:spPr>
          <a:xfrm>
            <a:off x="2355170" y="5862759"/>
            <a:ext cx="9623685" cy="41811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l-GR" dirty="0"/>
              <a:t>Εισαγωγή στην Ανάλυση Πολιτικού Λόγου – Ενότητα 2</a:t>
            </a:r>
          </a:p>
          <a:p>
            <a:pPr marL="0" indent="0" algn="r">
              <a:buNone/>
            </a:pPr>
            <a:r>
              <a:rPr lang="el-GR" dirty="0" err="1"/>
              <a:t>Στ</a:t>
            </a:r>
            <a:r>
              <a:rPr lang="el-GR" dirty="0"/>
              <a:t>. </a:t>
            </a:r>
            <a:r>
              <a:rPr lang="el-GR" dirty="0" err="1"/>
              <a:t>Βράιλα</a:t>
            </a:r>
            <a:r>
              <a:rPr lang="el-GR" dirty="0"/>
              <a:t> </a:t>
            </a:r>
            <a:endParaRPr lang="en-US" dirty="0"/>
          </a:p>
        </p:txBody>
      </p:sp>
      <p:pic>
        <p:nvPicPr>
          <p:cNvPr id="7" name="Picture 2" descr="logo">
            <a:extLst>
              <a:ext uri="{FF2B5EF4-FFF2-40B4-BE49-F238E27FC236}">
                <a16:creationId xmlns:a16="http://schemas.microsoft.com/office/drawing/2014/main" id="{5B789C06-307A-60A8-4951-DF23E1EA21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35" y="467351"/>
            <a:ext cx="2987013" cy="74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8221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366A4-01C4-A0D3-FEF4-41CE5455C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E49E1B75-3CB1-0C55-D1D3-D658701A52A3}"/>
              </a:ext>
            </a:extLst>
          </p:cNvPr>
          <p:cNvSpPr txBox="1">
            <a:spLocks/>
          </p:cNvSpPr>
          <p:nvPr/>
        </p:nvSpPr>
        <p:spPr>
          <a:xfrm>
            <a:off x="424559" y="1931157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400" b="1" dirty="0"/>
              <a:t>Εξουσία (</a:t>
            </a:r>
            <a:r>
              <a:rPr lang="de-DE" sz="2400" b="1" dirty="0"/>
              <a:t>Power):</a:t>
            </a:r>
            <a:endParaRPr lang="de-DE" sz="2400" dirty="0"/>
          </a:p>
          <a:p>
            <a:endParaRPr lang="el-GR" dirty="0"/>
          </a:p>
          <a:p>
            <a:r>
              <a:rPr lang="el-GR" dirty="0"/>
              <a:t>Εξουσία ως ικανότητα επιβολής ορισμών και κατηγοριών</a:t>
            </a:r>
          </a:p>
          <a:p>
            <a:r>
              <a:rPr lang="el-GR" dirty="0"/>
              <a:t>Διάκριση: εξουσία επί (</a:t>
            </a:r>
            <a:r>
              <a:rPr lang="el-GR" dirty="0" err="1"/>
              <a:t>power</a:t>
            </a:r>
            <a:r>
              <a:rPr lang="el-GR" dirty="0"/>
              <a:t> </a:t>
            </a:r>
            <a:r>
              <a:rPr lang="el-GR" dirty="0" err="1"/>
              <a:t>over</a:t>
            </a:r>
            <a:r>
              <a:rPr lang="el-GR" dirty="0"/>
              <a:t>) </a:t>
            </a:r>
            <a:r>
              <a:rPr lang="el-GR" dirty="0" err="1"/>
              <a:t>vs</a:t>
            </a:r>
            <a:r>
              <a:rPr lang="el-GR" dirty="0"/>
              <a:t> εξουσία προς (</a:t>
            </a:r>
            <a:r>
              <a:rPr lang="el-GR" dirty="0" err="1"/>
              <a:t>power</a:t>
            </a:r>
            <a:r>
              <a:rPr lang="el-GR" dirty="0"/>
              <a:t> </a:t>
            </a:r>
            <a:r>
              <a:rPr lang="el-GR" dirty="0" err="1"/>
              <a:t>to</a:t>
            </a:r>
            <a:r>
              <a:rPr lang="el-GR" dirty="0"/>
              <a:t>)</a:t>
            </a:r>
          </a:p>
          <a:p>
            <a:r>
              <a:rPr lang="el-GR" dirty="0"/>
              <a:t>Συμβολική βία: Η </a:t>
            </a:r>
            <a:r>
              <a:rPr lang="el-GR" dirty="0" err="1"/>
              <a:t>φυσικοποίηση</a:t>
            </a:r>
            <a:r>
              <a:rPr lang="el-GR" dirty="0"/>
              <a:t> του αυθαίρετου</a:t>
            </a:r>
          </a:p>
          <a:p>
            <a:r>
              <a:rPr lang="el-GR" dirty="0"/>
              <a:t>Διαλεκτική σχέση: Ο λόγος ασκεί εξουσία, αλλά και υπόκειται σε εξουσία</a:t>
            </a:r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C7B1A474-226D-626D-4FBF-B7846269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59" y="193585"/>
            <a:ext cx="6400800" cy="1828800"/>
          </a:xfrm>
        </p:spPr>
        <p:txBody>
          <a:bodyPr/>
          <a:lstStyle/>
          <a:p>
            <a:r>
              <a:rPr lang="el-GR" sz="3200" b="0" dirty="0">
                <a:latin typeface="+mn-lt"/>
              </a:rPr>
              <a:t>Ορισμοί και Βασικές Έννοιες </a:t>
            </a:r>
          </a:p>
        </p:txBody>
      </p:sp>
    </p:spTree>
    <p:extLst>
      <p:ext uri="{BB962C8B-B14F-4D97-AF65-F5344CB8AC3E}">
        <p14:creationId xmlns:p14="http://schemas.microsoft.com/office/powerpoint/2010/main" val="3420005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A2606-960D-2B84-8333-86B50EEBA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AF8AE37-C1FC-57A5-1F3A-05FCBEAA250B}"/>
              </a:ext>
            </a:extLst>
          </p:cNvPr>
          <p:cNvSpPr txBox="1">
            <a:spLocks/>
          </p:cNvSpPr>
          <p:nvPr/>
        </p:nvSpPr>
        <p:spPr>
          <a:xfrm>
            <a:off x="424559" y="1931157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400" b="1" dirty="0"/>
              <a:t>Ιδεολογία (</a:t>
            </a:r>
            <a:r>
              <a:rPr lang="de-DE" sz="2400" b="1" dirty="0" err="1"/>
              <a:t>Ideology</a:t>
            </a:r>
            <a:r>
              <a:rPr lang="de-DE" sz="2400" b="1" dirty="0"/>
              <a:t>):</a:t>
            </a:r>
            <a:endParaRPr lang="de-DE" sz="2400" dirty="0"/>
          </a:p>
          <a:p>
            <a:endParaRPr lang="el-GR" dirty="0"/>
          </a:p>
          <a:p>
            <a:r>
              <a:rPr lang="el-GR" dirty="0"/>
              <a:t>Συστήματα πεποιθήσεων που υπηρετούν συμφέροντα εξουσίας</a:t>
            </a:r>
          </a:p>
          <a:p>
            <a:r>
              <a:rPr lang="el-GR" dirty="0"/>
              <a:t>Η "αόρατη" λειτουργία της ιδεολογίας: κοινή λογική, αυτονόητη</a:t>
            </a:r>
          </a:p>
          <a:p>
            <a:r>
              <a:rPr lang="el-GR" dirty="0"/>
              <a:t>Η ιδεολογία δεν είναι ψέμα, αλλά προοπτική που </a:t>
            </a:r>
            <a:r>
              <a:rPr lang="el-GR" dirty="0" err="1"/>
              <a:t>φυσικοποιείται</a:t>
            </a:r>
            <a:endParaRPr lang="el-GR" dirty="0"/>
          </a:p>
          <a:p>
            <a:r>
              <a:rPr lang="el-GR" dirty="0"/>
              <a:t>Διάκριση </a:t>
            </a:r>
            <a:r>
              <a:rPr lang="el-GR" dirty="0" err="1"/>
              <a:t>van</a:t>
            </a:r>
            <a:r>
              <a:rPr lang="el-GR" dirty="0"/>
              <a:t> </a:t>
            </a:r>
            <a:r>
              <a:rPr lang="el-GR" dirty="0" err="1"/>
              <a:t>Dijk</a:t>
            </a:r>
            <a:r>
              <a:rPr lang="el-GR" dirty="0"/>
              <a:t>: γενικές ιδεολογίες </a:t>
            </a:r>
            <a:r>
              <a:rPr lang="el-GR" dirty="0" err="1"/>
              <a:t>vs</a:t>
            </a:r>
            <a:r>
              <a:rPr lang="el-GR" dirty="0"/>
              <a:t> ειδικές πεποιθήσεις</a:t>
            </a:r>
          </a:p>
        </p:txBody>
      </p:sp>
      <p:sp>
        <p:nvSpPr>
          <p:cNvPr id="11" name="Τίτλος 1">
            <a:extLst>
              <a:ext uri="{FF2B5EF4-FFF2-40B4-BE49-F238E27FC236}">
                <a16:creationId xmlns:a16="http://schemas.microsoft.com/office/drawing/2014/main" id="{56ED4658-9762-1910-BB17-CFA56976705E}"/>
              </a:ext>
            </a:extLst>
          </p:cNvPr>
          <p:cNvSpPr txBox="1">
            <a:spLocks/>
          </p:cNvSpPr>
          <p:nvPr/>
        </p:nvSpPr>
        <p:spPr>
          <a:xfrm>
            <a:off x="424559" y="193585"/>
            <a:ext cx="6400800" cy="18288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 spc="100" baseline="0">
                <a:solidFill>
                  <a:schemeClr val="bg1"/>
                </a:solidFill>
                <a:latin typeface="+mj-lt"/>
                <a:ea typeface="+mj-ea"/>
                <a:cs typeface="Arial Black" panose="020B0604020202020204" pitchFamily="34" charset="0"/>
              </a:defRPr>
            </a:lvl1pPr>
          </a:lstStyle>
          <a:p>
            <a:r>
              <a:rPr lang="el-GR" sz="3200" b="0">
                <a:latin typeface="+mn-lt"/>
              </a:rPr>
              <a:t>Ορισμοί και Βασικές Έννοιες </a:t>
            </a:r>
            <a:endParaRPr lang="el-GR" sz="32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5170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3B26B-3103-AECF-1193-CDD9836B1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796760CB-357B-1726-70F6-E01601333BFC}"/>
              </a:ext>
            </a:extLst>
          </p:cNvPr>
          <p:cNvSpPr txBox="1">
            <a:spLocks/>
          </p:cNvSpPr>
          <p:nvPr/>
        </p:nvSpPr>
        <p:spPr>
          <a:xfrm>
            <a:off x="424559" y="1931157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400" b="1" dirty="0"/>
              <a:t>Ηγεμονία (</a:t>
            </a:r>
            <a:r>
              <a:rPr lang="de-DE" sz="2400" b="1" dirty="0" err="1"/>
              <a:t>Hegemony</a:t>
            </a:r>
            <a:r>
              <a:rPr lang="de-DE" sz="2400" b="1" dirty="0"/>
              <a:t>):</a:t>
            </a:r>
            <a:endParaRPr lang="de-DE" sz="2400" dirty="0"/>
          </a:p>
          <a:p>
            <a:endParaRPr lang="el-GR" dirty="0"/>
          </a:p>
          <a:p>
            <a:r>
              <a:rPr lang="el-GR" dirty="0"/>
              <a:t>Κυριαρχία που επιτυγχάνεται με συναίνεση, όχι καταναγκασμό</a:t>
            </a:r>
          </a:p>
          <a:p>
            <a:r>
              <a:rPr lang="el-GR" dirty="0"/>
              <a:t>Διαρκής διαπραγμάτευση και αναπαραγωγή</a:t>
            </a:r>
          </a:p>
          <a:p>
            <a:r>
              <a:rPr lang="el-GR" dirty="0" err="1"/>
              <a:t>Αντι</a:t>
            </a:r>
            <a:r>
              <a:rPr lang="el-GR" dirty="0"/>
              <a:t>-ηγεμονικοί λόγοι και αντίσταση</a:t>
            </a:r>
          </a:p>
        </p:txBody>
      </p:sp>
      <p:sp>
        <p:nvSpPr>
          <p:cNvPr id="6" name="Τίτλος 1">
            <a:extLst>
              <a:ext uri="{FF2B5EF4-FFF2-40B4-BE49-F238E27FC236}">
                <a16:creationId xmlns:a16="http://schemas.microsoft.com/office/drawing/2014/main" id="{83F997A5-FD11-B477-E0D8-4A95446336DF}"/>
              </a:ext>
            </a:extLst>
          </p:cNvPr>
          <p:cNvSpPr txBox="1">
            <a:spLocks/>
          </p:cNvSpPr>
          <p:nvPr/>
        </p:nvSpPr>
        <p:spPr>
          <a:xfrm>
            <a:off x="424559" y="193585"/>
            <a:ext cx="6400800" cy="18288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 spc="100" baseline="0">
                <a:solidFill>
                  <a:schemeClr val="bg1"/>
                </a:solidFill>
                <a:latin typeface="+mj-lt"/>
                <a:ea typeface="+mj-ea"/>
                <a:cs typeface="Arial Black" panose="020B0604020202020204" pitchFamily="34" charset="0"/>
              </a:defRPr>
            </a:lvl1pPr>
          </a:lstStyle>
          <a:p>
            <a:r>
              <a:rPr lang="el-GR" sz="3200" b="0">
                <a:latin typeface="+mn-lt"/>
              </a:rPr>
              <a:t>Ορισμοί και Βασικές Έννοιες </a:t>
            </a:r>
            <a:endParaRPr lang="el-GR" sz="32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94820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EB8FE527-3C13-705F-CD31-F434CFB76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339" y="193585"/>
            <a:ext cx="6400800" cy="1828800"/>
          </a:xfrm>
        </p:spPr>
        <p:txBody>
          <a:bodyPr/>
          <a:lstStyle/>
          <a:p>
            <a:br>
              <a:rPr lang="el-GR" sz="3000" b="0" dirty="0">
                <a:latin typeface="+mn-lt"/>
              </a:rPr>
            </a:br>
            <a:r>
              <a:rPr lang="el-GR" sz="3000" b="0" dirty="0">
                <a:latin typeface="+mn-lt"/>
              </a:rPr>
              <a:t>Η Γραμματολογία του </a:t>
            </a:r>
            <a:r>
              <a:rPr lang="de-DE" sz="3000" b="0" dirty="0" err="1">
                <a:latin typeface="+mn-lt"/>
              </a:rPr>
              <a:t>Fairclough</a:t>
            </a:r>
            <a:r>
              <a:rPr lang="de-DE" sz="3000" b="0" dirty="0">
                <a:latin typeface="+mn-lt"/>
              </a:rPr>
              <a:t> </a:t>
            </a:r>
            <a:endParaRPr lang="el-GR" sz="3000" b="0" dirty="0">
              <a:latin typeface="+mn-lt"/>
            </a:endParaRP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04005AA7-9C9F-6A40-535B-BC57EB6D1D4D}"/>
              </a:ext>
            </a:extLst>
          </p:cNvPr>
          <p:cNvSpPr txBox="1">
            <a:spLocks/>
          </p:cNvSpPr>
          <p:nvPr/>
        </p:nvSpPr>
        <p:spPr>
          <a:xfrm>
            <a:off x="505339" y="1655237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l-GR" sz="2400" dirty="0"/>
              <a:t>Τρία επίπεδα ανάλυσης που </a:t>
            </a:r>
            <a:r>
              <a:rPr lang="el-GR" sz="2400" dirty="0" err="1"/>
              <a:t>αλληλοσχετίζονται</a:t>
            </a:r>
            <a:r>
              <a:rPr lang="el-GR" sz="2400" dirty="0"/>
              <a:t> </a:t>
            </a:r>
          </a:p>
        </p:txBody>
      </p:sp>
      <p:graphicFrame>
        <p:nvGraphicFramePr>
          <p:cNvPr id="10" name="Διάγραμμα 9">
            <a:extLst>
              <a:ext uri="{FF2B5EF4-FFF2-40B4-BE49-F238E27FC236}">
                <a16:creationId xmlns:a16="http://schemas.microsoft.com/office/drawing/2014/main" id="{F648AAB0-DC4B-91E7-7A40-CA642EC2DF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6835353"/>
              </p:ext>
            </p:extLst>
          </p:nvPr>
        </p:nvGraphicFramePr>
        <p:xfrm>
          <a:off x="4394442" y="1727507"/>
          <a:ext cx="7292219" cy="46420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5929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6DB4B7-944E-330A-6B49-BB9F2962C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7379" y="562978"/>
            <a:ext cx="6400800" cy="1828800"/>
          </a:xfrm>
        </p:spPr>
        <p:txBody>
          <a:bodyPr/>
          <a:lstStyle/>
          <a:p>
            <a:r>
              <a:rPr lang="el-GR" sz="3000" b="0" dirty="0">
                <a:latin typeface="+mn-lt"/>
              </a:rPr>
              <a:t>Επίπεδο 1: Κείμενο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A2C4EEF-54EE-528A-4611-E16D2713F7B8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4217056" y="1477378"/>
            <a:ext cx="7600336" cy="3231221"/>
          </a:xfrm>
        </p:spPr>
        <p:txBody>
          <a:bodyPr/>
          <a:lstStyle/>
          <a:p>
            <a:r>
              <a:rPr lang="el-GR" sz="2000" b="1" dirty="0"/>
              <a:t>Γλωσσική Ανάλυση:</a:t>
            </a:r>
            <a:endParaRPr lang="el-G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/>
              <a:t>Λεξιλόγιο: Επιλογές λέξεων, σημασιολογικά πεδία, μεταφορές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/>
              <a:t>Γραμματική: Παθητική/ενεργητική φωνή, </a:t>
            </a:r>
            <a:r>
              <a:rPr lang="el-GR" sz="2000" dirty="0" err="1"/>
              <a:t>νομικοποίηση</a:t>
            </a:r>
            <a:r>
              <a:rPr lang="el-GR" sz="2000" dirty="0"/>
              <a:t>, μετουσίωση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/>
              <a:t>Συνοχή: Συνδετικοί μηχανισμοί, αναφορές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/>
              <a:t>Δομή κειμένου: Οργάνωση, ιεράρχηση πληροφοριών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000" dirty="0"/>
              <a:t>Παράδειγμα Ανάλυσης:</a:t>
            </a:r>
          </a:p>
          <a:p>
            <a:r>
              <a:rPr lang="el-GR" sz="2000" i="1" dirty="0"/>
              <a:t>Οι μετανάστες εισβάλλουν"</a:t>
            </a:r>
            <a:r>
              <a:rPr lang="el-GR" sz="2000" dirty="0"/>
              <a:t> </a:t>
            </a:r>
            <a:r>
              <a:rPr lang="el-GR" sz="2000" dirty="0" err="1"/>
              <a:t>vs</a:t>
            </a:r>
            <a:r>
              <a:rPr lang="el-GR" sz="2000" dirty="0"/>
              <a:t> </a:t>
            </a:r>
            <a:r>
              <a:rPr lang="el-GR" sz="2000" i="1" dirty="0"/>
              <a:t>"Οι άνθρωποι αναζητούν καταφύγιο</a:t>
            </a:r>
            <a:endParaRPr lang="el-GR" sz="2000" dirty="0"/>
          </a:p>
          <a:p>
            <a:r>
              <a:rPr lang="el-GR" sz="2000" dirty="0"/>
              <a:t>Διαφορετικές λεξιλογικές επιλογές → διαφορετικές αναπαραστάσεις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4159810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3D183-3865-6A30-1855-B2B7E2296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AE6BBC-0DBF-ECBB-AD3B-658CB8018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1261" y="653182"/>
            <a:ext cx="7383905" cy="1828800"/>
          </a:xfrm>
        </p:spPr>
        <p:txBody>
          <a:bodyPr/>
          <a:lstStyle/>
          <a:p>
            <a:r>
              <a:rPr lang="el-GR" sz="3000" b="0" dirty="0">
                <a:latin typeface="+mn-lt"/>
              </a:rPr>
              <a:t>Επίπεδο 2: Πρακτική Λόγου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C078C08-C5DC-0792-EFA3-61786309A5F5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4591663" y="1567582"/>
            <a:ext cx="7383905" cy="3231221"/>
          </a:xfrm>
        </p:spPr>
        <p:txBody>
          <a:bodyPr/>
          <a:lstStyle/>
          <a:p>
            <a:r>
              <a:rPr lang="el-GR" sz="2000" b="1" dirty="0"/>
              <a:t>Παραγωγή:</a:t>
            </a:r>
            <a:endParaRPr lang="el-GR" sz="2000" dirty="0"/>
          </a:p>
          <a:p>
            <a:r>
              <a:rPr lang="el-GR" sz="2000" dirty="0"/>
              <a:t>Ποιος παράγει το κείμενο; Υπό ποιες συνθήκες;</a:t>
            </a:r>
          </a:p>
          <a:p>
            <a:r>
              <a:rPr lang="el-GR" sz="2000" dirty="0" err="1"/>
              <a:t>Intertextuality</a:t>
            </a:r>
            <a:r>
              <a:rPr lang="el-GR" sz="2000" dirty="0"/>
              <a:t>: Ποιοι άλλοι λόγοι συνυφαίνονται;</a:t>
            </a:r>
          </a:p>
          <a:p>
            <a:r>
              <a:rPr lang="el-GR" sz="2000" dirty="0" err="1"/>
              <a:t>Interdiscursivity</a:t>
            </a:r>
            <a:r>
              <a:rPr lang="el-GR" sz="2000" dirty="0"/>
              <a:t>: Συνδυασμός διαφορετικών </a:t>
            </a:r>
            <a:r>
              <a:rPr lang="el-GR" sz="2000" dirty="0" err="1"/>
              <a:t>λογοτυπικών</a:t>
            </a:r>
            <a:r>
              <a:rPr lang="el-GR" sz="2000" dirty="0"/>
              <a:t> συμβάσεων</a:t>
            </a:r>
            <a:endParaRPr lang="el-GR" sz="2000" b="1" dirty="0"/>
          </a:p>
          <a:p>
            <a:r>
              <a:rPr lang="el-GR" sz="2000" b="1" dirty="0"/>
              <a:t>Διανομή:</a:t>
            </a:r>
            <a:endParaRPr lang="el-GR" sz="2000" dirty="0"/>
          </a:p>
          <a:p>
            <a:r>
              <a:rPr lang="el-GR" sz="2000" dirty="0"/>
              <a:t>Μέσα και κανάλια μετάδοσης</a:t>
            </a:r>
          </a:p>
          <a:p>
            <a:r>
              <a:rPr lang="el-GR" sz="2000" dirty="0"/>
              <a:t>Ποιος έχει πρόσβαση; Ποιος αποκλείεται;</a:t>
            </a:r>
          </a:p>
          <a:p>
            <a:r>
              <a:rPr lang="el-GR" sz="2000" b="1" dirty="0"/>
              <a:t>Αποδοχή:</a:t>
            </a:r>
            <a:endParaRPr lang="el-GR" sz="2000" dirty="0"/>
          </a:p>
          <a:p>
            <a:r>
              <a:rPr lang="el-GR" sz="2000" dirty="0"/>
              <a:t>Πώς ερμηνεύουν οι αποδέκτες το κείμενο;</a:t>
            </a:r>
          </a:p>
          <a:p>
            <a:r>
              <a:rPr lang="el-GR" sz="2000" dirty="0"/>
              <a:t>Ποιες προϋποθέσεις (</a:t>
            </a:r>
            <a:r>
              <a:rPr lang="el-GR" sz="2000" dirty="0" err="1"/>
              <a:t>presuppositions</a:t>
            </a:r>
            <a:r>
              <a:rPr lang="el-GR" sz="2000" dirty="0"/>
              <a:t>) απαιτούνται;</a:t>
            </a:r>
          </a:p>
          <a:p>
            <a:r>
              <a:rPr lang="el-GR" sz="2000" dirty="0"/>
              <a:t>Ερμηνευτικά πλαίσια και </a:t>
            </a:r>
            <a:r>
              <a:rPr lang="el-GR" sz="2000" dirty="0" err="1"/>
              <a:t>subject</a:t>
            </a:r>
            <a:r>
              <a:rPr lang="el-GR" sz="2000" dirty="0"/>
              <a:t> </a:t>
            </a:r>
            <a:r>
              <a:rPr lang="el-GR" sz="2000" dirty="0" err="1"/>
              <a:t>positions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68079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C919D-B009-ECCF-BED8-38806D20D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B9DDD0D-8DDF-E43A-AB76-207353779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8501" y="562011"/>
            <a:ext cx="7383905" cy="1828800"/>
          </a:xfrm>
        </p:spPr>
        <p:txBody>
          <a:bodyPr/>
          <a:lstStyle/>
          <a:p>
            <a:r>
              <a:rPr lang="el-GR" sz="3000" b="0" dirty="0">
                <a:latin typeface="+mn-lt"/>
              </a:rPr>
              <a:t>Επίπεδο 3: Κοινωνική Πρακτική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33D9155-A2BF-513C-AE07-953578AEAF83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4680053" y="1955724"/>
            <a:ext cx="6400799" cy="2218965"/>
          </a:xfrm>
        </p:spPr>
        <p:txBody>
          <a:bodyPr/>
          <a:lstStyle/>
          <a:p>
            <a:r>
              <a:rPr lang="el-GR" sz="2200" b="1" dirty="0"/>
              <a:t>Σχέση με Ευρύτερες Κοινωνικές Δομές:</a:t>
            </a:r>
            <a:endParaRPr lang="el-GR" sz="2200" dirty="0"/>
          </a:p>
          <a:p>
            <a:endParaRPr lang="el-GR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200" dirty="0"/>
              <a:t>Πώς ο λόγος συνδέεται με ιδεολογία και εξουσία;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200" dirty="0"/>
              <a:t>Πώς αναπαράγει ή αμφισβητεί κοινωνικές σχέσεις;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200" dirty="0"/>
              <a:t>Ηγεμονική πάλη και κοινωνική αλλαγή</a:t>
            </a:r>
          </a:p>
        </p:txBody>
      </p:sp>
    </p:spTree>
    <p:extLst>
      <p:ext uri="{BB962C8B-B14F-4D97-AF65-F5344CB8AC3E}">
        <p14:creationId xmlns:p14="http://schemas.microsoft.com/office/powerpoint/2010/main" val="3235376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1BB5DF-5390-4509-DB8D-16384353A9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131-D635-C352-8291-D01334236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5749" y="769456"/>
            <a:ext cx="6400800" cy="715215"/>
          </a:xfrm>
        </p:spPr>
        <p:txBody>
          <a:bodyPr/>
          <a:lstStyle/>
          <a:p>
            <a:r>
              <a:rPr lang="el-GR" sz="3000" b="0" dirty="0">
                <a:latin typeface="+mn-lt"/>
              </a:rPr>
              <a:t>Ερωτήματα κατά τον </a:t>
            </a:r>
            <a:r>
              <a:rPr lang="de-DE" sz="3000" b="0" dirty="0" err="1">
                <a:latin typeface="+mn-lt"/>
              </a:rPr>
              <a:t>Fairclough</a:t>
            </a:r>
            <a:r>
              <a:rPr lang="el-GR" sz="3000" b="0" dirty="0">
                <a:latin typeface="+mn-lt"/>
              </a:rPr>
              <a:t>: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BD0C141F-2501-8A87-D7CF-BD32DEE3ACA6}"/>
              </a:ext>
            </a:extLst>
          </p:cNvPr>
          <p:cNvSpPr txBox="1">
            <a:spLocks/>
          </p:cNvSpPr>
          <p:nvPr/>
        </p:nvSpPr>
        <p:spPr>
          <a:xfrm>
            <a:off x="4695089" y="1960570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el-GR" sz="2200" dirty="0"/>
              <a:t>Τι </a:t>
            </a:r>
            <a:r>
              <a:rPr lang="el-GR" sz="2200" dirty="0" err="1"/>
              <a:t>αναπαριστάται</a:t>
            </a:r>
            <a:r>
              <a:rPr lang="el-GR" sz="2200" dirty="0"/>
              <a:t>;</a:t>
            </a:r>
          </a:p>
          <a:p>
            <a:pPr algn="just">
              <a:lnSpc>
                <a:spcPct val="100000"/>
              </a:lnSpc>
            </a:pPr>
            <a:r>
              <a:rPr lang="el-GR" sz="2200" dirty="0"/>
              <a:t>Τι παραλείπεται;</a:t>
            </a:r>
          </a:p>
          <a:p>
            <a:pPr algn="just">
              <a:lnSpc>
                <a:spcPct val="100000"/>
              </a:lnSpc>
            </a:pPr>
            <a:r>
              <a:rPr lang="el-GR" sz="2200" dirty="0"/>
              <a:t>Ποιες ταυτότητες κατασκευάζονται;</a:t>
            </a:r>
          </a:p>
          <a:p>
            <a:pPr algn="just">
              <a:lnSpc>
                <a:spcPct val="100000"/>
              </a:lnSpc>
            </a:pPr>
            <a:r>
              <a:rPr lang="el-GR" sz="2200" dirty="0"/>
              <a:t>Ποια συμφέροντα εξυπηρετούνται;</a:t>
            </a:r>
          </a:p>
          <a:p>
            <a:pPr algn="just">
              <a:lnSpc>
                <a:spcPct val="100000"/>
              </a:lnSpc>
            </a:pPr>
            <a:r>
              <a:rPr lang="el-GR" sz="2200" dirty="0"/>
              <a:t>Ποιες εναλλακτικές αποσιωπώνται;</a:t>
            </a:r>
          </a:p>
        </p:txBody>
      </p:sp>
    </p:spTree>
    <p:extLst>
      <p:ext uri="{BB962C8B-B14F-4D97-AF65-F5344CB8AC3E}">
        <p14:creationId xmlns:p14="http://schemas.microsoft.com/office/powerpoint/2010/main" val="24218017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78C12-EC83-8CF0-4E50-05B21BDD3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371C9-C4E1-75F1-D46C-7AAA9C93D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420" y="487884"/>
            <a:ext cx="10983495" cy="780394"/>
          </a:xfrm>
        </p:spPr>
        <p:txBody>
          <a:bodyPr/>
          <a:lstStyle/>
          <a:p>
            <a:r>
              <a:rPr lang="el-GR" sz="3000" b="0" dirty="0" err="1">
                <a:latin typeface="+mn-lt"/>
              </a:rPr>
              <a:t>Κοινωνιογνωστική</a:t>
            </a:r>
            <a:r>
              <a:rPr lang="el-GR" sz="3000" b="0" dirty="0">
                <a:latin typeface="+mn-lt"/>
              </a:rPr>
              <a:t> Προσέγγιση του </a:t>
            </a:r>
            <a:r>
              <a:rPr lang="el-GR" sz="3000" b="0" dirty="0" err="1">
                <a:latin typeface="+mn-lt"/>
              </a:rPr>
              <a:t>van</a:t>
            </a:r>
            <a:r>
              <a:rPr lang="el-GR" sz="3000" b="0" dirty="0">
                <a:latin typeface="+mn-lt"/>
              </a:rPr>
              <a:t> </a:t>
            </a:r>
            <a:r>
              <a:rPr lang="el-GR" sz="3000" b="0" dirty="0" err="1">
                <a:latin typeface="+mn-lt"/>
              </a:rPr>
              <a:t>Dijk</a:t>
            </a:r>
            <a:endParaRPr lang="el-GR" sz="3000" b="0" dirty="0">
              <a:latin typeface="+mn-lt"/>
            </a:endParaRP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1E2E924C-1425-672F-EEE2-537228EA9022}"/>
              </a:ext>
            </a:extLst>
          </p:cNvPr>
          <p:cNvSpPr txBox="1">
            <a:spLocks/>
          </p:cNvSpPr>
          <p:nvPr/>
        </p:nvSpPr>
        <p:spPr>
          <a:xfrm>
            <a:off x="666442" y="2068280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400" b="1" dirty="0"/>
              <a:t>Η Γνωστική Διάσταση:</a:t>
            </a:r>
            <a:endParaRPr lang="de-DE" sz="2400" b="1" dirty="0"/>
          </a:p>
          <a:p>
            <a:pPr marL="0" indent="0">
              <a:buNone/>
            </a:pPr>
            <a:endParaRPr lang="el-GR" sz="2400" dirty="0"/>
          </a:p>
          <a:p>
            <a:r>
              <a:rPr lang="el-GR" dirty="0"/>
              <a:t>Η ΚΑΛ πρέπει να εξηγεί τη νοητική επεξεργασία του λόγου</a:t>
            </a:r>
          </a:p>
          <a:p>
            <a:r>
              <a:rPr lang="el-GR" dirty="0"/>
              <a:t>Νοητικά μοντέλα, σχήματα, πλαίσια (</a:t>
            </a:r>
            <a:r>
              <a:rPr lang="el-GR" dirty="0" err="1"/>
              <a:t>mental</a:t>
            </a:r>
            <a:r>
              <a:rPr lang="el-GR" dirty="0"/>
              <a:t> </a:t>
            </a:r>
            <a:r>
              <a:rPr lang="el-GR" dirty="0" err="1"/>
              <a:t>models</a:t>
            </a:r>
            <a:r>
              <a:rPr lang="el-GR" dirty="0"/>
              <a:t>, </a:t>
            </a:r>
            <a:r>
              <a:rPr lang="el-GR" dirty="0" err="1"/>
              <a:t>schemata</a:t>
            </a:r>
            <a:r>
              <a:rPr lang="el-GR" dirty="0"/>
              <a:t>, </a:t>
            </a:r>
            <a:r>
              <a:rPr lang="el-GR" dirty="0" err="1"/>
              <a:t>frames</a:t>
            </a:r>
            <a:r>
              <a:rPr lang="el-GR" dirty="0"/>
              <a:t>)</a:t>
            </a:r>
          </a:p>
          <a:p>
            <a:r>
              <a:rPr lang="el-GR" dirty="0"/>
              <a:t>Κοινωνικές αναπαραστάσεις και ομαδική γνώση</a:t>
            </a:r>
          </a:p>
        </p:txBody>
      </p:sp>
    </p:spTree>
    <p:extLst>
      <p:ext uri="{BB962C8B-B14F-4D97-AF65-F5344CB8AC3E}">
        <p14:creationId xmlns:p14="http://schemas.microsoft.com/office/powerpoint/2010/main" val="12262792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5CCA8-E3D9-4366-8D2D-4047A4D72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712B1175-7F94-A4ED-BD0D-9DA1AAAAB3FF}"/>
              </a:ext>
            </a:extLst>
          </p:cNvPr>
          <p:cNvSpPr txBox="1">
            <a:spLocks/>
          </p:cNvSpPr>
          <p:nvPr/>
        </p:nvSpPr>
        <p:spPr>
          <a:xfrm>
            <a:off x="695940" y="1957144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400" b="1" dirty="0"/>
              <a:t>Τριαδικό μοντέλο </a:t>
            </a:r>
            <a:endParaRPr lang="el-GR" sz="2400" dirty="0"/>
          </a:p>
        </p:txBody>
      </p:sp>
      <p:graphicFrame>
        <p:nvGraphicFramePr>
          <p:cNvPr id="3" name="Διάγραμμα 2">
            <a:extLst>
              <a:ext uri="{FF2B5EF4-FFF2-40B4-BE49-F238E27FC236}">
                <a16:creationId xmlns:a16="http://schemas.microsoft.com/office/drawing/2014/main" id="{CA972572-11D0-88CF-2FF8-09454613FD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2996063"/>
              </p:ext>
            </p:extLst>
          </p:nvPr>
        </p:nvGraphicFramePr>
        <p:xfrm>
          <a:off x="1992671" y="2163621"/>
          <a:ext cx="6392472" cy="3286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CAF8E8C9-8E20-AC5D-92BC-83926E8C412B}"/>
              </a:ext>
            </a:extLst>
          </p:cNvPr>
          <p:cNvSpPr txBox="1">
            <a:spLocks/>
          </p:cNvSpPr>
          <p:nvPr/>
        </p:nvSpPr>
        <p:spPr>
          <a:xfrm>
            <a:off x="451420" y="487884"/>
            <a:ext cx="10983495" cy="78039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 spc="100" baseline="0">
                <a:solidFill>
                  <a:schemeClr val="bg1"/>
                </a:solidFill>
                <a:latin typeface="+mj-lt"/>
                <a:ea typeface="+mj-ea"/>
                <a:cs typeface="Arial Black" panose="020B0604020202020204" pitchFamily="34" charset="0"/>
              </a:defRPr>
            </a:lvl1pPr>
          </a:lstStyle>
          <a:p>
            <a:r>
              <a:rPr lang="el-GR" sz="3000" b="0" dirty="0" err="1">
                <a:latin typeface="+mn-lt"/>
              </a:rPr>
              <a:t>Κοινωνιογνωστική</a:t>
            </a:r>
            <a:r>
              <a:rPr lang="el-GR" sz="3000" b="0" dirty="0">
                <a:latin typeface="+mn-lt"/>
              </a:rPr>
              <a:t> Προσέγγιση του </a:t>
            </a:r>
            <a:r>
              <a:rPr lang="el-GR" sz="3000" b="0" dirty="0" err="1">
                <a:latin typeface="+mn-lt"/>
              </a:rPr>
              <a:t>van</a:t>
            </a:r>
            <a:r>
              <a:rPr lang="el-GR" sz="3000" b="0" dirty="0">
                <a:latin typeface="+mn-lt"/>
              </a:rPr>
              <a:t> </a:t>
            </a:r>
            <a:r>
              <a:rPr lang="el-GR" sz="3000" b="0" dirty="0" err="1">
                <a:latin typeface="+mn-lt"/>
              </a:rPr>
              <a:t>Dijk</a:t>
            </a:r>
            <a:endParaRPr lang="el-GR" sz="30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90700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05FC32-1D91-B0C2-9F82-FA5D3E89A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5ACBB-2946-2A7A-D410-D3C866CC2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9660" y="716870"/>
            <a:ext cx="7279618" cy="675886"/>
          </a:xfrm>
        </p:spPr>
        <p:txBody>
          <a:bodyPr/>
          <a:lstStyle/>
          <a:p>
            <a:r>
              <a:rPr lang="el-GR" sz="3000" b="0" dirty="0">
                <a:latin typeface="+mn-lt"/>
              </a:rPr>
              <a:t>Χαρακτηριστικά του Πολιτικού Λόγου </a:t>
            </a:r>
            <a:endParaRPr lang="en-US" sz="3000" b="0" dirty="0">
              <a:latin typeface="+mn-lt"/>
            </a:endParaRPr>
          </a:p>
        </p:txBody>
      </p:sp>
      <p:graphicFrame>
        <p:nvGraphicFramePr>
          <p:cNvPr id="7" name="Διάγραμμα 6">
            <a:extLst>
              <a:ext uri="{FF2B5EF4-FFF2-40B4-BE49-F238E27FC236}">
                <a16:creationId xmlns:a16="http://schemas.microsoft.com/office/drawing/2014/main" id="{E91CF6D3-980E-344F-CEA9-216917E7B2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9273057"/>
              </p:ext>
            </p:extLst>
          </p:nvPr>
        </p:nvGraphicFramePr>
        <p:xfrm>
          <a:off x="3899660" y="1663564"/>
          <a:ext cx="7443020" cy="3744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530311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20156-C3BD-91A1-2537-49D471A53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1148908E-B489-E986-1E70-AA2EC655B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420" y="487884"/>
            <a:ext cx="10983495" cy="780394"/>
          </a:xfrm>
        </p:spPr>
        <p:txBody>
          <a:bodyPr/>
          <a:lstStyle/>
          <a:p>
            <a:r>
              <a:rPr lang="el-GR" sz="3000" b="0" dirty="0" err="1">
                <a:latin typeface="+mn-lt"/>
              </a:rPr>
              <a:t>Κοινωνιογνωστική</a:t>
            </a:r>
            <a:r>
              <a:rPr lang="el-GR" sz="3000" b="0" dirty="0">
                <a:latin typeface="+mn-lt"/>
              </a:rPr>
              <a:t> Προσέγγιση του </a:t>
            </a:r>
            <a:r>
              <a:rPr lang="el-GR" sz="3000" b="0" dirty="0" err="1">
                <a:latin typeface="+mn-lt"/>
              </a:rPr>
              <a:t>van</a:t>
            </a:r>
            <a:r>
              <a:rPr lang="el-GR" sz="3000" b="0" dirty="0">
                <a:latin typeface="+mn-lt"/>
              </a:rPr>
              <a:t> </a:t>
            </a:r>
            <a:r>
              <a:rPr lang="el-GR" sz="3000" b="0" dirty="0" err="1">
                <a:latin typeface="+mn-lt"/>
              </a:rPr>
              <a:t>Dijk</a:t>
            </a:r>
            <a:endParaRPr lang="el-GR" sz="3000" b="0" dirty="0">
              <a:latin typeface="+mn-lt"/>
            </a:endParaRPr>
          </a:p>
        </p:txBody>
      </p:sp>
      <p:graphicFrame>
        <p:nvGraphicFramePr>
          <p:cNvPr id="7" name="Διάγραμμα 6">
            <a:extLst>
              <a:ext uri="{FF2B5EF4-FFF2-40B4-BE49-F238E27FC236}">
                <a16:creationId xmlns:a16="http://schemas.microsoft.com/office/drawing/2014/main" id="{2406C137-8FF6-B5BE-FBE3-33F3EE5AB1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5368294"/>
              </p:ext>
            </p:extLst>
          </p:nvPr>
        </p:nvGraphicFramePr>
        <p:xfrm>
          <a:off x="625987" y="14393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335189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A33853-A158-571A-BE72-9B4310C19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FBD61774-829D-3D64-D2A6-C685AE92A683}"/>
              </a:ext>
            </a:extLst>
          </p:cNvPr>
          <p:cNvSpPr txBox="1">
            <a:spLocks/>
          </p:cNvSpPr>
          <p:nvPr/>
        </p:nvSpPr>
        <p:spPr>
          <a:xfrm>
            <a:off x="451420" y="1406536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400" b="1" dirty="0"/>
              <a:t>Το Ιδεολογικό Τετράγωνο </a:t>
            </a:r>
            <a:endParaRPr lang="el-GR" sz="24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BFD8F15-EF0A-B39C-F2B8-05E9EAC6AC10}"/>
              </a:ext>
            </a:extLst>
          </p:cNvPr>
          <p:cNvSpPr txBox="1">
            <a:spLocks/>
          </p:cNvSpPr>
          <p:nvPr/>
        </p:nvSpPr>
        <p:spPr>
          <a:xfrm>
            <a:off x="451420" y="507548"/>
            <a:ext cx="10983495" cy="78039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 spc="100" baseline="0">
                <a:solidFill>
                  <a:schemeClr val="bg1"/>
                </a:solidFill>
                <a:latin typeface="+mj-lt"/>
                <a:ea typeface="+mj-ea"/>
                <a:cs typeface="Arial Black" panose="020B0604020202020204" pitchFamily="34" charset="0"/>
              </a:defRPr>
            </a:lvl1pPr>
          </a:lstStyle>
          <a:p>
            <a:r>
              <a:rPr lang="el-GR" sz="3000" b="0" dirty="0" err="1">
                <a:latin typeface="+mn-lt"/>
              </a:rPr>
              <a:t>Κοινωνιογνωστική</a:t>
            </a:r>
            <a:r>
              <a:rPr lang="el-GR" sz="3000" b="0" dirty="0">
                <a:latin typeface="+mn-lt"/>
              </a:rPr>
              <a:t> Προσέγγιση του </a:t>
            </a:r>
            <a:r>
              <a:rPr lang="el-GR" sz="3000" b="0" dirty="0" err="1">
                <a:latin typeface="+mn-lt"/>
              </a:rPr>
              <a:t>van</a:t>
            </a:r>
            <a:r>
              <a:rPr lang="el-GR" sz="3000" b="0" dirty="0">
                <a:latin typeface="+mn-lt"/>
              </a:rPr>
              <a:t> </a:t>
            </a:r>
            <a:r>
              <a:rPr lang="el-GR" sz="3000" b="0" dirty="0" err="1">
                <a:latin typeface="+mn-lt"/>
              </a:rPr>
              <a:t>Dijk</a:t>
            </a:r>
            <a:endParaRPr lang="el-GR" sz="3000" b="0" dirty="0">
              <a:latin typeface="+mn-lt"/>
            </a:endParaRPr>
          </a:p>
        </p:txBody>
      </p:sp>
      <p:graphicFrame>
        <p:nvGraphicFramePr>
          <p:cNvPr id="2" name="Διάγραμμα 1">
            <a:extLst>
              <a:ext uri="{FF2B5EF4-FFF2-40B4-BE49-F238E27FC236}">
                <a16:creationId xmlns:a16="http://schemas.microsoft.com/office/drawing/2014/main" id="{DC18999A-346C-4489-0739-D5EA78742C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1842274"/>
              </p:ext>
            </p:extLst>
          </p:nvPr>
        </p:nvGraphicFramePr>
        <p:xfrm>
          <a:off x="1657413" y="2042160"/>
          <a:ext cx="8004747" cy="45257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177542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9E464-BE0A-8163-B2E8-78F31CFD2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9BCE10E9-24D6-4F1A-CD00-B10B250AB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261" y="770436"/>
            <a:ext cx="9420481" cy="675095"/>
          </a:xfrm>
        </p:spPr>
        <p:txBody>
          <a:bodyPr/>
          <a:lstStyle/>
          <a:p>
            <a:r>
              <a:rPr lang="el-GR" sz="3000" b="0" dirty="0" err="1">
                <a:latin typeface="+mn-lt"/>
              </a:rPr>
              <a:t>Ιστορικοκεντρική</a:t>
            </a:r>
            <a:r>
              <a:rPr lang="el-GR" sz="3000" b="0" dirty="0">
                <a:latin typeface="+mn-lt"/>
              </a:rPr>
              <a:t> προσέγγιση της </a:t>
            </a:r>
            <a:r>
              <a:rPr lang="de-DE" sz="3000" b="0" dirty="0" err="1">
                <a:latin typeface="+mn-lt"/>
              </a:rPr>
              <a:t>Wodak</a:t>
            </a:r>
            <a:r>
              <a:rPr lang="de-DE" sz="3000" b="0" dirty="0">
                <a:latin typeface="+mn-lt"/>
              </a:rPr>
              <a:t> </a:t>
            </a:r>
            <a:endParaRPr lang="el-GR" sz="3000" b="0" dirty="0">
              <a:latin typeface="+mn-lt"/>
            </a:endParaRP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2E02DCC6-404F-817C-0507-8999A4B301E6}"/>
              </a:ext>
            </a:extLst>
          </p:cNvPr>
          <p:cNvSpPr txBox="1">
            <a:spLocks/>
          </p:cNvSpPr>
          <p:nvPr/>
        </p:nvSpPr>
        <p:spPr>
          <a:xfrm>
            <a:off x="495421" y="2274758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000" b="1" dirty="0"/>
              <a:t>Βασικά Χαρακτηριστικά:</a:t>
            </a:r>
            <a:endParaRPr lang="el-GR" sz="2000" dirty="0"/>
          </a:p>
          <a:p>
            <a:endParaRPr lang="de-DE" dirty="0"/>
          </a:p>
          <a:p>
            <a:r>
              <a:rPr lang="el-GR" dirty="0"/>
              <a:t>Εστίαση στην ιστορική διάσταση του λόγου</a:t>
            </a:r>
          </a:p>
          <a:p>
            <a:r>
              <a:rPr lang="el-GR" dirty="0"/>
              <a:t>Ιδιαίτερη έμφαση σε θέματα εθνικής ταυτότητας, ρατσισμού, εξτρεμισμού</a:t>
            </a:r>
          </a:p>
        </p:txBody>
      </p:sp>
    </p:spTree>
    <p:extLst>
      <p:ext uri="{BB962C8B-B14F-4D97-AF65-F5344CB8AC3E}">
        <p14:creationId xmlns:p14="http://schemas.microsoft.com/office/powerpoint/2010/main" val="2888375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2B1BE7-1D63-327C-1378-76DB2A773F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A28E6170-AC96-D05A-7E2A-BEFE77558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261" y="770436"/>
            <a:ext cx="9420481" cy="675095"/>
          </a:xfrm>
        </p:spPr>
        <p:txBody>
          <a:bodyPr/>
          <a:lstStyle/>
          <a:p>
            <a:r>
              <a:rPr lang="el-GR" sz="3000" b="0" dirty="0" err="1">
                <a:latin typeface="+mn-lt"/>
              </a:rPr>
              <a:t>Ιστορικοκεντρική</a:t>
            </a:r>
            <a:r>
              <a:rPr lang="el-GR" sz="3000" b="0" dirty="0">
                <a:latin typeface="+mn-lt"/>
              </a:rPr>
              <a:t> προσέγγιση της </a:t>
            </a:r>
            <a:r>
              <a:rPr lang="de-DE" sz="3000" b="0" dirty="0" err="1">
                <a:latin typeface="+mn-lt"/>
              </a:rPr>
              <a:t>Wodak</a:t>
            </a:r>
            <a:r>
              <a:rPr lang="de-DE" sz="3000" b="0" dirty="0">
                <a:latin typeface="+mn-lt"/>
              </a:rPr>
              <a:t> </a:t>
            </a:r>
            <a:endParaRPr lang="el-GR" sz="3000" b="0" dirty="0">
              <a:latin typeface="+mn-lt"/>
            </a:endParaRP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91B82A72-7EF2-0744-CCD4-4C757CB5FBE7}"/>
              </a:ext>
            </a:extLst>
          </p:cNvPr>
          <p:cNvSpPr txBox="1">
            <a:spLocks/>
          </p:cNvSpPr>
          <p:nvPr/>
        </p:nvSpPr>
        <p:spPr>
          <a:xfrm>
            <a:off x="495421" y="2274758"/>
            <a:ext cx="9791579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000" b="1" dirty="0"/>
              <a:t>Γιατί «</a:t>
            </a:r>
            <a:r>
              <a:rPr lang="el-GR" sz="2000" b="1" dirty="0" err="1"/>
              <a:t>Ιστορικοκεντρική</a:t>
            </a:r>
            <a:r>
              <a:rPr lang="el-GR" sz="2000" b="1" dirty="0"/>
              <a:t>»; </a:t>
            </a:r>
            <a:endParaRPr lang="el-GR" sz="2000" dirty="0"/>
          </a:p>
          <a:p>
            <a:endParaRPr lang="de-DE" dirty="0"/>
          </a:p>
          <a:p>
            <a:r>
              <a:rPr lang="el-GR" dirty="0"/>
              <a:t>Τα φαινόμενα λόγου έχουν διαχρονική διάσταση</a:t>
            </a:r>
          </a:p>
          <a:p>
            <a:r>
              <a:rPr lang="el-GR" dirty="0"/>
              <a:t>Η κατανόηση απαιτεί γνώση της ιστορίας (π.χ. αντισημιτισμός, εθνικισμός)</a:t>
            </a:r>
          </a:p>
          <a:p>
            <a:r>
              <a:rPr lang="el-GR" dirty="0"/>
              <a:t>Οι λόγοι μεταβάλλονται και </a:t>
            </a:r>
            <a:r>
              <a:rPr lang="el-GR" dirty="0" err="1"/>
              <a:t>επανα</a:t>
            </a:r>
            <a:r>
              <a:rPr lang="el-GR" dirty="0"/>
              <a:t>-περιβάλλονται (</a:t>
            </a:r>
            <a:r>
              <a:rPr lang="el-GR" dirty="0" err="1"/>
              <a:t>recontextualization</a:t>
            </a:r>
            <a:r>
              <a:rPr lang="el-GR" dirty="0"/>
              <a:t>)</a:t>
            </a:r>
          </a:p>
          <a:p>
            <a:r>
              <a:rPr lang="el-GR" dirty="0"/>
              <a:t>Αναφορές σε ιστορικά γεγονότα και μύθους</a:t>
            </a:r>
          </a:p>
        </p:txBody>
      </p:sp>
    </p:spTree>
    <p:extLst>
      <p:ext uri="{BB962C8B-B14F-4D97-AF65-F5344CB8AC3E}">
        <p14:creationId xmlns:p14="http://schemas.microsoft.com/office/powerpoint/2010/main" val="8958003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7FC03-699C-E318-858C-9B59EDB8F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659A9713-1755-8687-DAD6-15E051D45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261" y="770436"/>
            <a:ext cx="9420481" cy="675095"/>
          </a:xfrm>
        </p:spPr>
        <p:txBody>
          <a:bodyPr/>
          <a:lstStyle/>
          <a:p>
            <a:r>
              <a:rPr lang="el-GR" sz="3000" b="0" dirty="0" err="1">
                <a:latin typeface="+mn-lt"/>
              </a:rPr>
              <a:t>Ιστορικοκεντρική</a:t>
            </a:r>
            <a:r>
              <a:rPr lang="el-GR" sz="3000" b="0" dirty="0">
                <a:latin typeface="+mn-lt"/>
              </a:rPr>
              <a:t> προσέγγιση της </a:t>
            </a:r>
            <a:r>
              <a:rPr lang="de-DE" sz="3000" b="0" dirty="0" err="1">
                <a:latin typeface="+mn-lt"/>
              </a:rPr>
              <a:t>Wodak</a:t>
            </a:r>
            <a:r>
              <a:rPr lang="de-DE" sz="3000" b="0" dirty="0">
                <a:latin typeface="+mn-lt"/>
              </a:rPr>
              <a:t> </a:t>
            </a:r>
            <a:endParaRPr lang="el-GR" sz="3000" b="0" dirty="0">
              <a:latin typeface="+mn-lt"/>
            </a:endParaRP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2C289BDC-013A-1998-59D8-E3CB28D77EDC}"/>
              </a:ext>
            </a:extLst>
          </p:cNvPr>
          <p:cNvSpPr txBox="1">
            <a:spLocks/>
          </p:cNvSpPr>
          <p:nvPr/>
        </p:nvSpPr>
        <p:spPr>
          <a:xfrm>
            <a:off x="495421" y="2274758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000" b="1" dirty="0"/>
              <a:t>4 επίπεδα ανάλυσης </a:t>
            </a:r>
            <a:endParaRPr lang="el-GR" sz="2000" dirty="0"/>
          </a:p>
        </p:txBody>
      </p:sp>
      <p:graphicFrame>
        <p:nvGraphicFramePr>
          <p:cNvPr id="2" name="Διάγραμμα 1">
            <a:extLst>
              <a:ext uri="{FF2B5EF4-FFF2-40B4-BE49-F238E27FC236}">
                <a16:creationId xmlns:a16="http://schemas.microsoft.com/office/drawing/2014/main" id="{2A579AD3-CB87-8534-9BD4-AD9FAC5A4F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6741863"/>
              </p:ext>
            </p:extLst>
          </p:nvPr>
        </p:nvGraphicFramePr>
        <p:xfrm>
          <a:off x="2300982" y="2152227"/>
          <a:ext cx="7477760" cy="4583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99745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079C7-4671-B029-FBA6-0AFC8B870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BD0B3818-9C20-87D1-2432-86C5E9872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261" y="770436"/>
            <a:ext cx="9420481" cy="675095"/>
          </a:xfrm>
        </p:spPr>
        <p:txBody>
          <a:bodyPr/>
          <a:lstStyle/>
          <a:p>
            <a:r>
              <a:rPr lang="el-GR" sz="3000" b="0" dirty="0">
                <a:latin typeface="+mn-lt"/>
              </a:rPr>
              <a:t>Συγκριτική Επισκόπηση </a:t>
            </a:r>
          </a:p>
        </p:txBody>
      </p:sp>
      <p:graphicFrame>
        <p:nvGraphicFramePr>
          <p:cNvPr id="2" name="Πίνακας 1">
            <a:extLst>
              <a:ext uri="{FF2B5EF4-FFF2-40B4-BE49-F238E27FC236}">
                <a16:creationId xmlns:a16="http://schemas.microsoft.com/office/drawing/2014/main" id="{D1ABB489-1CEF-CC6E-964F-573DB9ECF3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839025"/>
              </p:ext>
            </p:extLst>
          </p:nvPr>
        </p:nvGraphicFramePr>
        <p:xfrm>
          <a:off x="811213" y="2218214"/>
          <a:ext cx="10569576" cy="3566160"/>
        </p:xfrm>
        <a:graphic>
          <a:graphicData uri="http://schemas.openxmlformats.org/drawingml/2006/table">
            <a:tbl>
              <a:tblPr/>
              <a:tblGrid>
                <a:gridCol w="2642394">
                  <a:extLst>
                    <a:ext uri="{9D8B030D-6E8A-4147-A177-3AD203B41FA5}">
                      <a16:colId xmlns:a16="http://schemas.microsoft.com/office/drawing/2014/main" val="203298832"/>
                    </a:ext>
                  </a:extLst>
                </a:gridCol>
                <a:gridCol w="2642394">
                  <a:extLst>
                    <a:ext uri="{9D8B030D-6E8A-4147-A177-3AD203B41FA5}">
                      <a16:colId xmlns:a16="http://schemas.microsoft.com/office/drawing/2014/main" val="1016581986"/>
                    </a:ext>
                  </a:extLst>
                </a:gridCol>
                <a:gridCol w="2642394">
                  <a:extLst>
                    <a:ext uri="{9D8B030D-6E8A-4147-A177-3AD203B41FA5}">
                      <a16:colId xmlns:a16="http://schemas.microsoft.com/office/drawing/2014/main" val="3049391140"/>
                    </a:ext>
                  </a:extLst>
                </a:gridCol>
                <a:gridCol w="2642394">
                  <a:extLst>
                    <a:ext uri="{9D8B030D-6E8A-4147-A177-3AD203B41FA5}">
                      <a16:colId xmlns:a16="http://schemas.microsoft.com/office/drawing/2014/main" val="63634277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dirty="0">
                          <a:solidFill>
                            <a:schemeClr val="bg2"/>
                          </a:solidFill>
                        </a:rPr>
                        <a:t>Διάσταση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 sz="1800">
                          <a:solidFill>
                            <a:schemeClr val="bg2"/>
                          </a:solidFill>
                        </a:rPr>
                        <a:t>Fairclough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 sz="1800">
                          <a:solidFill>
                            <a:schemeClr val="bg2"/>
                          </a:solidFill>
                        </a:rPr>
                        <a:t>van Dijk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 sz="1800" dirty="0" err="1">
                          <a:solidFill>
                            <a:schemeClr val="bg2"/>
                          </a:solidFill>
                        </a:rPr>
                        <a:t>Wodak</a:t>
                      </a:r>
                      <a:r>
                        <a:rPr lang="de-DE" sz="1800" dirty="0">
                          <a:solidFill>
                            <a:schemeClr val="bg2"/>
                          </a:solidFill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458182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b="1">
                          <a:solidFill>
                            <a:schemeClr val="bg2"/>
                          </a:solidFill>
                        </a:rPr>
                        <a:t>Θεωρητική Βάση</a:t>
                      </a:r>
                      <a:endParaRPr lang="el-GR" sz="180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2"/>
                          </a:solidFill>
                        </a:rPr>
                        <a:t>Κριτική Θεωρία, Γραμματολογία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2"/>
                          </a:solidFill>
                        </a:rPr>
                        <a:t>Κοινωνική Γνωστική Επιστήμη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dirty="0">
                          <a:solidFill>
                            <a:schemeClr val="bg2"/>
                          </a:solidFill>
                        </a:rPr>
                        <a:t>Επιχειρηματολογία, Ιστορία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26661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b="1">
                          <a:solidFill>
                            <a:schemeClr val="bg2"/>
                          </a:solidFill>
                        </a:rPr>
                        <a:t>Κύρια Εστίαση</a:t>
                      </a:r>
                      <a:endParaRPr lang="el-GR" sz="180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2"/>
                          </a:solidFill>
                        </a:rPr>
                        <a:t>Κοινωνική αλλαγή, Ηγεμονία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2"/>
                          </a:solidFill>
                        </a:rPr>
                        <a:t>Γνώση, Ιδεολογία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2"/>
                          </a:solidFill>
                        </a:rPr>
                        <a:t>Ιστορικό πλαίσιο, Πολιτικές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8520428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b="1">
                          <a:solidFill>
                            <a:schemeClr val="bg2"/>
                          </a:solidFill>
                        </a:rPr>
                        <a:t>Μεθοδολογία</a:t>
                      </a:r>
                      <a:endParaRPr lang="el-GR" sz="180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2"/>
                          </a:solidFill>
                        </a:rPr>
                        <a:t>Τρισδιάστατη ανάλυση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2"/>
                          </a:solidFill>
                        </a:rPr>
                        <a:t>Πολυεπίπεδη (μακρό-μικρό)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dirty="0">
                          <a:solidFill>
                            <a:schemeClr val="bg2"/>
                          </a:solidFill>
                        </a:rPr>
                        <a:t> </a:t>
                      </a:r>
                      <a:r>
                        <a:rPr lang="de-DE" sz="1800" dirty="0" err="1">
                          <a:solidFill>
                            <a:schemeClr val="bg2"/>
                          </a:solidFill>
                        </a:rPr>
                        <a:t>Ethnography</a:t>
                      </a:r>
                      <a:endParaRPr lang="de-DE" sz="1800" dirty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993378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b="1">
                          <a:solidFill>
                            <a:schemeClr val="bg2"/>
                          </a:solidFill>
                        </a:rPr>
                        <a:t>Αναλυτικά Εργαλεία</a:t>
                      </a:r>
                      <a:endParaRPr lang="el-GR" sz="180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 sz="1800">
                          <a:solidFill>
                            <a:schemeClr val="bg2"/>
                          </a:solidFill>
                        </a:rPr>
                        <a:t>Intertextuality, Modality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2"/>
                          </a:solidFill>
                        </a:rPr>
                        <a:t>Ιδεολογικό τετράγωνο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2"/>
                          </a:solidFill>
                        </a:rPr>
                        <a:t>Στρατηγικές αναπαράστασης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9651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b="1">
                          <a:solidFill>
                            <a:schemeClr val="bg2"/>
                          </a:solidFill>
                        </a:rPr>
                        <a:t>Πεδίο Εφαρμογής</a:t>
                      </a:r>
                      <a:endParaRPr lang="el-GR" sz="180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2"/>
                          </a:solidFill>
                        </a:rPr>
                        <a:t>ΜΜΕ, Νεοφιλελευθερισμός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>
                          <a:solidFill>
                            <a:schemeClr val="bg2"/>
                          </a:solidFill>
                        </a:rPr>
                        <a:t>Ρατσισμός, Ειδήσεις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 dirty="0">
                          <a:solidFill>
                            <a:schemeClr val="bg2"/>
                          </a:solidFill>
                        </a:rPr>
                        <a:t>Εθνικισμός, Διακρίσεις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68916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9686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CF0AE-A6F5-0686-2AAD-870D82A85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6346215-5145-CA2D-1E91-16647F6BB464}"/>
              </a:ext>
            </a:extLst>
          </p:cNvPr>
          <p:cNvSpPr txBox="1"/>
          <p:nvPr/>
        </p:nvSpPr>
        <p:spPr>
          <a:xfrm>
            <a:off x="640080" y="1281559"/>
            <a:ext cx="8382000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sz="2600" dirty="0">
                <a:solidFill>
                  <a:schemeClr val="bg2"/>
                </a:solidFill>
              </a:rPr>
              <a:t>Κοινά Χαρακτηριστικά Όλων των Προσεγγίσεων:</a:t>
            </a:r>
          </a:p>
          <a:p>
            <a:pPr>
              <a:buNone/>
            </a:pPr>
            <a:endParaRPr lang="el-GR" sz="2000" b="1" dirty="0">
              <a:solidFill>
                <a:schemeClr val="bg2"/>
              </a:solidFill>
            </a:endParaRPr>
          </a:p>
          <a:p>
            <a:pPr>
              <a:buNone/>
            </a:pPr>
            <a:endParaRPr lang="el-GR" sz="2000" b="1" dirty="0">
              <a:solidFill>
                <a:schemeClr val="bg2"/>
              </a:solidFill>
            </a:endParaRPr>
          </a:p>
          <a:p>
            <a:pPr>
              <a:buFont typeface="+mj-lt"/>
              <a:buAutoNum type="arabicPeriod"/>
            </a:pPr>
            <a:r>
              <a:rPr lang="el-GR" sz="2000" b="1" dirty="0">
                <a:solidFill>
                  <a:schemeClr val="bg2"/>
                </a:solidFill>
              </a:rPr>
              <a:t>Κριτική Στάση:</a:t>
            </a:r>
            <a:r>
              <a:rPr lang="el-GR" sz="2000" dirty="0">
                <a:solidFill>
                  <a:schemeClr val="bg2"/>
                </a:solidFill>
              </a:rPr>
              <a:t> Αποκάλυψη κρυφών σχέσεων εξουσίας</a:t>
            </a:r>
          </a:p>
          <a:p>
            <a:pPr>
              <a:buFont typeface="+mj-lt"/>
              <a:buAutoNum type="arabicPeriod"/>
            </a:pPr>
            <a:r>
              <a:rPr lang="el-GR" sz="2000" b="1" dirty="0">
                <a:solidFill>
                  <a:schemeClr val="bg2"/>
                </a:solidFill>
              </a:rPr>
              <a:t>Διεπιστημονικότητα:</a:t>
            </a:r>
            <a:r>
              <a:rPr lang="el-GR" sz="2000" dirty="0">
                <a:solidFill>
                  <a:schemeClr val="bg2"/>
                </a:solidFill>
              </a:rPr>
              <a:t> Συνδυασμός γλωσσολογίας με κοινωνιολογία, πολιτική επιστήμη</a:t>
            </a:r>
          </a:p>
          <a:p>
            <a:pPr>
              <a:buFont typeface="+mj-lt"/>
              <a:buAutoNum type="arabicPeriod"/>
            </a:pPr>
            <a:r>
              <a:rPr lang="el-GR" sz="2000" b="1" dirty="0">
                <a:solidFill>
                  <a:schemeClr val="bg2"/>
                </a:solidFill>
              </a:rPr>
              <a:t>Πολιτική Δέσμευση:</a:t>
            </a:r>
            <a:r>
              <a:rPr lang="el-GR" sz="2000" dirty="0">
                <a:solidFill>
                  <a:schemeClr val="bg2"/>
                </a:solidFill>
              </a:rPr>
              <a:t> Στόχος η κοινωνική αλλαγή και</a:t>
            </a:r>
            <a:r>
              <a:rPr lang="en-US" sz="2000" dirty="0">
                <a:solidFill>
                  <a:schemeClr val="bg2"/>
                </a:solidFill>
              </a:rPr>
              <a:t> </a:t>
            </a:r>
            <a:r>
              <a:rPr lang="el-GR" sz="2000" dirty="0">
                <a:solidFill>
                  <a:schemeClr val="bg2"/>
                </a:solidFill>
              </a:rPr>
              <a:t>ευαισθητοποίηση</a:t>
            </a:r>
          </a:p>
          <a:p>
            <a:pPr>
              <a:buFont typeface="+mj-lt"/>
              <a:buAutoNum type="arabicPeriod"/>
            </a:pPr>
            <a:r>
              <a:rPr lang="el-GR" sz="2000" b="1" dirty="0">
                <a:solidFill>
                  <a:schemeClr val="bg2"/>
                </a:solidFill>
              </a:rPr>
              <a:t>Ιστορικότητα:</a:t>
            </a:r>
            <a:r>
              <a:rPr lang="el-GR" sz="2000" dirty="0">
                <a:solidFill>
                  <a:schemeClr val="bg2"/>
                </a:solidFill>
              </a:rPr>
              <a:t> Λόγος σε συγκεκριμένα </a:t>
            </a:r>
            <a:r>
              <a:rPr lang="el-GR" sz="2000" dirty="0" err="1">
                <a:solidFill>
                  <a:schemeClr val="bg2"/>
                </a:solidFill>
              </a:rPr>
              <a:t>κοινωνικοϊστορικά</a:t>
            </a:r>
            <a:r>
              <a:rPr lang="el-GR" sz="2000" dirty="0">
                <a:solidFill>
                  <a:schemeClr val="bg2"/>
                </a:solidFill>
              </a:rPr>
              <a:t> πλαίσια</a:t>
            </a:r>
          </a:p>
          <a:p>
            <a:pPr>
              <a:buFont typeface="+mj-lt"/>
              <a:buAutoNum type="arabicPeriod"/>
            </a:pPr>
            <a:r>
              <a:rPr lang="el-GR" sz="2000" b="1" dirty="0">
                <a:solidFill>
                  <a:schemeClr val="bg2"/>
                </a:solidFill>
              </a:rPr>
              <a:t>Διαλεκτική:</a:t>
            </a:r>
            <a:r>
              <a:rPr lang="el-GR" sz="2000" dirty="0">
                <a:solidFill>
                  <a:schemeClr val="bg2"/>
                </a:solidFill>
              </a:rPr>
              <a:t> Λόγος διαμορφώνει και διαμορφώνεται από την κοινωνία</a:t>
            </a:r>
          </a:p>
        </p:txBody>
      </p:sp>
    </p:spTree>
    <p:extLst>
      <p:ext uri="{BB962C8B-B14F-4D97-AF65-F5344CB8AC3E}">
        <p14:creationId xmlns:p14="http://schemas.microsoft.com/office/powerpoint/2010/main" val="37357258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895D3173-47A7-EEC9-8F4F-E62C9CD98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0" dirty="0">
                <a:latin typeface="+mn-lt"/>
              </a:rPr>
              <a:t>Βιβλιογραφία</a:t>
            </a:r>
          </a:p>
        </p:txBody>
      </p:sp>
      <p:sp>
        <p:nvSpPr>
          <p:cNvPr id="22" name="Rectangle 12">
            <a:extLst>
              <a:ext uri="{FF2B5EF4-FFF2-40B4-BE49-F238E27FC236}">
                <a16:creationId xmlns:a16="http://schemas.microsoft.com/office/drawing/2014/main" id="{B9FCCFA6-1B04-C7B0-004D-60552450C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486" y="2087148"/>
            <a:ext cx="11371433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Κλασικά θεωρητικά έργα (θεωρία &amp; κεντρικές έννοιες)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Fairclough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N. (1995).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Critical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Discourse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Analysis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The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Critical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Study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of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Language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Longman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/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Routledge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— Βασικό θεμελιώδες έργο για έννοιες όπως γλώσσα–εξουσία, ιδεολογία, και η διαλεκτική σχέση λόγου &amp; κοινωνίας.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van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Dijk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T. A. (συλλογή).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Discourse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Power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επιλ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άρθρων, 2008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έκδ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./συλλογή).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Bloomsbury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— Κεντρικός στο συνδυασμό κοινωνικής θεωρίας, διαύλων εξουσίας και μέσα ενημέρωσης.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Wodak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R., &amp;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Reisigl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M. (2001).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Discourse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Discrimination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Routledge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). — Αναλύει ρητορικές στρατηγικές αποκλεισμού/ρατσισμού· σημαντικό για εφαρμογές σε πολιτικό/μεταναστευτικό λόγο.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Μεθοδολογικά / Εγχειρίδια (πώς κάνεις ανάλυση)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Wodak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R. &amp;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Meyer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M. (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eds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.) (2015).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Methods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of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Critical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Discourse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Studies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(3rd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ed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.). SAGE. — Εγχειρίδιο με προσεγγίσεις, εργαλεία και παραδείγματα· πολύ χρήσιμο για μεθοδολογική στήριξη.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van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Leeuwen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T. (2008).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Discourse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Practice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New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Tools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for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Critical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Analysis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Oxford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University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Press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—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Εργαλειακή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προσέγγιση με έμφαση σε αναπαραστάσεις και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ημισιωτική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/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πολυτροπική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ανάλυση.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van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Leeuwen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T. (2005).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Introducing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Social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Semiotics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Routledge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— χρήσιμο για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πολυτροπικά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δεδομένα (εικόνες, πολυμέσα).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0587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F7B9D-64CD-2CCF-6C38-187E61F50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2D695D4F-56D4-F082-CCEF-3E0290211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0" dirty="0">
                <a:latin typeface="+mn-lt"/>
              </a:rPr>
              <a:t>Βιβλιογραφία</a:t>
            </a:r>
          </a:p>
        </p:txBody>
      </p:sp>
      <p:sp>
        <p:nvSpPr>
          <p:cNvPr id="22" name="Rectangle 12">
            <a:extLst>
              <a:ext uri="{FF2B5EF4-FFF2-40B4-BE49-F238E27FC236}">
                <a16:creationId xmlns:a16="http://schemas.microsoft.com/office/drawing/2014/main" id="{2864C560-EDA6-5223-9F93-18A710F25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526" y="1824940"/>
            <a:ext cx="11371433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Ελληνική βιβλιογραφία / κεφάλαια και εισαγωγές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Στάμου, Α. Γ. (2014). «Η κριτική ανάλυση λόγου: Μελετώντας τον ιδεολογικό ρόλο της γλώσσας.» Σε: 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Ανάλυση λόγου: Θεωρία και εφαρμογές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επιμ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Γεωργαλίδου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κ.ά.). Νήσος. — Μια προσιτή ελληνική παρουσίαση/κεφάλαιο με θεωρία &amp; παραδείγματα.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Επιμέρους ελληνικά άρθρα/διπλωματικές/εφαρμογές στα πλαίσια σχολικών εγχειριδίων, ΜΜΕ κ.ά. (π.χ.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Pagourelia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&amp;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Papadopoulou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— αναφορές/εφαρμογές). </a:t>
            </a:r>
            <a:endParaRPr lang="el-GR" altLang="el-GR" sz="14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altLang="el-GR" sz="1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Περιοδικά που παρακολουθείς (για αρθρογραφία &amp; σύγχρονες μελέτες)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Critical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Discourse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Studies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Routledge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) — διεθνές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Discourse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&amp; Society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(SAGE) — πολλές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επιδραστικές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μελέτες στην πολιτική/ΜΜΕ.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Επίσης: 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Journal of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Language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Politics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Discourse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Studies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— για πολιτική ρητορική και ανάλυση λόγου.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Πρακτικά “πρώτα-βήματα” ανάγνωσης (τι διαβάζεις πρώτα)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Εισαγωγή/εγχειρίδιο: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Methods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of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Critical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Discourse</a:t>
            </a:r>
            <a:r>
              <a:rPr kumimoji="0" lang="el-GR" altLang="el-GR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400" b="0" i="1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Studies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Wodak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&amp;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Meyer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) — για μεθοδολογία.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Θεωρία: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Fairclough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Critical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Discourse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Analysis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) +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van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Dijk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Discourse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&amp;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Power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) — για βασικές έννοιες εξουσίας/ιδεολογίας.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Εξειδίκευση: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Reisigl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&amp;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Wodak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Discourse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Discrimination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) +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van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Leeuwen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Discourse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Practice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) — για ρητορικές στρατηγικές και </a:t>
            </a:r>
            <a:r>
              <a:rPr kumimoji="0" lang="el-GR" altLang="el-GR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πολυτροπικότητα</a:t>
            </a:r>
            <a:r>
              <a:rPr kumimoji="0" lang="el-GR" altLang="el-GR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841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04045A-0199-7195-C214-7A2B4092C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6D667DB-AB84-59A4-CE29-ED750CD37AB3}"/>
              </a:ext>
            </a:extLst>
          </p:cNvPr>
          <p:cNvSpPr txBox="1"/>
          <p:nvPr/>
        </p:nvSpPr>
        <p:spPr>
          <a:xfrm>
            <a:off x="567128" y="605852"/>
            <a:ext cx="11057743" cy="5838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4200"/>
              </a:lnSpc>
            </a:pPr>
            <a:r>
              <a:rPr lang="el-GR" sz="2800" dirty="0">
                <a:solidFill>
                  <a:schemeClr val="bg1"/>
                </a:solidFill>
              </a:rPr>
              <a:t>Είδη Πολιτικού Λόγου</a:t>
            </a:r>
            <a:endParaRPr lang="el-GR" sz="2800" dirty="0">
              <a:solidFill>
                <a:schemeClr val="bg1"/>
              </a:solidFill>
              <a:effectLst/>
            </a:endParaRPr>
          </a:p>
        </p:txBody>
      </p:sp>
      <p:graphicFrame>
        <p:nvGraphicFramePr>
          <p:cNvPr id="5" name="Διάγραμμα 4">
            <a:extLst>
              <a:ext uri="{FF2B5EF4-FFF2-40B4-BE49-F238E27FC236}">
                <a16:creationId xmlns:a16="http://schemas.microsoft.com/office/drawing/2014/main" id="{BC8C3749-6D5D-16E0-C8C9-2D158BD82C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1349801"/>
              </p:ext>
            </p:extLst>
          </p:nvPr>
        </p:nvGraphicFramePr>
        <p:xfrm>
          <a:off x="2353473" y="1750291"/>
          <a:ext cx="714448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96597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Διάγραμμα 6">
            <a:extLst>
              <a:ext uri="{FF2B5EF4-FFF2-40B4-BE49-F238E27FC236}">
                <a16:creationId xmlns:a16="http://schemas.microsoft.com/office/drawing/2014/main" id="{2206852D-4EC9-5EDA-84E2-5FE9991E3F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2607934"/>
              </p:ext>
            </p:extLst>
          </p:nvPr>
        </p:nvGraphicFramePr>
        <p:xfrm>
          <a:off x="3169551" y="1596010"/>
          <a:ext cx="555166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4C3109C9-196F-18FE-CE34-40D30F4932B4}"/>
              </a:ext>
            </a:extLst>
          </p:cNvPr>
          <p:cNvSpPr txBox="1"/>
          <p:nvPr/>
        </p:nvSpPr>
        <p:spPr>
          <a:xfrm>
            <a:off x="567128" y="605852"/>
            <a:ext cx="11057743" cy="5838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4200"/>
              </a:lnSpc>
            </a:pPr>
            <a:r>
              <a:rPr lang="el-GR" sz="2800" dirty="0">
                <a:solidFill>
                  <a:schemeClr val="bg1"/>
                </a:solidFill>
              </a:rPr>
              <a:t>Είδη Πολιτικού Λόγου</a:t>
            </a:r>
            <a:endParaRPr lang="el-GR" sz="280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90235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AFB3EC-9F7A-0439-C3E3-3D757D56F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Διάγραμμα 1">
            <a:extLst>
              <a:ext uri="{FF2B5EF4-FFF2-40B4-BE49-F238E27FC236}">
                <a16:creationId xmlns:a16="http://schemas.microsoft.com/office/drawing/2014/main" id="{D1F00A70-C462-F70A-5056-AA39ADF68C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4674398"/>
              </p:ext>
            </p:extLst>
          </p:nvPr>
        </p:nvGraphicFramePr>
        <p:xfrm>
          <a:off x="3729990" y="1917439"/>
          <a:ext cx="4732019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D984F95-3529-C5B7-15FF-BC09493ECD06}"/>
              </a:ext>
            </a:extLst>
          </p:cNvPr>
          <p:cNvSpPr txBox="1"/>
          <p:nvPr/>
        </p:nvSpPr>
        <p:spPr>
          <a:xfrm>
            <a:off x="567128" y="605852"/>
            <a:ext cx="11057743" cy="5838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4200"/>
              </a:lnSpc>
            </a:pPr>
            <a:r>
              <a:rPr lang="el-GR" sz="2800" dirty="0">
                <a:solidFill>
                  <a:schemeClr val="bg1"/>
                </a:solidFill>
              </a:rPr>
              <a:t>Είδη Πολιτικού Λόγου</a:t>
            </a:r>
            <a:endParaRPr lang="el-GR" sz="280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323789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6FA43-637B-EF8D-3849-CFD9352B9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175" y="1881147"/>
            <a:ext cx="6400800" cy="1828800"/>
          </a:xfrm>
        </p:spPr>
        <p:txBody>
          <a:bodyPr anchor="b"/>
          <a:lstStyle/>
          <a:p>
            <a:r>
              <a:rPr lang="el-GR" dirty="0">
                <a:latin typeface="+mn-lt"/>
              </a:rPr>
              <a:t>Κριτική Ανάλυση Λόγου 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67072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6443B2-5F6E-B2A8-FD98-5B28221B2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9388" y="708834"/>
            <a:ext cx="6400800" cy="1828800"/>
          </a:xfrm>
        </p:spPr>
        <p:txBody>
          <a:bodyPr/>
          <a:lstStyle/>
          <a:p>
            <a:r>
              <a:rPr lang="el-GR" sz="3600" b="0" dirty="0">
                <a:latin typeface="+mn-lt"/>
              </a:rPr>
              <a:t>Ιστορική Εξέλιξη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A3207CB-8B3F-203F-741F-C30DFA748188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3065698" y="2131364"/>
            <a:ext cx="8989142" cy="323122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Κριτική Θεωρία της Σχολής της Φρανκφούρτης</a:t>
            </a:r>
          </a:p>
          <a:p>
            <a:r>
              <a:rPr lang="el-GR" sz="2000" dirty="0"/>
              <a:t>		(Γερμανία του Μεσοπολέμου/ Ινστιτούτο Κοινωνικής Έρευνας)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Μια θεωρία κατά του θετικισμού, του υλισμού και της φαινομενολογίας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Στοχεύει στον μετασχηματισμό της κοινωνικής πραγματικότητας </a:t>
            </a:r>
            <a:endParaRPr lang="de-D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dirty="0"/>
              <a:t>Κύριοι εκπρόσωποι: </a:t>
            </a:r>
            <a:r>
              <a:rPr lang="de-DE" sz="2000" dirty="0"/>
              <a:t>A</a:t>
            </a:r>
            <a:r>
              <a:rPr lang="el-GR" sz="2000" dirty="0" err="1"/>
              <a:t>dorno</a:t>
            </a:r>
            <a:r>
              <a:rPr lang="el-GR" sz="2000" dirty="0"/>
              <a:t>, </a:t>
            </a:r>
            <a:r>
              <a:rPr lang="el-GR" sz="2000" dirty="0" err="1"/>
              <a:t>Horkheimer</a:t>
            </a:r>
            <a:r>
              <a:rPr lang="el-GR" sz="2000" dirty="0"/>
              <a:t>, </a:t>
            </a:r>
            <a:r>
              <a:rPr lang="el-GR" sz="2000" dirty="0" err="1"/>
              <a:t>Marcuse</a:t>
            </a:r>
            <a:r>
              <a:rPr lang="de-DE" sz="2000" dirty="0"/>
              <a:t>, </a:t>
            </a:r>
            <a:r>
              <a:rPr lang="en-US" sz="2000" dirty="0"/>
              <a:t>Habermas </a:t>
            </a:r>
            <a:endParaRPr lang="el-GR" sz="2000" dirty="0"/>
          </a:p>
          <a:p>
            <a:pPr lvl="1"/>
            <a:endParaRPr lang="el-G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131243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E7847F-86C2-756F-31A3-9047ED6EF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5EB4B1E-0802-CF7B-BE98-3B839E550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9388" y="708834"/>
            <a:ext cx="8785452" cy="1828800"/>
          </a:xfrm>
        </p:spPr>
        <p:txBody>
          <a:bodyPr/>
          <a:lstStyle/>
          <a:p>
            <a:pPr>
              <a:lnSpc>
                <a:spcPts val="5300"/>
              </a:lnSpc>
            </a:pPr>
            <a:r>
              <a:rPr lang="en-US" sz="3600" b="0" dirty="0" err="1">
                <a:solidFill>
                  <a:srgbClr val="FFFFFF"/>
                </a:solidFill>
                <a:latin typeface="Comfortaa Light Bold"/>
                <a:ea typeface="Comfortaa Light Bold"/>
                <a:cs typeface="Comfortaa Light Bold"/>
                <a:sym typeface="Comfortaa Light Bold"/>
              </a:rPr>
              <a:t>Κριτική</a:t>
            </a:r>
            <a:r>
              <a:rPr lang="en-US" sz="3600" b="0" dirty="0">
                <a:solidFill>
                  <a:srgbClr val="FFFFFF"/>
                </a:solidFill>
                <a:latin typeface="Comfortaa Light Bold"/>
                <a:ea typeface="Comfortaa Light Bold"/>
                <a:cs typeface="Comfortaa Light Bold"/>
                <a:sym typeface="Comfortaa Light Bold"/>
              </a:rPr>
              <a:t> </a:t>
            </a:r>
            <a:r>
              <a:rPr lang="en-US" sz="3600" b="0" dirty="0" err="1">
                <a:solidFill>
                  <a:srgbClr val="FFFFFF"/>
                </a:solidFill>
                <a:latin typeface="Comfortaa Light Bold"/>
                <a:ea typeface="Comfortaa Light Bold"/>
                <a:cs typeface="Comfortaa Light Bold"/>
                <a:sym typeface="Comfortaa Light Bold"/>
              </a:rPr>
              <a:t>Θεωρί</a:t>
            </a:r>
            <a:r>
              <a:rPr lang="en-US" sz="3600" b="0" dirty="0">
                <a:solidFill>
                  <a:srgbClr val="FFFFFF"/>
                </a:solidFill>
                <a:latin typeface="Comfortaa Light Bold"/>
                <a:ea typeface="Comfortaa Light Bold"/>
                <a:cs typeface="Comfortaa Light Bold"/>
                <a:sym typeface="Comfortaa Light Bold"/>
              </a:rPr>
              <a:t>α vs </a:t>
            </a:r>
            <a:br>
              <a:rPr lang="en-US" sz="3600" b="0" dirty="0">
                <a:solidFill>
                  <a:srgbClr val="FFFFFF"/>
                </a:solidFill>
                <a:latin typeface="Comfortaa Light Bold"/>
                <a:ea typeface="Comfortaa Light Bold"/>
                <a:cs typeface="Comfortaa Light Bold"/>
                <a:sym typeface="Comfortaa Light Bold"/>
              </a:rPr>
            </a:br>
            <a:r>
              <a:rPr lang="en-US" sz="3600" b="0" dirty="0">
                <a:solidFill>
                  <a:srgbClr val="FFFFFF"/>
                </a:solidFill>
                <a:latin typeface="Comfortaa Light Bold"/>
                <a:ea typeface="Comfortaa Light Bold"/>
                <a:cs typeface="Comfortaa Light Bold"/>
                <a:sym typeface="Comfortaa Light Bold"/>
              </a:rPr>
              <a:t>Κριτική Ανάλυση Λόγου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E83DDAF-8808-4B68-682B-3282BF2456CE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4650658" y="2537634"/>
            <a:ext cx="7404182" cy="3231221"/>
          </a:xfrm>
        </p:spPr>
        <p:txBody>
          <a:bodyPr/>
          <a:lstStyle/>
          <a:p>
            <a:pPr marL="604519" lvl="1" indent="-302260" algn="just">
              <a:lnSpc>
                <a:spcPts val="3919"/>
              </a:lnSpc>
              <a:buFont typeface="Arial"/>
              <a:buChar char="•"/>
            </a:pPr>
            <a:r>
              <a:rPr lang="en-US" sz="2000" dirty="0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Απ</a:t>
            </a:r>
            <a:r>
              <a:rPr lang="en-US" sz="2000" dirty="0" err="1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οκάλυψη</a:t>
            </a:r>
            <a:r>
              <a:rPr lang="en-US" sz="2000" dirty="0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 και Κατα</a:t>
            </a:r>
            <a:r>
              <a:rPr lang="en-US" sz="2000" dirty="0" err="1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νόηση</a:t>
            </a:r>
            <a:r>
              <a:rPr lang="en-US" sz="2000" dirty="0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 </a:t>
            </a:r>
            <a:r>
              <a:rPr lang="en-US" sz="2000" dirty="0" err="1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της</a:t>
            </a:r>
            <a:r>
              <a:rPr lang="en-US" sz="2000" dirty="0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 </a:t>
            </a:r>
            <a:r>
              <a:rPr lang="en-US" sz="2000" dirty="0" err="1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Εξουσί</a:t>
            </a:r>
            <a:r>
              <a:rPr lang="en-US" sz="2000" dirty="0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ας</a:t>
            </a:r>
          </a:p>
          <a:p>
            <a:pPr marL="604519" lvl="1" indent="-302260" algn="just">
              <a:lnSpc>
                <a:spcPts val="3919"/>
              </a:lnSpc>
              <a:buFont typeface="Arial"/>
              <a:buChar char="•"/>
            </a:pPr>
            <a:r>
              <a:rPr lang="en-US" sz="2000" dirty="0" err="1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Λόγος</a:t>
            </a:r>
            <a:r>
              <a:rPr lang="en-US" sz="2000" dirty="0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 </a:t>
            </a:r>
            <a:r>
              <a:rPr lang="en-US" sz="2000" dirty="0" err="1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ως</a:t>
            </a:r>
            <a:r>
              <a:rPr lang="en-US" sz="2000" dirty="0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 </a:t>
            </a:r>
            <a:r>
              <a:rPr lang="en-US" sz="2000" dirty="0" err="1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Εργ</a:t>
            </a:r>
            <a:r>
              <a:rPr lang="en-US" sz="2000" dirty="0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αλείο Εξουσίας και Ιδεολογίας</a:t>
            </a:r>
          </a:p>
          <a:p>
            <a:pPr marL="604519" lvl="1" indent="-302260" algn="just">
              <a:lnSpc>
                <a:spcPts val="3919"/>
              </a:lnSpc>
              <a:buFont typeface="Arial"/>
              <a:buChar char="•"/>
            </a:pPr>
            <a:r>
              <a:rPr lang="en-US" sz="2000" dirty="0" err="1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Κοινωνική</a:t>
            </a:r>
            <a:r>
              <a:rPr lang="en-US" sz="2000" dirty="0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 </a:t>
            </a:r>
            <a:r>
              <a:rPr lang="en-US" sz="2000" dirty="0" err="1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Αλλ</a:t>
            </a:r>
            <a:r>
              <a:rPr lang="en-US" sz="2000" dirty="0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αγή και Ενδυνάμωση</a:t>
            </a:r>
          </a:p>
          <a:p>
            <a:pPr marL="604519" lvl="1" indent="-302260" algn="just">
              <a:lnSpc>
                <a:spcPts val="3919"/>
              </a:lnSpc>
              <a:buFont typeface="Arial"/>
              <a:buChar char="•"/>
            </a:pPr>
            <a:r>
              <a:rPr lang="en-US" sz="2000" dirty="0" err="1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Δι</a:t>
            </a:r>
            <a:r>
              <a:rPr lang="en-US" sz="2000" dirty="0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αλεκτική Προσέγγιση</a:t>
            </a:r>
          </a:p>
          <a:p>
            <a:pPr marL="604519" lvl="1" indent="-302260" algn="just">
              <a:lnSpc>
                <a:spcPts val="3919"/>
              </a:lnSpc>
              <a:buFont typeface="Arial"/>
              <a:buChar char="•"/>
            </a:pPr>
            <a:r>
              <a:rPr lang="en-US" sz="2000" dirty="0" err="1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Ανάλυση</a:t>
            </a:r>
            <a:r>
              <a:rPr lang="en-US" sz="2000" dirty="0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 </a:t>
            </a:r>
            <a:r>
              <a:rPr lang="en-US" sz="2000" dirty="0" err="1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της</a:t>
            </a:r>
            <a:r>
              <a:rPr lang="en-US" sz="2000" dirty="0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 </a:t>
            </a:r>
            <a:r>
              <a:rPr lang="en-US" sz="2000" dirty="0" err="1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Δημόσι</a:t>
            </a:r>
            <a:r>
              <a:rPr lang="en-US" sz="2000" dirty="0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ας Σφαίρας</a:t>
            </a:r>
          </a:p>
          <a:p>
            <a:pPr marL="604519" lvl="1" indent="-302260" algn="just">
              <a:lnSpc>
                <a:spcPts val="3919"/>
              </a:lnSpc>
              <a:buFont typeface="Arial"/>
              <a:buChar char="•"/>
            </a:pPr>
            <a:r>
              <a:rPr lang="en-US" sz="2000" dirty="0" err="1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Μεθοδολογικές</a:t>
            </a:r>
            <a:r>
              <a:rPr lang="en-US" sz="2000" dirty="0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 </a:t>
            </a:r>
            <a:r>
              <a:rPr lang="en-US" sz="2000" dirty="0" err="1">
                <a:solidFill>
                  <a:srgbClr val="FFFFFF"/>
                </a:solidFill>
                <a:ea typeface="Comfortaa Light Bold"/>
                <a:cs typeface="Comfortaa Light Bold"/>
                <a:sym typeface="Comfortaa Light Bold"/>
              </a:rPr>
              <a:t>Συγκλίσεις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311594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EB34432A-C7D0-8615-0E46-A6FFF55E24B4}"/>
              </a:ext>
            </a:extLst>
          </p:cNvPr>
          <p:cNvSpPr txBox="1">
            <a:spLocks/>
          </p:cNvSpPr>
          <p:nvPr/>
        </p:nvSpPr>
        <p:spPr>
          <a:xfrm>
            <a:off x="424559" y="1931157"/>
            <a:ext cx="8004747" cy="11542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200" b="1" dirty="0"/>
              <a:t>Λόγος (</a:t>
            </a:r>
            <a:r>
              <a:rPr lang="el-GR" sz="2200" b="1" dirty="0" err="1"/>
              <a:t>Discourse</a:t>
            </a:r>
            <a:r>
              <a:rPr lang="el-GR" sz="2200" b="1" dirty="0"/>
              <a:t>);</a:t>
            </a:r>
            <a:endParaRPr lang="el-GR" sz="2200" dirty="0"/>
          </a:p>
          <a:p>
            <a:endParaRPr lang="el-GR" dirty="0"/>
          </a:p>
          <a:p>
            <a:r>
              <a:rPr lang="el-GR" dirty="0"/>
              <a:t>Γλώσσα σε χρήση, γλώσσα ως κοινωνική πρακτική</a:t>
            </a:r>
          </a:p>
          <a:p>
            <a:r>
              <a:rPr lang="el-GR" dirty="0"/>
              <a:t>Όχι απλώς κείμενα, αλλά τρόποι αναπαράστασης του κόσμου</a:t>
            </a:r>
          </a:p>
          <a:p>
            <a:r>
              <a:rPr lang="el-GR" dirty="0"/>
              <a:t>Λόγος ως διαμορφωτικός παράγοντας της πραγματικότητας</a:t>
            </a:r>
          </a:p>
        </p:txBody>
      </p:sp>
      <p:sp>
        <p:nvSpPr>
          <p:cNvPr id="7" name="Τίτλος 1">
            <a:extLst>
              <a:ext uri="{FF2B5EF4-FFF2-40B4-BE49-F238E27FC236}">
                <a16:creationId xmlns:a16="http://schemas.microsoft.com/office/drawing/2014/main" id="{A84B6970-BFE3-2F9E-488C-B838E9FF7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59" y="193585"/>
            <a:ext cx="6400800" cy="1828800"/>
          </a:xfrm>
        </p:spPr>
        <p:txBody>
          <a:bodyPr/>
          <a:lstStyle/>
          <a:p>
            <a:r>
              <a:rPr lang="el-GR" sz="3000" b="0" dirty="0">
                <a:latin typeface="+mn-lt"/>
              </a:rPr>
              <a:t>Ορισμοί και Βασικές Έννοιες </a:t>
            </a:r>
          </a:p>
        </p:txBody>
      </p:sp>
    </p:spTree>
    <p:extLst>
      <p:ext uri="{BB962C8B-B14F-4D97-AF65-F5344CB8AC3E}">
        <p14:creationId xmlns:p14="http://schemas.microsoft.com/office/powerpoint/2010/main" val="285501360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Προσαρμοσμένο 16">
      <a:dk1>
        <a:sysClr val="windowText" lastClr="000000"/>
      </a:dk1>
      <a:lt1>
        <a:sysClr val="window" lastClr="FFFFFF"/>
      </a:lt1>
      <a:dk2>
        <a:srgbClr val="9966FF"/>
      </a:dk2>
      <a:lt2>
        <a:srgbClr val="F3F3F2"/>
      </a:lt2>
      <a:accent1>
        <a:srgbClr val="F8B323"/>
      </a:accent1>
      <a:accent2>
        <a:srgbClr val="CD8D06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Custom 12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03460604_win32_SL_V10" id="{99B34821-6204-44CE-8DD7-2088F7B07FF3}" vid="{E244DE33-B49D-4797-B149-ADA6E5DF59F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FA81F5C2-3514-4A07-8A5F-801AC1F704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CF14FD5-A096-4D90-927F-14121C0402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9458E52-C9AB-45CD-90E2-A592FBC3F28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2476</TotalTime>
  <Words>1414</Words>
  <Application>Microsoft Office PowerPoint</Application>
  <PresentationFormat>Ευρεία οθόνη</PresentationFormat>
  <Paragraphs>250</Paragraphs>
  <Slides>28</Slides>
  <Notes>9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28</vt:i4>
      </vt:variant>
    </vt:vector>
  </HeadingPairs>
  <TitlesOfParts>
    <vt:vector size="34" baseType="lpstr">
      <vt:lpstr>Arial</vt:lpstr>
      <vt:lpstr>Arial Black</vt:lpstr>
      <vt:lpstr>Calibri</vt:lpstr>
      <vt:lpstr>Comfortaa Light Bold</vt:lpstr>
      <vt:lpstr>Corbel</vt:lpstr>
      <vt:lpstr>Custom</vt:lpstr>
      <vt:lpstr>Παρουσίαση του PowerPoint</vt:lpstr>
      <vt:lpstr>Χαρακτηριστικά του Πολιτικού Λόγου </vt:lpstr>
      <vt:lpstr>Παρουσίαση του PowerPoint</vt:lpstr>
      <vt:lpstr>Παρουσίαση του PowerPoint</vt:lpstr>
      <vt:lpstr>Παρουσίαση του PowerPoint</vt:lpstr>
      <vt:lpstr>Κριτική Ανάλυση Λόγου </vt:lpstr>
      <vt:lpstr>Ιστορική Εξέλιξη </vt:lpstr>
      <vt:lpstr>Κριτική Θεωρία vs  Κριτική Ανάλυση Λόγου </vt:lpstr>
      <vt:lpstr>Ορισμοί και Βασικές Έννοιες </vt:lpstr>
      <vt:lpstr>Ορισμοί και Βασικές Έννοιες </vt:lpstr>
      <vt:lpstr>Παρουσίαση του PowerPoint</vt:lpstr>
      <vt:lpstr>Παρουσίαση του PowerPoint</vt:lpstr>
      <vt:lpstr> Η Γραμματολογία του Fairclough </vt:lpstr>
      <vt:lpstr>Επίπεδο 1: Κείμενο </vt:lpstr>
      <vt:lpstr>Επίπεδο 2: Πρακτική Λόγου </vt:lpstr>
      <vt:lpstr>Επίπεδο 3: Κοινωνική Πρακτική </vt:lpstr>
      <vt:lpstr>Ερωτήματα κατά τον Fairclough:</vt:lpstr>
      <vt:lpstr>Κοινωνιογνωστική Προσέγγιση του van Dijk</vt:lpstr>
      <vt:lpstr>Παρουσίαση του PowerPoint</vt:lpstr>
      <vt:lpstr>Κοινωνιογνωστική Προσέγγιση του van Dijk</vt:lpstr>
      <vt:lpstr>Παρουσίαση του PowerPoint</vt:lpstr>
      <vt:lpstr>Ιστορικοκεντρική προσέγγιση της Wodak </vt:lpstr>
      <vt:lpstr>Ιστορικοκεντρική προσέγγιση της Wodak </vt:lpstr>
      <vt:lpstr>Ιστορικοκεντρική προσέγγιση της Wodak </vt:lpstr>
      <vt:lpstr>Συγκριτική Επισκόπηση </vt:lpstr>
      <vt:lpstr>Παρουσίαση του PowerPoint</vt:lpstr>
      <vt:lpstr>Βιβλιογραφία</vt:lpstr>
      <vt:lpstr>Βιβλιογραφία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stavroula vraila</dc:creator>
  <cp:lastModifiedBy>STAVROULA VRAILA</cp:lastModifiedBy>
  <cp:revision>13</cp:revision>
  <dcterms:created xsi:type="dcterms:W3CDTF">2025-10-20T17:43:40Z</dcterms:created>
  <dcterms:modified xsi:type="dcterms:W3CDTF">2025-11-04T16:51:16Z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