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08" r:id="rId4"/>
    <p:sldId id="445" r:id="rId5"/>
    <p:sldId id="435" r:id="rId6"/>
    <p:sldId id="436" r:id="rId7"/>
    <p:sldId id="367" r:id="rId8"/>
    <p:sldId id="385" r:id="rId9"/>
    <p:sldId id="433" r:id="rId10"/>
    <p:sldId id="432" r:id="rId11"/>
    <p:sldId id="446" r:id="rId12"/>
    <p:sldId id="447" r:id="rId13"/>
    <p:sldId id="448" r:id="rId14"/>
    <p:sldId id="377" r:id="rId15"/>
    <p:sldId id="441" r:id="rId16"/>
    <p:sldId id="442" r:id="rId17"/>
    <p:sldId id="397" r:id="rId18"/>
    <p:sldId id="434" r:id="rId19"/>
    <p:sldId id="365" r:id="rId20"/>
    <p:sldId id="425" r:id="rId21"/>
    <p:sldId id="356" r:id="rId22"/>
    <p:sldId id="358" r:id="rId23"/>
    <p:sldId id="389" r:id="rId24"/>
    <p:sldId id="402" r:id="rId25"/>
    <p:sldId id="407" r:id="rId26"/>
    <p:sldId id="449" r:id="rId27"/>
    <p:sldId id="297" r:id="rId28"/>
    <p:sldId id="437" r:id="rId29"/>
    <p:sldId id="431" r:id="rId30"/>
    <p:sldId id="440" r:id="rId31"/>
    <p:sldId id="430" r:id="rId32"/>
    <p:sldId id="439" r:id="rId33"/>
    <p:sldId id="450" r:id="rId34"/>
    <p:sldId id="451" r:id="rId35"/>
    <p:sldId id="298" r:id="rId36"/>
    <p:sldId id="428" r:id="rId37"/>
    <p:sldId id="438" r:id="rId38"/>
    <p:sldId id="401"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4" y="-9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A610-F502-1F25-6586-512D8373430A}"/>
              </a:ext>
            </a:extLst>
          </p:cNvPr>
          <p:cNvSpPr txBox="1">
            <a:spLocks noGrp="1"/>
          </p:cNvSpPr>
          <p:nvPr>
            <p:ph type="ctrTitle"/>
          </p:nvPr>
        </p:nvSpPr>
        <p:spPr>
          <a:xfrm>
            <a:off x="684208" y="685800"/>
            <a:ext cx="8001000" cy="2971800"/>
          </a:xfrm>
        </p:spPr>
        <p:txBody>
          <a:bodyPr anchor="b"/>
          <a:lstStyle>
            <a:lvl1pPr>
              <a:defRPr sz="4800"/>
            </a:lvl1pPr>
          </a:lstStyle>
          <a:p>
            <a:pPr lvl="0"/>
            <a:r>
              <a:rPr lang="el-GR"/>
              <a:t>Κάντε κλικ για να επεξεργαστείτε τον τίτλο υποδείγματος</a:t>
            </a:r>
            <a:endParaRPr lang="en-US"/>
          </a:p>
        </p:txBody>
      </p:sp>
      <p:sp>
        <p:nvSpPr>
          <p:cNvPr id="3" name="Subtitle 2">
            <a:extLst>
              <a:ext uri="{FF2B5EF4-FFF2-40B4-BE49-F238E27FC236}">
                <a16:creationId xmlns:a16="http://schemas.microsoft.com/office/drawing/2014/main" id="{6EAA218F-CCD4-C1BC-B7FE-E596BDB23FE5}"/>
              </a:ext>
            </a:extLst>
          </p:cNvPr>
          <p:cNvSpPr txBox="1">
            <a:spLocks noGrp="1"/>
          </p:cNvSpPr>
          <p:nvPr>
            <p:ph type="subTitle" idx="1"/>
          </p:nvPr>
        </p:nvSpPr>
        <p:spPr>
          <a:xfrm>
            <a:off x="684208" y="3843863"/>
            <a:ext cx="6400800" cy="1947333"/>
          </a:xfrm>
        </p:spPr>
        <p:txBody>
          <a:bodyPr anchor="t"/>
          <a:lstStyle>
            <a:lvl1pPr marL="0" indent="0">
              <a:buNone/>
              <a:defRPr sz="2100"/>
            </a:lvl1pPr>
          </a:lstStyle>
          <a:p>
            <a:pPr lvl="0"/>
            <a:r>
              <a:rPr lang="el-GR"/>
              <a:t>Κάντε κλικ για να επεξεργαστείτε τον υπότιτλο του υποδείγματος</a:t>
            </a:r>
            <a:endParaRPr lang="en-US"/>
          </a:p>
        </p:txBody>
      </p:sp>
      <p:sp>
        <p:nvSpPr>
          <p:cNvPr id="4" name="Date Placeholder 3">
            <a:extLst>
              <a:ext uri="{FF2B5EF4-FFF2-40B4-BE49-F238E27FC236}">
                <a16:creationId xmlns:a16="http://schemas.microsoft.com/office/drawing/2014/main" id="{67084587-5EFB-4508-54BF-2E4CD89FA227}"/>
              </a:ext>
            </a:extLst>
          </p:cNvPr>
          <p:cNvSpPr txBox="1">
            <a:spLocks noGrp="1"/>
          </p:cNvSpPr>
          <p:nvPr>
            <p:ph type="dt" sz="half" idx="7"/>
          </p:nvPr>
        </p:nvSpPr>
        <p:spPr/>
        <p:txBody>
          <a:bodyPr/>
          <a:lstStyle>
            <a:lvl1pPr>
              <a:defRPr/>
            </a:lvl1pPr>
          </a:lstStyle>
          <a:p>
            <a:pPr lvl="0"/>
            <a:fld id="{BE221448-9AD8-4AE3-8B42-7CDA5773E26D}" type="datetime1">
              <a:rPr lang="en-US"/>
              <a:pPr lvl="0"/>
              <a:t>12/14/2025</a:t>
            </a:fld>
            <a:endParaRPr lang="en-US"/>
          </a:p>
        </p:txBody>
      </p:sp>
      <p:sp>
        <p:nvSpPr>
          <p:cNvPr id="5" name="Footer Placeholder 4">
            <a:extLst>
              <a:ext uri="{FF2B5EF4-FFF2-40B4-BE49-F238E27FC236}">
                <a16:creationId xmlns:a16="http://schemas.microsoft.com/office/drawing/2014/main" id="{28E4FE6F-171D-0A6A-EDE3-E3472D4A2DE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39B0554-4528-1024-B5C3-83E7AC30E592}"/>
              </a:ext>
            </a:extLst>
          </p:cNvPr>
          <p:cNvSpPr txBox="1">
            <a:spLocks noGrp="1"/>
          </p:cNvSpPr>
          <p:nvPr>
            <p:ph type="sldNum" sz="quarter" idx="8"/>
          </p:nvPr>
        </p:nvSpPr>
        <p:spPr/>
        <p:txBody>
          <a:bodyPr/>
          <a:lstStyle>
            <a:lvl1pPr>
              <a:defRPr/>
            </a:lvl1pPr>
          </a:lstStyle>
          <a:p>
            <a:pPr lvl="0"/>
            <a:fld id="{5F23FE16-355C-4360-9833-A7551F1D4E65}" type="slidenum">
              <a:t>‹#›</a:t>
            </a:fld>
            <a:endParaRPr lang="en-US"/>
          </a:p>
        </p:txBody>
      </p:sp>
      <p:cxnSp>
        <p:nvCxnSpPr>
          <p:cNvPr id="7" name="Straight Connector 15">
            <a:extLst>
              <a:ext uri="{FF2B5EF4-FFF2-40B4-BE49-F238E27FC236}">
                <a16:creationId xmlns:a16="http://schemas.microsoft.com/office/drawing/2014/main" id="{68F4C19C-AE51-3D40-61FB-B46EB9DFA6F4}"/>
              </a:ext>
            </a:extLst>
          </p:cNvPr>
          <p:cNvCxnSpPr/>
          <p:nvPr/>
        </p:nvCxnSpPr>
        <p:spPr>
          <a:xfrm flipH="1">
            <a:off x="8228008" y="8467"/>
            <a:ext cx="3810003" cy="3810003"/>
          </a:xfrm>
          <a:prstGeom prst="straightConnector1">
            <a:avLst/>
          </a:prstGeom>
          <a:noFill/>
          <a:ln w="12701" cap="rnd">
            <a:solidFill>
              <a:srgbClr val="FFFFFF"/>
            </a:solidFill>
            <a:prstDash val="solid"/>
            <a:miter/>
          </a:ln>
        </p:spPr>
      </p:cxnSp>
      <p:cxnSp>
        <p:nvCxnSpPr>
          <p:cNvPr id="8" name="Straight Connector 16">
            <a:extLst>
              <a:ext uri="{FF2B5EF4-FFF2-40B4-BE49-F238E27FC236}">
                <a16:creationId xmlns:a16="http://schemas.microsoft.com/office/drawing/2014/main" id="{E4369E3A-78A1-7DE3-06E5-8E39F0BE0B65}"/>
              </a:ext>
            </a:extLst>
          </p:cNvPr>
          <p:cNvCxnSpPr/>
          <p:nvPr/>
        </p:nvCxnSpPr>
        <p:spPr>
          <a:xfrm flipH="1">
            <a:off x="6108173" y="91540"/>
            <a:ext cx="6080650" cy="6080660"/>
          </a:xfrm>
          <a:prstGeom prst="straightConnector1">
            <a:avLst/>
          </a:prstGeom>
          <a:noFill/>
          <a:ln w="12701" cap="rnd">
            <a:solidFill>
              <a:srgbClr val="FFFFFF"/>
            </a:solidFill>
            <a:prstDash val="solid"/>
            <a:miter/>
          </a:ln>
        </p:spPr>
      </p:cxnSp>
      <p:cxnSp>
        <p:nvCxnSpPr>
          <p:cNvPr id="9" name="Straight Connector 18">
            <a:extLst>
              <a:ext uri="{FF2B5EF4-FFF2-40B4-BE49-F238E27FC236}">
                <a16:creationId xmlns:a16="http://schemas.microsoft.com/office/drawing/2014/main" id="{EA12441C-F7E0-77FA-23F1-7C4FED3C8A01}"/>
              </a:ext>
            </a:extLst>
          </p:cNvPr>
          <p:cNvCxnSpPr/>
          <p:nvPr/>
        </p:nvCxnSpPr>
        <p:spPr>
          <a:xfrm flipH="1">
            <a:off x="7235820" y="228600"/>
            <a:ext cx="4953003" cy="4953003"/>
          </a:xfrm>
          <a:prstGeom prst="straightConnector1">
            <a:avLst/>
          </a:prstGeom>
          <a:noFill/>
          <a:ln w="12701" cap="rnd">
            <a:solidFill>
              <a:srgbClr val="FFFFFF"/>
            </a:solidFill>
            <a:prstDash val="solid"/>
            <a:miter/>
          </a:ln>
        </p:spPr>
      </p:cxnSp>
      <p:cxnSp>
        <p:nvCxnSpPr>
          <p:cNvPr id="10" name="Straight Connector 20">
            <a:extLst>
              <a:ext uri="{FF2B5EF4-FFF2-40B4-BE49-F238E27FC236}">
                <a16:creationId xmlns:a16="http://schemas.microsoft.com/office/drawing/2014/main" id="{C4BC7F5D-30F7-2D99-FB07-21755E43DBA1}"/>
              </a:ext>
            </a:extLst>
          </p:cNvPr>
          <p:cNvCxnSpPr/>
          <p:nvPr/>
        </p:nvCxnSpPr>
        <p:spPr>
          <a:xfrm flipH="1">
            <a:off x="7335838" y="32278"/>
            <a:ext cx="4852985" cy="4852986"/>
          </a:xfrm>
          <a:prstGeom prst="straightConnector1">
            <a:avLst/>
          </a:prstGeom>
          <a:noFill/>
          <a:ln w="31747" cap="rnd">
            <a:solidFill>
              <a:srgbClr val="FFFFFF"/>
            </a:solidFill>
            <a:prstDash val="solid"/>
            <a:miter/>
          </a:ln>
        </p:spPr>
      </p:cxnSp>
      <p:cxnSp>
        <p:nvCxnSpPr>
          <p:cNvPr id="11" name="Straight Connector 22">
            <a:extLst>
              <a:ext uri="{FF2B5EF4-FFF2-40B4-BE49-F238E27FC236}">
                <a16:creationId xmlns:a16="http://schemas.microsoft.com/office/drawing/2014/main" id="{7F4CEA14-7C36-72F1-7D6A-F1C2EF9E318B}"/>
              </a:ext>
            </a:extLst>
          </p:cNvPr>
          <p:cNvCxnSpPr/>
          <p:nvPr/>
        </p:nvCxnSpPr>
        <p:spPr>
          <a:xfrm flipH="1">
            <a:off x="7845423" y="609603"/>
            <a:ext cx="4343400" cy="4343400"/>
          </a:xfrm>
          <a:prstGeom prst="straightConnector1">
            <a:avLst/>
          </a:prstGeom>
          <a:noFill/>
          <a:ln w="31747" cap="rnd">
            <a:solidFill>
              <a:srgbClr val="FFFFFF"/>
            </a:solidFill>
            <a:prstDash val="solid"/>
            <a:miter/>
          </a:ln>
        </p:spPr>
      </p:cxnSp>
    </p:spTree>
    <p:extLst>
      <p:ext uri="{BB962C8B-B14F-4D97-AF65-F5344CB8AC3E}">
        <p14:creationId xmlns:p14="http://schemas.microsoft.com/office/powerpoint/2010/main" val="185421475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46C7-9BD5-8690-1A3F-052F28DB1B55}"/>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Picture Placeholder 2">
            <a:extLst>
              <a:ext uri="{FF2B5EF4-FFF2-40B4-BE49-F238E27FC236}">
                <a16:creationId xmlns:a16="http://schemas.microsoft.com/office/drawing/2014/main" id="{0ED7DFB1-2145-3472-2BE2-71861086863D}"/>
              </a:ext>
            </a:extLst>
          </p:cNvPr>
          <p:cNvSpPr txBox="1">
            <a:spLocks noGrp="1"/>
          </p:cNvSpPr>
          <p:nvPr>
            <p:ph type="pic" idx="4294967295"/>
          </p:nvPr>
        </p:nvSpPr>
        <p:spPr>
          <a:xfrm>
            <a:off x="685800" y="533396"/>
            <a:ext cx="10818815" cy="3124203"/>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el-GR"/>
              <a:t>Κάντε κλικ στο εικονίδιο για να προσθέσετε εικόνα</a:t>
            </a:r>
            <a:endParaRPr lang="en-US"/>
          </a:p>
        </p:txBody>
      </p:sp>
      <p:sp>
        <p:nvSpPr>
          <p:cNvPr id="4" name="Text Placeholder 9">
            <a:extLst>
              <a:ext uri="{FF2B5EF4-FFF2-40B4-BE49-F238E27FC236}">
                <a16:creationId xmlns:a16="http://schemas.microsoft.com/office/drawing/2014/main" id="{00127C5A-0A01-F79C-AF37-C0F8C93D65FE}"/>
              </a:ext>
            </a:extLst>
          </p:cNvPr>
          <p:cNvSpPr txBox="1">
            <a:spLocks noGrp="1"/>
          </p:cNvSpPr>
          <p:nvPr>
            <p:ph type="body" idx="4294967295"/>
          </p:nvPr>
        </p:nvSpPr>
        <p:spPr>
          <a:xfrm>
            <a:off x="914400" y="3843863"/>
            <a:ext cx="8304205" cy="457200"/>
          </a:xfrm>
        </p:spPr>
        <p:txBody>
          <a:bodyPr anchor="t"/>
          <a:lstStyle>
            <a:lvl1pPr marL="0" indent="0">
              <a:spcBef>
                <a:spcPts val="400"/>
              </a:spcBef>
              <a:buNone/>
              <a:defRPr sz="1600"/>
            </a:lvl1pPr>
          </a:lstStyle>
          <a:p>
            <a:pPr lvl="0"/>
            <a:r>
              <a:rPr lang="el-GR"/>
              <a:t>Στυλ κειμένου υποδείγματος</a:t>
            </a:r>
          </a:p>
        </p:txBody>
      </p:sp>
      <p:sp>
        <p:nvSpPr>
          <p:cNvPr id="5" name="Date Placeholder 2">
            <a:extLst>
              <a:ext uri="{FF2B5EF4-FFF2-40B4-BE49-F238E27FC236}">
                <a16:creationId xmlns:a16="http://schemas.microsoft.com/office/drawing/2014/main" id="{DF6B9CFA-CE97-DCF6-D6E2-E9E88CBCEB68}"/>
              </a:ext>
            </a:extLst>
          </p:cNvPr>
          <p:cNvSpPr txBox="1">
            <a:spLocks noGrp="1"/>
          </p:cNvSpPr>
          <p:nvPr>
            <p:ph type="dt" sz="half" idx="7"/>
          </p:nvPr>
        </p:nvSpPr>
        <p:spPr/>
        <p:txBody>
          <a:bodyPr/>
          <a:lstStyle>
            <a:lvl1pPr>
              <a:defRPr/>
            </a:lvl1pPr>
          </a:lstStyle>
          <a:p>
            <a:pPr lvl="0"/>
            <a:fld id="{E0EB03CC-6022-4C17-89ED-8B62DB873D6A}" type="datetime1">
              <a:rPr lang="en-US"/>
              <a:pPr lvl="0"/>
              <a:t>12/14/2025</a:t>
            </a:fld>
            <a:endParaRPr lang="en-US"/>
          </a:p>
        </p:txBody>
      </p:sp>
      <p:sp>
        <p:nvSpPr>
          <p:cNvPr id="6" name="Footer Placeholder 3">
            <a:extLst>
              <a:ext uri="{FF2B5EF4-FFF2-40B4-BE49-F238E27FC236}">
                <a16:creationId xmlns:a16="http://schemas.microsoft.com/office/drawing/2014/main" id="{90F48D10-4B33-2145-2267-7C0628C54004}"/>
              </a:ext>
            </a:extLst>
          </p:cNvPr>
          <p:cNvSpPr txBox="1">
            <a:spLocks noGrp="1"/>
          </p:cNvSpPr>
          <p:nvPr>
            <p:ph type="ftr" sz="quarter" idx="9"/>
          </p:nvPr>
        </p:nvSpPr>
        <p:spPr/>
        <p:txBody>
          <a:bodyPr/>
          <a:lstStyle>
            <a:lvl1pPr>
              <a:defRPr/>
            </a:lvl1pPr>
          </a:lstStyle>
          <a:p>
            <a:pPr lvl="0"/>
            <a:endParaRPr lang="en-US"/>
          </a:p>
        </p:txBody>
      </p:sp>
      <p:sp>
        <p:nvSpPr>
          <p:cNvPr id="7" name="Slide Number Placeholder 4">
            <a:extLst>
              <a:ext uri="{FF2B5EF4-FFF2-40B4-BE49-F238E27FC236}">
                <a16:creationId xmlns:a16="http://schemas.microsoft.com/office/drawing/2014/main" id="{5F3B5214-7754-A571-086B-8B4BA8E2DECA}"/>
              </a:ext>
            </a:extLst>
          </p:cNvPr>
          <p:cNvSpPr txBox="1">
            <a:spLocks noGrp="1"/>
          </p:cNvSpPr>
          <p:nvPr>
            <p:ph type="sldNum" sz="quarter" idx="8"/>
          </p:nvPr>
        </p:nvSpPr>
        <p:spPr/>
        <p:txBody>
          <a:bodyPr/>
          <a:lstStyle>
            <a:lvl1pPr>
              <a:defRPr/>
            </a:lvl1pPr>
          </a:lstStyle>
          <a:p>
            <a:pPr lvl="0"/>
            <a:fld id="{42D4EA76-B48B-40B6-A37F-FDE91EB63631}" type="slidenum">
              <a:t>‹#›</a:t>
            </a:fld>
            <a:endParaRPr lang="en-US"/>
          </a:p>
        </p:txBody>
      </p:sp>
    </p:spTree>
    <p:extLst>
      <p:ext uri="{BB962C8B-B14F-4D97-AF65-F5344CB8AC3E}">
        <p14:creationId xmlns:p14="http://schemas.microsoft.com/office/powerpoint/2010/main" val="184581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2570-3478-0C18-2819-80634A425F8A}"/>
              </a:ext>
            </a:extLst>
          </p:cNvPr>
          <p:cNvSpPr txBox="1">
            <a:spLocks noGrp="1"/>
          </p:cNvSpPr>
          <p:nvPr>
            <p:ph type="title"/>
          </p:nvPr>
        </p:nvSpPr>
        <p:spPr>
          <a:xfrm>
            <a:off x="684208" y="685800"/>
            <a:ext cx="10058400" cy="2743200"/>
          </a:xfrm>
        </p:spPr>
        <p:txBody>
          <a:bodyPr/>
          <a:lstStyle>
            <a:lvl1pPr>
              <a:defRPr sz="3200"/>
            </a:lvl1pPr>
          </a:lstStyle>
          <a:p>
            <a:pPr lvl="0"/>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AAE9A8C3-F33D-295C-F0BC-86048301C652}"/>
              </a:ext>
            </a:extLst>
          </p:cNvPr>
          <p:cNvSpPr txBox="1">
            <a:spLocks noGrp="1"/>
          </p:cNvSpPr>
          <p:nvPr>
            <p:ph type="body" idx="4294967295"/>
          </p:nvPr>
        </p:nvSpPr>
        <p:spPr>
          <a:xfrm>
            <a:off x="684208" y="4114800"/>
            <a:ext cx="8535988" cy="1879604"/>
          </a:xfrm>
        </p:spPr>
        <p:txBody>
          <a:bodyPr/>
          <a:lstStyle>
            <a:lvl1pPr marL="0" indent="0">
              <a:buNone/>
              <a:defRPr/>
            </a:lvl1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012FB075-0E11-D571-4CE7-7562D9F8F4D6}"/>
              </a:ext>
            </a:extLst>
          </p:cNvPr>
          <p:cNvSpPr txBox="1">
            <a:spLocks noGrp="1"/>
          </p:cNvSpPr>
          <p:nvPr>
            <p:ph type="dt" sz="half" idx="7"/>
          </p:nvPr>
        </p:nvSpPr>
        <p:spPr/>
        <p:txBody>
          <a:bodyPr/>
          <a:lstStyle>
            <a:lvl1pPr>
              <a:defRPr/>
            </a:lvl1pPr>
          </a:lstStyle>
          <a:p>
            <a:pPr lvl="0"/>
            <a:fld id="{FA447824-E94D-405B-B071-C8004890FE50}" type="datetime1">
              <a:rPr lang="en-US"/>
              <a:pPr lvl="0"/>
              <a:t>12/14/2025</a:t>
            </a:fld>
            <a:endParaRPr lang="en-US"/>
          </a:p>
        </p:txBody>
      </p:sp>
      <p:sp>
        <p:nvSpPr>
          <p:cNvPr id="5" name="Footer Placeholder 4">
            <a:extLst>
              <a:ext uri="{FF2B5EF4-FFF2-40B4-BE49-F238E27FC236}">
                <a16:creationId xmlns:a16="http://schemas.microsoft.com/office/drawing/2014/main" id="{31FAEC0A-0882-CF63-E9E2-D4E722A4880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E0B51F2-3B10-A2B7-5192-8FE20621E98D}"/>
              </a:ext>
            </a:extLst>
          </p:cNvPr>
          <p:cNvSpPr txBox="1">
            <a:spLocks noGrp="1"/>
          </p:cNvSpPr>
          <p:nvPr>
            <p:ph type="sldNum" sz="quarter" idx="8"/>
          </p:nvPr>
        </p:nvSpPr>
        <p:spPr/>
        <p:txBody>
          <a:bodyPr/>
          <a:lstStyle>
            <a:lvl1pPr>
              <a:defRPr/>
            </a:lvl1pPr>
          </a:lstStyle>
          <a:p>
            <a:pPr lvl="0"/>
            <a:fld id="{F52AD3A1-B0D7-40DE-9E04-C245597EE120}" type="slidenum">
              <a:t>‹#›</a:t>
            </a:fld>
            <a:endParaRPr lang="en-US"/>
          </a:p>
        </p:txBody>
      </p:sp>
    </p:spTree>
    <p:extLst>
      <p:ext uri="{BB962C8B-B14F-4D97-AF65-F5344CB8AC3E}">
        <p14:creationId xmlns:p14="http://schemas.microsoft.com/office/powerpoint/2010/main" val="3141083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9E6E-9F48-1C23-2296-37AB50BF6C5E}"/>
              </a:ext>
            </a:extLst>
          </p:cNvPr>
          <p:cNvSpPr txBox="1">
            <a:spLocks noGrp="1"/>
          </p:cNvSpPr>
          <p:nvPr>
            <p:ph type="title"/>
          </p:nvPr>
        </p:nvSpPr>
        <p:spPr>
          <a:xfrm>
            <a:off x="1141408" y="685800"/>
            <a:ext cx="9144000" cy="2743200"/>
          </a:xfrm>
        </p:spPr>
        <p:txBody>
          <a:bodyPr/>
          <a:lstStyle>
            <a:lvl1pPr>
              <a:defRPr sz="3200"/>
            </a:lvl1pPr>
          </a:lstStyle>
          <a:p>
            <a:pPr lvl="0"/>
            <a:r>
              <a:rPr lang="el-GR"/>
              <a:t>Κάντε κλικ για να επεξεργαστείτε τον τίτλο υποδείγματος</a:t>
            </a:r>
            <a:endParaRPr lang="en-US"/>
          </a:p>
        </p:txBody>
      </p:sp>
      <p:sp>
        <p:nvSpPr>
          <p:cNvPr id="3" name="Text Placeholder 9">
            <a:extLst>
              <a:ext uri="{FF2B5EF4-FFF2-40B4-BE49-F238E27FC236}">
                <a16:creationId xmlns:a16="http://schemas.microsoft.com/office/drawing/2014/main" id="{D79C05E8-5E83-FC35-5E4D-E2D5E99618F8}"/>
              </a:ext>
            </a:extLst>
          </p:cNvPr>
          <p:cNvSpPr txBox="1">
            <a:spLocks noGrp="1"/>
          </p:cNvSpPr>
          <p:nvPr>
            <p:ph type="body" idx="4294967295"/>
          </p:nvPr>
        </p:nvSpPr>
        <p:spPr>
          <a:xfrm>
            <a:off x="1446215" y="3429000"/>
            <a:ext cx="8534396" cy="381003"/>
          </a:xfrm>
        </p:spPr>
        <p:txBody>
          <a:bodyPr/>
          <a:lstStyle>
            <a:lvl1pPr marL="0" indent="0">
              <a:buNone/>
              <a:defRPr/>
            </a:lvl1pPr>
          </a:lstStyle>
          <a:p>
            <a:pPr lvl="0"/>
            <a:r>
              <a:rPr lang="el-GR"/>
              <a:t>Στυλ κειμένου υποδείγματος</a:t>
            </a:r>
          </a:p>
        </p:txBody>
      </p:sp>
      <p:sp>
        <p:nvSpPr>
          <p:cNvPr id="4" name="Text Placeholder 2">
            <a:extLst>
              <a:ext uri="{FF2B5EF4-FFF2-40B4-BE49-F238E27FC236}">
                <a16:creationId xmlns:a16="http://schemas.microsoft.com/office/drawing/2014/main" id="{85892773-E175-892D-4F5A-C05E86681078}"/>
              </a:ext>
            </a:extLst>
          </p:cNvPr>
          <p:cNvSpPr txBox="1">
            <a:spLocks noGrp="1"/>
          </p:cNvSpPr>
          <p:nvPr>
            <p:ph type="body" idx="4294967295"/>
          </p:nvPr>
        </p:nvSpPr>
        <p:spPr>
          <a:xfrm>
            <a:off x="684208" y="4301063"/>
            <a:ext cx="8534396" cy="1684864"/>
          </a:xfrm>
        </p:spPr>
        <p:txBody>
          <a:bodyPr/>
          <a:lstStyle>
            <a:lvl1pPr marL="0" indent="0">
              <a:buNone/>
              <a:defRPr/>
            </a:lvl1pPr>
          </a:lstStyle>
          <a:p>
            <a:pPr lvl="0"/>
            <a:r>
              <a:rPr lang="el-GR"/>
              <a:t>Στυλ κειμένου υποδείγματος</a:t>
            </a:r>
          </a:p>
        </p:txBody>
      </p:sp>
      <p:sp>
        <p:nvSpPr>
          <p:cNvPr id="5" name="Date Placeholder 3">
            <a:extLst>
              <a:ext uri="{FF2B5EF4-FFF2-40B4-BE49-F238E27FC236}">
                <a16:creationId xmlns:a16="http://schemas.microsoft.com/office/drawing/2014/main" id="{0BB1EDF5-3FBD-98C8-6B38-4636695C9CE3}"/>
              </a:ext>
            </a:extLst>
          </p:cNvPr>
          <p:cNvSpPr txBox="1">
            <a:spLocks noGrp="1"/>
          </p:cNvSpPr>
          <p:nvPr>
            <p:ph type="dt" sz="half" idx="7"/>
          </p:nvPr>
        </p:nvSpPr>
        <p:spPr/>
        <p:txBody>
          <a:bodyPr/>
          <a:lstStyle>
            <a:lvl1pPr>
              <a:defRPr/>
            </a:lvl1pPr>
          </a:lstStyle>
          <a:p>
            <a:pPr lvl="0"/>
            <a:fld id="{C87BD06A-8551-4757-B41A-19AB7522CBAC}" type="datetime1">
              <a:rPr lang="en-US"/>
              <a:pPr lvl="0"/>
              <a:t>12/14/2025</a:t>
            </a:fld>
            <a:endParaRPr lang="en-US"/>
          </a:p>
        </p:txBody>
      </p:sp>
      <p:sp>
        <p:nvSpPr>
          <p:cNvPr id="6" name="Footer Placeholder 4">
            <a:extLst>
              <a:ext uri="{FF2B5EF4-FFF2-40B4-BE49-F238E27FC236}">
                <a16:creationId xmlns:a16="http://schemas.microsoft.com/office/drawing/2014/main" id="{50352ACE-6038-638A-5892-D9494AC8CC11}"/>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DC25450A-9F6B-EB8B-A06F-5028E3BF382A}"/>
              </a:ext>
            </a:extLst>
          </p:cNvPr>
          <p:cNvSpPr txBox="1">
            <a:spLocks noGrp="1"/>
          </p:cNvSpPr>
          <p:nvPr>
            <p:ph type="sldNum" sz="quarter" idx="8"/>
          </p:nvPr>
        </p:nvSpPr>
        <p:spPr/>
        <p:txBody>
          <a:bodyPr/>
          <a:lstStyle>
            <a:lvl1pPr>
              <a:defRPr/>
            </a:lvl1pPr>
          </a:lstStyle>
          <a:p>
            <a:pPr lvl="0"/>
            <a:fld id="{A0034FAC-EE26-4D37-9F49-554C080340B6}" type="slidenum">
              <a:t>‹#›</a:t>
            </a:fld>
            <a:endParaRPr lang="en-US"/>
          </a:p>
        </p:txBody>
      </p:sp>
      <p:sp>
        <p:nvSpPr>
          <p:cNvPr id="8" name="TextBox 13">
            <a:extLst>
              <a:ext uri="{FF2B5EF4-FFF2-40B4-BE49-F238E27FC236}">
                <a16:creationId xmlns:a16="http://schemas.microsoft.com/office/drawing/2014/main" id="{65842583-01E7-6CA0-A400-0BA775E00403}"/>
              </a:ext>
            </a:extLst>
          </p:cNvPr>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4">
            <a:extLst>
              <a:ext uri="{FF2B5EF4-FFF2-40B4-BE49-F238E27FC236}">
                <a16:creationId xmlns:a16="http://schemas.microsoft.com/office/drawing/2014/main" id="{274A3A82-9A5A-E353-BA7A-E7B326557D02}"/>
              </a:ext>
            </a:extLst>
          </p:cNvPr>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8896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CF2D-2820-CA84-4EBE-85EA833ACC0A}"/>
              </a:ext>
            </a:extLst>
          </p:cNvPr>
          <p:cNvSpPr txBox="1">
            <a:spLocks noGrp="1"/>
          </p:cNvSpPr>
          <p:nvPr>
            <p:ph type="title"/>
          </p:nvPr>
        </p:nvSpPr>
        <p:spPr>
          <a:xfrm>
            <a:off x="684208" y="3429000"/>
            <a:ext cx="8534396" cy="1697400"/>
          </a:xfrm>
        </p:spPr>
        <p:txBody>
          <a:bodyPr anchor="b"/>
          <a:lstStyle>
            <a:lvl1pPr>
              <a:defRPr sz="3200"/>
            </a:lvl1pPr>
          </a:lstStyle>
          <a:p>
            <a:pPr lvl="0"/>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26FB1044-B8D4-96DC-8241-77799BA50A7E}"/>
              </a:ext>
            </a:extLst>
          </p:cNvPr>
          <p:cNvSpPr txBox="1">
            <a:spLocks noGrp="1"/>
          </p:cNvSpPr>
          <p:nvPr>
            <p:ph type="body" idx="4294967295"/>
          </p:nvPr>
        </p:nvSpPr>
        <p:spPr>
          <a:xfrm>
            <a:off x="684208" y="5132984"/>
            <a:ext cx="8535988" cy="860395"/>
          </a:xfrm>
        </p:spPr>
        <p:txBody>
          <a:bodyPr anchor="t"/>
          <a:lstStyle>
            <a:lvl1pPr marL="0" indent="0">
              <a:buNone/>
              <a:defRPr/>
            </a:lvl1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49BBB68B-FB34-1F06-58F2-DB5BE0D3072F}"/>
              </a:ext>
            </a:extLst>
          </p:cNvPr>
          <p:cNvSpPr txBox="1">
            <a:spLocks noGrp="1"/>
          </p:cNvSpPr>
          <p:nvPr>
            <p:ph type="dt" sz="half" idx="7"/>
          </p:nvPr>
        </p:nvSpPr>
        <p:spPr/>
        <p:txBody>
          <a:bodyPr/>
          <a:lstStyle>
            <a:lvl1pPr>
              <a:defRPr/>
            </a:lvl1pPr>
          </a:lstStyle>
          <a:p>
            <a:pPr lvl="0"/>
            <a:fld id="{C3D0FD35-A3C5-4043-9949-2CB2207C2B44}" type="datetime1">
              <a:rPr lang="en-US"/>
              <a:pPr lvl="0"/>
              <a:t>12/14/2025</a:t>
            </a:fld>
            <a:endParaRPr lang="en-US"/>
          </a:p>
        </p:txBody>
      </p:sp>
      <p:sp>
        <p:nvSpPr>
          <p:cNvPr id="5" name="Footer Placeholder 4">
            <a:extLst>
              <a:ext uri="{FF2B5EF4-FFF2-40B4-BE49-F238E27FC236}">
                <a16:creationId xmlns:a16="http://schemas.microsoft.com/office/drawing/2014/main" id="{761DF7A2-7FDE-1B14-04A4-6301E51AC54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269DF6FC-BBAC-BD2C-4FB6-BE0446262460}"/>
              </a:ext>
            </a:extLst>
          </p:cNvPr>
          <p:cNvSpPr txBox="1">
            <a:spLocks noGrp="1"/>
          </p:cNvSpPr>
          <p:nvPr>
            <p:ph type="sldNum" sz="quarter" idx="8"/>
          </p:nvPr>
        </p:nvSpPr>
        <p:spPr/>
        <p:txBody>
          <a:bodyPr/>
          <a:lstStyle>
            <a:lvl1pPr>
              <a:defRPr/>
            </a:lvl1pPr>
          </a:lstStyle>
          <a:p>
            <a:pPr lvl="0"/>
            <a:fld id="{F92FC94A-9F2C-4A08-AEF8-B54CC18502E7}" type="slidenum">
              <a:t>‹#›</a:t>
            </a:fld>
            <a:endParaRPr lang="en-US"/>
          </a:p>
        </p:txBody>
      </p:sp>
    </p:spTree>
    <p:extLst>
      <p:ext uri="{BB962C8B-B14F-4D97-AF65-F5344CB8AC3E}">
        <p14:creationId xmlns:p14="http://schemas.microsoft.com/office/powerpoint/2010/main" val="60987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0649-F116-A457-3690-75FFC887CD60}"/>
              </a:ext>
            </a:extLst>
          </p:cNvPr>
          <p:cNvSpPr txBox="1">
            <a:spLocks noGrp="1"/>
          </p:cNvSpPr>
          <p:nvPr>
            <p:ph type="title"/>
          </p:nvPr>
        </p:nvSpPr>
        <p:spPr>
          <a:xfrm>
            <a:off x="1141408" y="685800"/>
            <a:ext cx="9144000" cy="2743200"/>
          </a:xfrm>
        </p:spPr>
        <p:txBody>
          <a:bodyPr/>
          <a:lstStyle>
            <a:lvl1pPr>
              <a:defRPr sz="3200"/>
            </a:lvl1pPr>
          </a:lstStyle>
          <a:p>
            <a:pPr lvl="0"/>
            <a:r>
              <a:rPr lang="el-GR"/>
              <a:t>Κάντε κλικ για να επεξεργαστείτε τον τίτλο υποδείγματος</a:t>
            </a:r>
            <a:endParaRPr lang="en-US"/>
          </a:p>
        </p:txBody>
      </p:sp>
      <p:sp>
        <p:nvSpPr>
          <p:cNvPr id="3" name="Text Placeholder 9">
            <a:extLst>
              <a:ext uri="{FF2B5EF4-FFF2-40B4-BE49-F238E27FC236}">
                <a16:creationId xmlns:a16="http://schemas.microsoft.com/office/drawing/2014/main" id="{0AC965EC-0E5C-2933-0646-C9225B0DFAD5}"/>
              </a:ext>
            </a:extLst>
          </p:cNvPr>
          <p:cNvSpPr txBox="1">
            <a:spLocks noGrp="1"/>
          </p:cNvSpPr>
          <p:nvPr>
            <p:ph type="body" idx="4294967295"/>
          </p:nvPr>
        </p:nvSpPr>
        <p:spPr>
          <a:xfrm>
            <a:off x="684208" y="3928536"/>
            <a:ext cx="8534396" cy="1049868"/>
          </a:xfrm>
        </p:spPr>
        <p:txBody>
          <a:bodyPr anchor="b"/>
          <a:lstStyle>
            <a:lvl1pPr marL="0">
              <a:spcBef>
                <a:spcPts val="0"/>
              </a:spcBef>
              <a:buNone/>
              <a:defRPr sz="2400" cap="all">
                <a:solidFill>
                  <a:srgbClr val="FFFFFF"/>
                </a:solidFill>
              </a:defRPr>
            </a:lvl1pPr>
          </a:lstStyle>
          <a:p>
            <a:pPr lvl="0"/>
            <a:r>
              <a:rPr lang="el-GR"/>
              <a:t>Στυλ κειμένου υποδείγματος</a:t>
            </a:r>
          </a:p>
        </p:txBody>
      </p:sp>
      <p:sp>
        <p:nvSpPr>
          <p:cNvPr id="4" name="Text Placeholder 2">
            <a:extLst>
              <a:ext uri="{FF2B5EF4-FFF2-40B4-BE49-F238E27FC236}">
                <a16:creationId xmlns:a16="http://schemas.microsoft.com/office/drawing/2014/main" id="{2F556534-AA45-12EF-BB0B-9B1B4ACB3965}"/>
              </a:ext>
            </a:extLst>
          </p:cNvPr>
          <p:cNvSpPr txBox="1">
            <a:spLocks noGrp="1"/>
          </p:cNvSpPr>
          <p:nvPr>
            <p:ph type="body" idx="4294967295"/>
          </p:nvPr>
        </p:nvSpPr>
        <p:spPr>
          <a:xfrm>
            <a:off x="684208" y="4978395"/>
            <a:ext cx="8534396" cy="1015998"/>
          </a:xfrm>
        </p:spPr>
        <p:txBody>
          <a:bodyPr anchor="t"/>
          <a:lstStyle>
            <a:lvl1pPr marL="0" indent="0">
              <a:spcBef>
                <a:spcPts val="400"/>
              </a:spcBef>
              <a:buNone/>
              <a:defRPr sz="1800"/>
            </a:lvl1pPr>
          </a:lstStyle>
          <a:p>
            <a:pPr lvl="0"/>
            <a:r>
              <a:rPr lang="el-GR"/>
              <a:t>Στυλ κειμένου υποδείγματος</a:t>
            </a:r>
          </a:p>
        </p:txBody>
      </p:sp>
      <p:sp>
        <p:nvSpPr>
          <p:cNvPr id="5" name="Date Placeholder 3">
            <a:extLst>
              <a:ext uri="{FF2B5EF4-FFF2-40B4-BE49-F238E27FC236}">
                <a16:creationId xmlns:a16="http://schemas.microsoft.com/office/drawing/2014/main" id="{08AC24C7-483E-D4A3-88A1-9A39E241ADDA}"/>
              </a:ext>
            </a:extLst>
          </p:cNvPr>
          <p:cNvSpPr txBox="1">
            <a:spLocks noGrp="1"/>
          </p:cNvSpPr>
          <p:nvPr>
            <p:ph type="dt" sz="half" idx="7"/>
          </p:nvPr>
        </p:nvSpPr>
        <p:spPr/>
        <p:txBody>
          <a:bodyPr/>
          <a:lstStyle>
            <a:lvl1pPr>
              <a:defRPr/>
            </a:lvl1pPr>
          </a:lstStyle>
          <a:p>
            <a:pPr lvl="0"/>
            <a:fld id="{6E35C936-70A3-4E8C-BADA-AAB1DC6D5E68}" type="datetime1">
              <a:rPr lang="en-US"/>
              <a:pPr lvl="0"/>
              <a:t>12/14/2025</a:t>
            </a:fld>
            <a:endParaRPr lang="en-US"/>
          </a:p>
        </p:txBody>
      </p:sp>
      <p:sp>
        <p:nvSpPr>
          <p:cNvPr id="6" name="Footer Placeholder 4">
            <a:extLst>
              <a:ext uri="{FF2B5EF4-FFF2-40B4-BE49-F238E27FC236}">
                <a16:creationId xmlns:a16="http://schemas.microsoft.com/office/drawing/2014/main" id="{6427F488-A464-9092-9E8C-2B0E0A4C73A3}"/>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35E3B2C2-A38A-96CD-4378-84FBDD3C55BC}"/>
              </a:ext>
            </a:extLst>
          </p:cNvPr>
          <p:cNvSpPr txBox="1">
            <a:spLocks noGrp="1"/>
          </p:cNvSpPr>
          <p:nvPr>
            <p:ph type="sldNum" sz="quarter" idx="8"/>
          </p:nvPr>
        </p:nvSpPr>
        <p:spPr/>
        <p:txBody>
          <a:bodyPr/>
          <a:lstStyle>
            <a:lvl1pPr>
              <a:defRPr/>
            </a:lvl1pPr>
          </a:lstStyle>
          <a:p>
            <a:pPr lvl="0"/>
            <a:fld id="{20CB7E24-10CB-4794-8B4F-4E547177E1B9}" type="slidenum">
              <a:t>‹#›</a:t>
            </a:fld>
            <a:endParaRPr lang="en-US"/>
          </a:p>
        </p:txBody>
      </p:sp>
      <p:sp>
        <p:nvSpPr>
          <p:cNvPr id="8" name="TextBox 10">
            <a:extLst>
              <a:ext uri="{FF2B5EF4-FFF2-40B4-BE49-F238E27FC236}">
                <a16:creationId xmlns:a16="http://schemas.microsoft.com/office/drawing/2014/main" id="{EE1895B1-53A4-6510-B68E-65713EE06081}"/>
              </a:ext>
            </a:extLst>
          </p:cNvPr>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1">
            <a:extLst>
              <a:ext uri="{FF2B5EF4-FFF2-40B4-BE49-F238E27FC236}">
                <a16:creationId xmlns:a16="http://schemas.microsoft.com/office/drawing/2014/main" id="{C6003FA7-82A9-2E4D-8499-7634733487C7}"/>
              </a:ext>
            </a:extLst>
          </p:cNvPr>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811889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BC58-7EC5-FE49-CF40-568EA82B0FD2}"/>
              </a:ext>
            </a:extLst>
          </p:cNvPr>
          <p:cNvSpPr txBox="1">
            <a:spLocks noGrp="1"/>
          </p:cNvSpPr>
          <p:nvPr>
            <p:ph type="title"/>
          </p:nvPr>
        </p:nvSpPr>
        <p:spPr>
          <a:xfrm>
            <a:off x="684208" y="685800"/>
            <a:ext cx="10058400" cy="2743200"/>
          </a:xfrm>
        </p:spPr>
        <p:txBody>
          <a:bodyPr/>
          <a:lstStyle>
            <a:lvl1pPr>
              <a:defRPr/>
            </a:lvl1pPr>
          </a:lstStyle>
          <a:p>
            <a:pPr lvl="0"/>
            <a:r>
              <a:rPr lang="el-GR"/>
              <a:t>Κάντε κλικ για να επεξεργαστείτε τον τίτλο υποδείγματος</a:t>
            </a:r>
            <a:endParaRPr lang="en-US"/>
          </a:p>
        </p:txBody>
      </p:sp>
      <p:sp>
        <p:nvSpPr>
          <p:cNvPr id="3" name="Text Placeholder 9">
            <a:extLst>
              <a:ext uri="{FF2B5EF4-FFF2-40B4-BE49-F238E27FC236}">
                <a16:creationId xmlns:a16="http://schemas.microsoft.com/office/drawing/2014/main" id="{002E0D8A-FFD9-4983-FE64-967A608E9A1D}"/>
              </a:ext>
            </a:extLst>
          </p:cNvPr>
          <p:cNvSpPr txBox="1">
            <a:spLocks noGrp="1"/>
          </p:cNvSpPr>
          <p:nvPr>
            <p:ph type="body" idx="4294967295"/>
          </p:nvPr>
        </p:nvSpPr>
        <p:spPr>
          <a:xfrm>
            <a:off x="684208" y="3928536"/>
            <a:ext cx="8534396" cy="838203"/>
          </a:xfrm>
        </p:spPr>
        <p:txBody>
          <a:bodyPr anchor="b"/>
          <a:lstStyle>
            <a:lvl1pPr marL="0">
              <a:spcBef>
                <a:spcPts val="0"/>
              </a:spcBef>
              <a:buNone/>
              <a:defRPr sz="2400" cap="all">
                <a:solidFill>
                  <a:srgbClr val="FFFFFF"/>
                </a:solidFill>
              </a:defRPr>
            </a:lvl1pPr>
          </a:lstStyle>
          <a:p>
            <a:pPr lvl="0"/>
            <a:r>
              <a:rPr lang="el-GR"/>
              <a:t>Στυλ κειμένου υποδείγματος</a:t>
            </a:r>
          </a:p>
        </p:txBody>
      </p:sp>
      <p:sp>
        <p:nvSpPr>
          <p:cNvPr id="4" name="Text Placeholder 2">
            <a:extLst>
              <a:ext uri="{FF2B5EF4-FFF2-40B4-BE49-F238E27FC236}">
                <a16:creationId xmlns:a16="http://schemas.microsoft.com/office/drawing/2014/main" id="{99D6FC30-C22D-6A4F-99D1-70199FAF3D1B}"/>
              </a:ext>
            </a:extLst>
          </p:cNvPr>
          <p:cNvSpPr txBox="1">
            <a:spLocks noGrp="1"/>
          </p:cNvSpPr>
          <p:nvPr>
            <p:ph type="body" idx="4294967295"/>
          </p:nvPr>
        </p:nvSpPr>
        <p:spPr>
          <a:xfrm>
            <a:off x="684208" y="4766730"/>
            <a:ext cx="8534396" cy="1227664"/>
          </a:xfrm>
        </p:spPr>
        <p:txBody>
          <a:bodyPr anchor="t"/>
          <a:lstStyle>
            <a:lvl1pPr marL="0" indent="0">
              <a:spcBef>
                <a:spcPts val="400"/>
              </a:spcBef>
              <a:buNone/>
              <a:defRPr sz="1800"/>
            </a:lvl1pPr>
          </a:lstStyle>
          <a:p>
            <a:pPr lvl="0"/>
            <a:r>
              <a:rPr lang="el-GR"/>
              <a:t>Στυλ κειμένου υποδείγματος</a:t>
            </a:r>
          </a:p>
        </p:txBody>
      </p:sp>
      <p:sp>
        <p:nvSpPr>
          <p:cNvPr id="5" name="Date Placeholder 3">
            <a:extLst>
              <a:ext uri="{FF2B5EF4-FFF2-40B4-BE49-F238E27FC236}">
                <a16:creationId xmlns:a16="http://schemas.microsoft.com/office/drawing/2014/main" id="{ABA70446-4F71-7202-5BC9-D9D68C8F9CBF}"/>
              </a:ext>
            </a:extLst>
          </p:cNvPr>
          <p:cNvSpPr txBox="1">
            <a:spLocks noGrp="1"/>
          </p:cNvSpPr>
          <p:nvPr>
            <p:ph type="dt" sz="half" idx="7"/>
          </p:nvPr>
        </p:nvSpPr>
        <p:spPr/>
        <p:txBody>
          <a:bodyPr/>
          <a:lstStyle>
            <a:lvl1pPr>
              <a:defRPr/>
            </a:lvl1pPr>
          </a:lstStyle>
          <a:p>
            <a:pPr lvl="0"/>
            <a:fld id="{BE5B43E4-5F88-40F5-BCE0-6E319A8FEBF2}" type="datetime1">
              <a:rPr lang="en-US"/>
              <a:pPr lvl="0"/>
              <a:t>12/14/2025</a:t>
            </a:fld>
            <a:endParaRPr lang="en-US"/>
          </a:p>
        </p:txBody>
      </p:sp>
      <p:sp>
        <p:nvSpPr>
          <p:cNvPr id="6" name="Footer Placeholder 4">
            <a:extLst>
              <a:ext uri="{FF2B5EF4-FFF2-40B4-BE49-F238E27FC236}">
                <a16:creationId xmlns:a16="http://schemas.microsoft.com/office/drawing/2014/main" id="{58DEC8CC-E31F-AE55-2195-4BB7253F1F5E}"/>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2CB3111A-010C-7079-545D-00FDEE6866C5}"/>
              </a:ext>
            </a:extLst>
          </p:cNvPr>
          <p:cNvSpPr txBox="1">
            <a:spLocks noGrp="1"/>
          </p:cNvSpPr>
          <p:nvPr>
            <p:ph type="sldNum" sz="quarter" idx="8"/>
          </p:nvPr>
        </p:nvSpPr>
        <p:spPr/>
        <p:txBody>
          <a:bodyPr/>
          <a:lstStyle>
            <a:lvl1pPr>
              <a:defRPr/>
            </a:lvl1pPr>
          </a:lstStyle>
          <a:p>
            <a:pPr lvl="0"/>
            <a:fld id="{BFD8D9D5-0547-464F-A298-8200B1E50086}" type="slidenum">
              <a:t>‹#›</a:t>
            </a:fld>
            <a:endParaRPr lang="en-US"/>
          </a:p>
        </p:txBody>
      </p:sp>
    </p:spTree>
    <p:extLst>
      <p:ext uri="{BB962C8B-B14F-4D97-AF65-F5344CB8AC3E}">
        <p14:creationId xmlns:p14="http://schemas.microsoft.com/office/powerpoint/2010/main" val="1405104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0E95-E418-3FB3-A916-3658037F8EBF}"/>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9BCB1094-8983-9547-D129-F8F11275C8D2}"/>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E8272C85-E21E-5DF7-38DA-B5A837875358}"/>
              </a:ext>
            </a:extLst>
          </p:cNvPr>
          <p:cNvSpPr txBox="1">
            <a:spLocks noGrp="1"/>
          </p:cNvSpPr>
          <p:nvPr>
            <p:ph type="dt" sz="half" idx="7"/>
          </p:nvPr>
        </p:nvSpPr>
        <p:spPr/>
        <p:txBody>
          <a:bodyPr/>
          <a:lstStyle>
            <a:lvl1pPr>
              <a:defRPr/>
            </a:lvl1pPr>
          </a:lstStyle>
          <a:p>
            <a:pPr lvl="0"/>
            <a:fld id="{FE425DC1-FA1B-486E-B394-C1F6426D789C}" type="datetime1">
              <a:rPr lang="en-US"/>
              <a:pPr lvl="0"/>
              <a:t>12/14/2025</a:t>
            </a:fld>
            <a:endParaRPr lang="en-US"/>
          </a:p>
        </p:txBody>
      </p:sp>
      <p:sp>
        <p:nvSpPr>
          <p:cNvPr id="5" name="Footer Placeholder 4">
            <a:extLst>
              <a:ext uri="{FF2B5EF4-FFF2-40B4-BE49-F238E27FC236}">
                <a16:creationId xmlns:a16="http://schemas.microsoft.com/office/drawing/2014/main" id="{6BE119CB-9802-A313-4596-3B43D3A5A66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C3034BE-C062-CCD1-F6E2-3BF4977866AF}"/>
              </a:ext>
            </a:extLst>
          </p:cNvPr>
          <p:cNvSpPr txBox="1">
            <a:spLocks noGrp="1"/>
          </p:cNvSpPr>
          <p:nvPr>
            <p:ph type="sldNum" sz="quarter" idx="8"/>
          </p:nvPr>
        </p:nvSpPr>
        <p:spPr/>
        <p:txBody>
          <a:bodyPr/>
          <a:lstStyle>
            <a:lvl1pPr>
              <a:defRPr/>
            </a:lvl1pPr>
          </a:lstStyle>
          <a:p>
            <a:pPr lvl="0"/>
            <a:fld id="{A888E05B-D60C-4263-AC5B-7E681436BF1A}" type="slidenum">
              <a:t>‹#›</a:t>
            </a:fld>
            <a:endParaRPr lang="en-US"/>
          </a:p>
        </p:txBody>
      </p:sp>
    </p:spTree>
    <p:extLst>
      <p:ext uri="{BB962C8B-B14F-4D97-AF65-F5344CB8AC3E}">
        <p14:creationId xmlns:p14="http://schemas.microsoft.com/office/powerpoint/2010/main" val="194141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CBDB9-A0B9-B6F2-8F0D-00556C406B9D}"/>
              </a:ext>
            </a:extLst>
          </p:cNvPr>
          <p:cNvSpPr txBox="1">
            <a:spLocks noGrp="1"/>
          </p:cNvSpPr>
          <p:nvPr>
            <p:ph type="title" orient="vert"/>
          </p:nvPr>
        </p:nvSpPr>
        <p:spPr>
          <a:xfrm>
            <a:off x="8685208" y="685800"/>
            <a:ext cx="2057400" cy="4572000"/>
          </a:xfrm>
        </p:spPr>
        <p:txBody>
          <a:bodyPr vert="eaVert"/>
          <a:lstStyle>
            <a:lvl1pPr>
              <a:defRPr/>
            </a:lvl1pPr>
          </a:lstStyle>
          <a:p>
            <a:pPr lvl="0"/>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49D51E48-F03E-4DEE-C7D7-48A272EA5CD7}"/>
              </a:ext>
            </a:extLst>
          </p:cNvPr>
          <p:cNvSpPr txBox="1">
            <a:spLocks noGrp="1"/>
          </p:cNvSpPr>
          <p:nvPr>
            <p:ph type="body" orient="vert" idx="1"/>
          </p:nvPr>
        </p:nvSpPr>
        <p:spPr>
          <a:xfrm>
            <a:off x="685800" y="685800"/>
            <a:ext cx="7823204" cy="5308604"/>
          </a:xfrm>
        </p:spPr>
        <p:txBody>
          <a:bodyPr vert="eaVert" anchor="t"/>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5559B1D1-58B9-E1C8-9CBA-7FBFFB55AB12}"/>
              </a:ext>
            </a:extLst>
          </p:cNvPr>
          <p:cNvSpPr txBox="1">
            <a:spLocks noGrp="1"/>
          </p:cNvSpPr>
          <p:nvPr>
            <p:ph type="dt" sz="half" idx="7"/>
          </p:nvPr>
        </p:nvSpPr>
        <p:spPr/>
        <p:txBody>
          <a:bodyPr/>
          <a:lstStyle>
            <a:lvl1pPr>
              <a:defRPr/>
            </a:lvl1pPr>
          </a:lstStyle>
          <a:p>
            <a:pPr lvl="0"/>
            <a:fld id="{B861932F-366F-4F2B-8A10-27B4C1EBBE6D}" type="datetime1">
              <a:rPr lang="en-US"/>
              <a:pPr lvl="0"/>
              <a:t>12/14/2025</a:t>
            </a:fld>
            <a:endParaRPr lang="en-US"/>
          </a:p>
        </p:txBody>
      </p:sp>
      <p:sp>
        <p:nvSpPr>
          <p:cNvPr id="5" name="Footer Placeholder 4">
            <a:extLst>
              <a:ext uri="{FF2B5EF4-FFF2-40B4-BE49-F238E27FC236}">
                <a16:creationId xmlns:a16="http://schemas.microsoft.com/office/drawing/2014/main" id="{C6EBB24A-09EB-329B-F8C4-F45BF7D5996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C6466B2-CC4B-0185-BA28-AEB72759B732}"/>
              </a:ext>
            </a:extLst>
          </p:cNvPr>
          <p:cNvSpPr txBox="1">
            <a:spLocks noGrp="1"/>
          </p:cNvSpPr>
          <p:nvPr>
            <p:ph type="sldNum" sz="quarter" idx="8"/>
          </p:nvPr>
        </p:nvSpPr>
        <p:spPr/>
        <p:txBody>
          <a:bodyPr/>
          <a:lstStyle>
            <a:lvl1pPr>
              <a:defRPr/>
            </a:lvl1pPr>
          </a:lstStyle>
          <a:p>
            <a:pPr lvl="0"/>
            <a:fld id="{96683679-3D1D-458A-9C44-018C2767EE49}" type="slidenum">
              <a:t>‹#›</a:t>
            </a:fld>
            <a:endParaRPr lang="en-US"/>
          </a:p>
        </p:txBody>
      </p:sp>
    </p:spTree>
    <p:extLst>
      <p:ext uri="{BB962C8B-B14F-4D97-AF65-F5344CB8AC3E}">
        <p14:creationId xmlns:p14="http://schemas.microsoft.com/office/powerpoint/2010/main" val="349806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dgm" preserve="1">
  <p:cSld name="Τίτλος και Διάγραμμα ή Οργανόγραμμ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084C24-5582-9F39-FE1D-58C250CD9B4D}"/>
              </a:ext>
            </a:extLst>
          </p:cNvPr>
          <p:cNvSpPr txBox="1">
            <a:spLocks noGrp="1"/>
          </p:cNvSpPr>
          <p:nvPr>
            <p:ph type="title"/>
          </p:nvPr>
        </p:nvSpPr>
        <p:spPr>
          <a:xfrm>
            <a:off x="609603" y="274640"/>
            <a:ext cx="10972800" cy="1143000"/>
          </a:xfrm>
        </p:spPr>
        <p:txBody>
          <a:bodyPr/>
          <a:lstStyle>
            <a:lvl1pPr>
              <a:defRPr/>
            </a:lvl1pPr>
          </a:lstStyle>
          <a:p>
            <a:pPr lvl="0"/>
            <a:r>
              <a:rPr lang="el-GR"/>
              <a:t>Κάντε κλικ για να επεξεργαστείτε τον τίτλο υποδείγματος</a:t>
            </a:r>
          </a:p>
        </p:txBody>
      </p:sp>
      <p:sp>
        <p:nvSpPr>
          <p:cNvPr id="3" name="Θέση SmartArt 2">
            <a:extLst>
              <a:ext uri="{FF2B5EF4-FFF2-40B4-BE49-F238E27FC236}">
                <a16:creationId xmlns:a16="http://schemas.microsoft.com/office/drawing/2014/main" id="{F41C3BE1-66E1-8422-9993-EB95E8A31D0A}"/>
              </a:ext>
            </a:extLst>
          </p:cNvPr>
          <p:cNvSpPr txBox="1">
            <a:spLocks noGrp="1"/>
          </p:cNvSpPr>
          <p:nvPr>
            <p:ph type="dgm" idx="1"/>
          </p:nvPr>
        </p:nvSpPr>
        <p:spPr>
          <a:xfrm>
            <a:off x="609603" y="1600200"/>
            <a:ext cx="10972800" cy="4525959"/>
          </a:xfrm>
        </p:spPr>
        <p:txBody>
          <a:bodyPr/>
          <a:lstStyle>
            <a:lvl1pPr>
              <a:defRPr/>
            </a:lvl1pPr>
          </a:lstStyle>
          <a:p>
            <a:pPr lvl="0"/>
            <a:endParaRPr lang="el-GR"/>
          </a:p>
        </p:txBody>
      </p:sp>
      <p:sp>
        <p:nvSpPr>
          <p:cNvPr id="4" name="Rectangle 4">
            <a:extLst>
              <a:ext uri="{FF2B5EF4-FFF2-40B4-BE49-F238E27FC236}">
                <a16:creationId xmlns:a16="http://schemas.microsoft.com/office/drawing/2014/main" id="{EBD5291F-3BD7-7EDF-1923-BBBB218D1DCC}"/>
              </a:ext>
            </a:extLst>
          </p:cNvPr>
          <p:cNvSpPr txBox="1">
            <a:spLocks noGrp="1"/>
          </p:cNvSpPr>
          <p:nvPr>
            <p:ph type="dt" sz="half" idx="7"/>
          </p:nvPr>
        </p:nvSpPr>
        <p:spPr/>
        <p:txBody>
          <a:bodyPr/>
          <a:lstStyle>
            <a:lvl1pPr>
              <a:defRPr/>
            </a:lvl1pPr>
          </a:lstStyle>
          <a:p>
            <a:pPr lvl="0"/>
            <a:endParaRPr lang="en-US"/>
          </a:p>
        </p:txBody>
      </p:sp>
      <p:sp>
        <p:nvSpPr>
          <p:cNvPr id="5" name="Rectangle 5">
            <a:extLst>
              <a:ext uri="{FF2B5EF4-FFF2-40B4-BE49-F238E27FC236}">
                <a16:creationId xmlns:a16="http://schemas.microsoft.com/office/drawing/2014/main" id="{0E3D6179-FA55-5829-E409-689F2F41D178}"/>
              </a:ext>
            </a:extLst>
          </p:cNvPr>
          <p:cNvSpPr txBox="1">
            <a:spLocks noGrp="1"/>
          </p:cNvSpPr>
          <p:nvPr>
            <p:ph type="ftr" sz="quarter" idx="9"/>
          </p:nvPr>
        </p:nvSpPr>
        <p:spPr/>
        <p:txBody>
          <a:bodyPr/>
          <a:lstStyle>
            <a:lvl1pPr>
              <a:defRPr/>
            </a:lvl1pPr>
          </a:lstStyle>
          <a:p>
            <a:pPr lvl="0"/>
            <a:endParaRPr lang="en-US"/>
          </a:p>
        </p:txBody>
      </p:sp>
      <p:sp>
        <p:nvSpPr>
          <p:cNvPr id="6" name="Rectangle 6">
            <a:extLst>
              <a:ext uri="{FF2B5EF4-FFF2-40B4-BE49-F238E27FC236}">
                <a16:creationId xmlns:a16="http://schemas.microsoft.com/office/drawing/2014/main" id="{E154D793-F6CE-8C0A-7609-3133C9458E06}"/>
              </a:ext>
            </a:extLst>
          </p:cNvPr>
          <p:cNvSpPr txBox="1">
            <a:spLocks noGrp="1"/>
          </p:cNvSpPr>
          <p:nvPr>
            <p:ph type="sldNum" sz="quarter" idx="8"/>
          </p:nvPr>
        </p:nvSpPr>
        <p:spPr/>
        <p:txBody>
          <a:bodyPr/>
          <a:lstStyle>
            <a:lvl1pPr>
              <a:defRPr/>
            </a:lvl1pPr>
          </a:lstStyle>
          <a:p>
            <a:pPr lvl="0"/>
            <a:fld id="{393570A6-DED3-467C-A8E4-F925CE93ECCE}" type="slidenum">
              <a:t>‹#›</a:t>
            </a:fld>
            <a:endParaRPr lang="en-US"/>
          </a:p>
        </p:txBody>
      </p:sp>
    </p:spTree>
    <p:extLst>
      <p:ext uri="{BB962C8B-B14F-4D97-AF65-F5344CB8AC3E}">
        <p14:creationId xmlns:p14="http://schemas.microsoft.com/office/powerpoint/2010/main" val="31839353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A0E9-CA43-FF48-88A5-2AFDABF1A6FF}"/>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27C87A63-D744-7818-997A-3AC6100E452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FCC77612-75E0-D4FE-426B-3470C0711228}"/>
              </a:ext>
            </a:extLst>
          </p:cNvPr>
          <p:cNvSpPr txBox="1">
            <a:spLocks noGrp="1"/>
          </p:cNvSpPr>
          <p:nvPr>
            <p:ph type="dt" sz="half" idx="7"/>
          </p:nvPr>
        </p:nvSpPr>
        <p:spPr/>
        <p:txBody>
          <a:bodyPr/>
          <a:lstStyle>
            <a:lvl1pPr>
              <a:defRPr/>
            </a:lvl1pPr>
          </a:lstStyle>
          <a:p>
            <a:pPr lvl="0"/>
            <a:fld id="{95CF3290-E9F7-44F9-AF5E-BBD7009E9C05}" type="datetime1">
              <a:rPr lang="en-US"/>
              <a:pPr lvl="0"/>
              <a:t>12/14/2025</a:t>
            </a:fld>
            <a:endParaRPr lang="en-US"/>
          </a:p>
        </p:txBody>
      </p:sp>
      <p:sp>
        <p:nvSpPr>
          <p:cNvPr id="5" name="Footer Placeholder 4">
            <a:extLst>
              <a:ext uri="{FF2B5EF4-FFF2-40B4-BE49-F238E27FC236}">
                <a16:creationId xmlns:a16="http://schemas.microsoft.com/office/drawing/2014/main" id="{C5B673E2-37DD-AA08-398D-2E0A5A4F26D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0092852-8D2F-3E2F-157F-24F64FEAEF09}"/>
              </a:ext>
            </a:extLst>
          </p:cNvPr>
          <p:cNvSpPr txBox="1">
            <a:spLocks noGrp="1"/>
          </p:cNvSpPr>
          <p:nvPr>
            <p:ph type="sldNum" sz="quarter" idx="8"/>
          </p:nvPr>
        </p:nvSpPr>
        <p:spPr/>
        <p:txBody>
          <a:bodyPr/>
          <a:lstStyle>
            <a:lvl1pPr>
              <a:defRPr/>
            </a:lvl1pPr>
          </a:lstStyle>
          <a:p>
            <a:pPr lvl="0"/>
            <a:fld id="{BA4D1474-5773-436F-9205-17BF64B412AA}" type="slidenum">
              <a:t>‹#›</a:t>
            </a:fld>
            <a:endParaRPr lang="en-US"/>
          </a:p>
        </p:txBody>
      </p:sp>
    </p:spTree>
    <p:extLst>
      <p:ext uri="{BB962C8B-B14F-4D97-AF65-F5344CB8AC3E}">
        <p14:creationId xmlns:p14="http://schemas.microsoft.com/office/powerpoint/2010/main" val="12153304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5618-822A-CFC6-29CA-2AE692834336}"/>
              </a:ext>
            </a:extLst>
          </p:cNvPr>
          <p:cNvSpPr txBox="1">
            <a:spLocks noGrp="1"/>
          </p:cNvSpPr>
          <p:nvPr>
            <p:ph type="title"/>
          </p:nvPr>
        </p:nvSpPr>
        <p:spPr>
          <a:xfrm>
            <a:off x="684208" y="2006595"/>
            <a:ext cx="8534396" cy="2281601"/>
          </a:xfrm>
        </p:spPr>
        <p:txBody>
          <a:bodyPr anchor="b"/>
          <a:lstStyle>
            <a:lvl1pPr>
              <a:defRPr/>
            </a:lvl1pPr>
          </a:lstStyle>
          <a:p>
            <a:pPr lvl="0"/>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C6550E96-7D61-1070-1E5D-F164BA7D8006}"/>
              </a:ext>
            </a:extLst>
          </p:cNvPr>
          <p:cNvSpPr txBox="1">
            <a:spLocks noGrp="1"/>
          </p:cNvSpPr>
          <p:nvPr>
            <p:ph type="body" idx="1"/>
          </p:nvPr>
        </p:nvSpPr>
        <p:spPr>
          <a:xfrm>
            <a:off x="684208" y="4495803"/>
            <a:ext cx="8534396" cy="1498601"/>
          </a:xfrm>
        </p:spPr>
        <p:txBody>
          <a:bodyPr anchor="t"/>
          <a:lstStyle>
            <a:lvl1pPr marL="0" indent="0">
              <a:spcBef>
                <a:spcPts val="400"/>
              </a:spcBef>
              <a:buNone/>
              <a:defRPr sz="1800"/>
            </a:lvl1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A9FB43A1-E3FE-FAE6-D1FB-BC230597195F}"/>
              </a:ext>
            </a:extLst>
          </p:cNvPr>
          <p:cNvSpPr txBox="1">
            <a:spLocks noGrp="1"/>
          </p:cNvSpPr>
          <p:nvPr>
            <p:ph type="dt" sz="half" idx="7"/>
          </p:nvPr>
        </p:nvSpPr>
        <p:spPr/>
        <p:txBody>
          <a:bodyPr/>
          <a:lstStyle>
            <a:lvl1pPr>
              <a:defRPr/>
            </a:lvl1pPr>
          </a:lstStyle>
          <a:p>
            <a:pPr lvl="0"/>
            <a:fld id="{FF29D0DD-A70C-43A6-81CC-2A4239B44694}" type="datetime1">
              <a:rPr lang="en-US"/>
              <a:pPr lvl="0"/>
              <a:t>12/14/2025</a:t>
            </a:fld>
            <a:endParaRPr lang="en-US"/>
          </a:p>
        </p:txBody>
      </p:sp>
      <p:sp>
        <p:nvSpPr>
          <p:cNvPr id="5" name="Footer Placeholder 4">
            <a:extLst>
              <a:ext uri="{FF2B5EF4-FFF2-40B4-BE49-F238E27FC236}">
                <a16:creationId xmlns:a16="http://schemas.microsoft.com/office/drawing/2014/main" id="{810869D5-BA2F-5D83-7C3E-B7955808573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C5E8045-3DC6-61E1-0962-8B29AE9BA78F}"/>
              </a:ext>
            </a:extLst>
          </p:cNvPr>
          <p:cNvSpPr txBox="1">
            <a:spLocks noGrp="1"/>
          </p:cNvSpPr>
          <p:nvPr>
            <p:ph type="sldNum" sz="quarter" idx="8"/>
          </p:nvPr>
        </p:nvSpPr>
        <p:spPr/>
        <p:txBody>
          <a:bodyPr/>
          <a:lstStyle>
            <a:lvl1pPr>
              <a:defRPr/>
            </a:lvl1pPr>
          </a:lstStyle>
          <a:p>
            <a:pPr lvl="0"/>
            <a:fld id="{079F9BC7-8C19-49AC-ABED-05376F6B6560}" type="slidenum">
              <a:t>‹#›</a:t>
            </a:fld>
            <a:endParaRPr lang="en-US"/>
          </a:p>
        </p:txBody>
      </p:sp>
    </p:spTree>
    <p:extLst>
      <p:ext uri="{BB962C8B-B14F-4D97-AF65-F5344CB8AC3E}">
        <p14:creationId xmlns:p14="http://schemas.microsoft.com/office/powerpoint/2010/main" val="260540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CCDB-238E-EC22-7CEE-44A7BA999993}"/>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B58439AE-C3E7-A17A-629E-5C23805125A5}"/>
              </a:ext>
            </a:extLst>
          </p:cNvPr>
          <p:cNvSpPr txBox="1">
            <a:spLocks noGrp="1"/>
          </p:cNvSpPr>
          <p:nvPr>
            <p:ph idx="1"/>
          </p:nvPr>
        </p:nvSpPr>
        <p:spPr>
          <a:xfrm>
            <a:off x="684208" y="685800"/>
            <a:ext cx="4937659" cy="3615263"/>
          </a:xfrm>
        </p:spPr>
        <p:txBody>
          <a:bodyPr/>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Content Placeholder 3">
            <a:extLst>
              <a:ext uri="{FF2B5EF4-FFF2-40B4-BE49-F238E27FC236}">
                <a16:creationId xmlns:a16="http://schemas.microsoft.com/office/drawing/2014/main" id="{959D1F57-FCC6-C7A1-C2EE-9DADB3F7B730}"/>
              </a:ext>
            </a:extLst>
          </p:cNvPr>
          <p:cNvSpPr txBox="1">
            <a:spLocks noGrp="1"/>
          </p:cNvSpPr>
          <p:nvPr>
            <p:ph idx="2"/>
          </p:nvPr>
        </p:nvSpPr>
        <p:spPr>
          <a:xfrm>
            <a:off x="5808131" y="685800"/>
            <a:ext cx="4934477" cy="3615263"/>
          </a:xfrm>
        </p:spPr>
        <p:txBody>
          <a:bodyPr/>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Date Placeholder 4">
            <a:extLst>
              <a:ext uri="{FF2B5EF4-FFF2-40B4-BE49-F238E27FC236}">
                <a16:creationId xmlns:a16="http://schemas.microsoft.com/office/drawing/2014/main" id="{E7711CD2-5C94-4AB5-A0C2-01EAE6AC0FD9}"/>
              </a:ext>
            </a:extLst>
          </p:cNvPr>
          <p:cNvSpPr txBox="1">
            <a:spLocks noGrp="1"/>
          </p:cNvSpPr>
          <p:nvPr>
            <p:ph type="dt" sz="half" idx="7"/>
          </p:nvPr>
        </p:nvSpPr>
        <p:spPr/>
        <p:txBody>
          <a:bodyPr/>
          <a:lstStyle>
            <a:lvl1pPr>
              <a:defRPr/>
            </a:lvl1pPr>
          </a:lstStyle>
          <a:p>
            <a:pPr lvl="0"/>
            <a:fld id="{C58BC167-85A6-4FD7-8EFA-72AB1AB66F3C}" type="datetime1">
              <a:rPr lang="en-US"/>
              <a:pPr lvl="0"/>
              <a:t>12/14/2025</a:t>
            </a:fld>
            <a:endParaRPr lang="en-US"/>
          </a:p>
        </p:txBody>
      </p:sp>
      <p:sp>
        <p:nvSpPr>
          <p:cNvPr id="6" name="Footer Placeholder 5">
            <a:extLst>
              <a:ext uri="{FF2B5EF4-FFF2-40B4-BE49-F238E27FC236}">
                <a16:creationId xmlns:a16="http://schemas.microsoft.com/office/drawing/2014/main" id="{1B194E48-9412-14A6-7264-06A9C3F708E1}"/>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836811E-7E91-E6CF-4C16-700EB2FCB758}"/>
              </a:ext>
            </a:extLst>
          </p:cNvPr>
          <p:cNvSpPr txBox="1">
            <a:spLocks noGrp="1"/>
          </p:cNvSpPr>
          <p:nvPr>
            <p:ph type="sldNum" sz="quarter" idx="8"/>
          </p:nvPr>
        </p:nvSpPr>
        <p:spPr/>
        <p:txBody>
          <a:bodyPr/>
          <a:lstStyle>
            <a:lvl1pPr>
              <a:defRPr/>
            </a:lvl1pPr>
          </a:lstStyle>
          <a:p>
            <a:pPr lvl="0"/>
            <a:fld id="{F75DE541-DB1D-4E88-B1FB-4DF8DA530639}" type="slidenum">
              <a:t>‹#›</a:t>
            </a:fld>
            <a:endParaRPr lang="en-US"/>
          </a:p>
        </p:txBody>
      </p:sp>
    </p:spTree>
    <p:extLst>
      <p:ext uri="{BB962C8B-B14F-4D97-AF65-F5344CB8AC3E}">
        <p14:creationId xmlns:p14="http://schemas.microsoft.com/office/powerpoint/2010/main" val="16277220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31B3-E1B1-0150-C706-7221E2B53209}"/>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C45B4E9F-3BC9-E755-F6C8-9F03260310E0}"/>
              </a:ext>
            </a:extLst>
          </p:cNvPr>
          <p:cNvSpPr txBox="1">
            <a:spLocks noGrp="1"/>
          </p:cNvSpPr>
          <p:nvPr>
            <p:ph type="body" idx="1"/>
          </p:nvPr>
        </p:nvSpPr>
        <p:spPr>
          <a:xfrm>
            <a:off x="972080" y="685800"/>
            <a:ext cx="4649788" cy="576264"/>
          </a:xfrm>
        </p:spPr>
        <p:txBody>
          <a:bodyPr anchor="b">
            <a:noAutofit/>
          </a:bodyPr>
          <a:lstStyle>
            <a:lvl1pPr marL="0" indent="0">
              <a:spcBef>
                <a:spcPts val="700"/>
              </a:spcBef>
              <a:buNone/>
              <a:defRPr sz="2800">
                <a:solidFill>
                  <a:srgbClr val="FFFFFF"/>
                </a:solidFill>
              </a:defRPr>
            </a:lvl1pPr>
          </a:lstStyle>
          <a:p>
            <a:pPr lvl="0"/>
            <a:r>
              <a:rPr lang="el-GR"/>
              <a:t>Στυλ κειμένου υποδείγματος</a:t>
            </a:r>
          </a:p>
        </p:txBody>
      </p:sp>
      <p:sp>
        <p:nvSpPr>
          <p:cNvPr id="4" name="Content Placeholder 3">
            <a:extLst>
              <a:ext uri="{FF2B5EF4-FFF2-40B4-BE49-F238E27FC236}">
                <a16:creationId xmlns:a16="http://schemas.microsoft.com/office/drawing/2014/main" id="{572BF369-99B4-007A-09D7-7C4C78206294}"/>
              </a:ext>
            </a:extLst>
          </p:cNvPr>
          <p:cNvSpPr txBox="1">
            <a:spLocks noGrp="1"/>
          </p:cNvSpPr>
          <p:nvPr>
            <p:ph idx="2"/>
          </p:nvPr>
        </p:nvSpPr>
        <p:spPr>
          <a:xfrm>
            <a:off x="684208" y="1270531"/>
            <a:ext cx="4937659" cy="3030541"/>
          </a:xfrm>
        </p:spPr>
        <p:txBody>
          <a:bodyPr anchor="t"/>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Text Placeholder 4">
            <a:extLst>
              <a:ext uri="{FF2B5EF4-FFF2-40B4-BE49-F238E27FC236}">
                <a16:creationId xmlns:a16="http://schemas.microsoft.com/office/drawing/2014/main" id="{7B92213E-0639-581A-9897-2F9C7EFEEE42}"/>
              </a:ext>
            </a:extLst>
          </p:cNvPr>
          <p:cNvSpPr txBox="1">
            <a:spLocks noGrp="1"/>
          </p:cNvSpPr>
          <p:nvPr>
            <p:ph type="body" idx="3"/>
          </p:nvPr>
        </p:nvSpPr>
        <p:spPr>
          <a:xfrm>
            <a:off x="6079068" y="685800"/>
            <a:ext cx="4665131" cy="576264"/>
          </a:xfrm>
        </p:spPr>
        <p:txBody>
          <a:bodyPr anchor="b">
            <a:noAutofit/>
          </a:bodyPr>
          <a:lstStyle>
            <a:lvl1pPr marL="0" indent="0">
              <a:spcBef>
                <a:spcPts val="700"/>
              </a:spcBef>
              <a:buNone/>
              <a:defRPr sz="2800">
                <a:solidFill>
                  <a:srgbClr val="FFFFFF"/>
                </a:solidFill>
              </a:defRPr>
            </a:lvl1pPr>
          </a:lstStyle>
          <a:p>
            <a:pPr lvl="0"/>
            <a:r>
              <a:rPr lang="el-GR"/>
              <a:t>Στυλ κειμένου υποδείγματος</a:t>
            </a:r>
          </a:p>
        </p:txBody>
      </p:sp>
      <p:sp>
        <p:nvSpPr>
          <p:cNvPr id="6" name="Content Placeholder 5">
            <a:extLst>
              <a:ext uri="{FF2B5EF4-FFF2-40B4-BE49-F238E27FC236}">
                <a16:creationId xmlns:a16="http://schemas.microsoft.com/office/drawing/2014/main" id="{D9895946-4723-60FF-DB0F-4E81BEE554EE}"/>
              </a:ext>
            </a:extLst>
          </p:cNvPr>
          <p:cNvSpPr txBox="1">
            <a:spLocks noGrp="1"/>
          </p:cNvSpPr>
          <p:nvPr>
            <p:ph idx="4"/>
          </p:nvPr>
        </p:nvSpPr>
        <p:spPr>
          <a:xfrm>
            <a:off x="5806540" y="1262064"/>
            <a:ext cx="4929192" cy="3030541"/>
          </a:xfrm>
        </p:spPr>
        <p:txBody>
          <a:bodyPr anchor="t"/>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Date Placeholder 6">
            <a:extLst>
              <a:ext uri="{FF2B5EF4-FFF2-40B4-BE49-F238E27FC236}">
                <a16:creationId xmlns:a16="http://schemas.microsoft.com/office/drawing/2014/main" id="{3CD7FEBA-95F2-9DE1-AA56-3BA429749506}"/>
              </a:ext>
            </a:extLst>
          </p:cNvPr>
          <p:cNvSpPr txBox="1">
            <a:spLocks noGrp="1"/>
          </p:cNvSpPr>
          <p:nvPr>
            <p:ph type="dt" sz="half" idx="7"/>
          </p:nvPr>
        </p:nvSpPr>
        <p:spPr/>
        <p:txBody>
          <a:bodyPr/>
          <a:lstStyle>
            <a:lvl1pPr>
              <a:defRPr/>
            </a:lvl1pPr>
          </a:lstStyle>
          <a:p>
            <a:pPr lvl="0"/>
            <a:fld id="{AA3F9957-FE5A-468D-89A1-EC41984FD452}" type="datetime1">
              <a:rPr lang="en-US"/>
              <a:pPr lvl="0"/>
              <a:t>12/14/2025</a:t>
            </a:fld>
            <a:endParaRPr lang="en-US"/>
          </a:p>
        </p:txBody>
      </p:sp>
      <p:sp>
        <p:nvSpPr>
          <p:cNvPr id="8" name="Footer Placeholder 7">
            <a:extLst>
              <a:ext uri="{FF2B5EF4-FFF2-40B4-BE49-F238E27FC236}">
                <a16:creationId xmlns:a16="http://schemas.microsoft.com/office/drawing/2014/main" id="{4C43E58B-665C-081E-E23A-526CB1F66B56}"/>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9F14E043-4BEE-E140-8A1E-619BCEB7CDC5}"/>
              </a:ext>
            </a:extLst>
          </p:cNvPr>
          <p:cNvSpPr txBox="1">
            <a:spLocks noGrp="1"/>
          </p:cNvSpPr>
          <p:nvPr>
            <p:ph type="sldNum" sz="quarter" idx="8"/>
          </p:nvPr>
        </p:nvSpPr>
        <p:spPr/>
        <p:txBody>
          <a:bodyPr/>
          <a:lstStyle>
            <a:lvl1pPr>
              <a:defRPr/>
            </a:lvl1pPr>
          </a:lstStyle>
          <a:p>
            <a:pPr lvl="0"/>
            <a:fld id="{3DE786D0-29B0-4A3E-95A1-F234DB960DAA}" type="slidenum">
              <a:t>‹#›</a:t>
            </a:fld>
            <a:endParaRPr lang="en-US"/>
          </a:p>
        </p:txBody>
      </p:sp>
    </p:spTree>
    <p:extLst>
      <p:ext uri="{BB962C8B-B14F-4D97-AF65-F5344CB8AC3E}">
        <p14:creationId xmlns:p14="http://schemas.microsoft.com/office/powerpoint/2010/main" val="203750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9E07-3060-9075-C857-09CC0277FD3B}"/>
              </a:ext>
            </a:extLst>
          </p:cNvPr>
          <p:cNvSpPr txBox="1">
            <a:spLocks noGrp="1"/>
          </p:cNvSpPr>
          <p:nvPr>
            <p:ph type="title"/>
          </p:nvPr>
        </p:nvSpPr>
        <p:spPr/>
        <p:txBody>
          <a:bodyPr/>
          <a:lstStyle>
            <a:lvl1pPr>
              <a:defRPr/>
            </a:lvl1pPr>
          </a:lstStyle>
          <a:p>
            <a:pPr lvl="0"/>
            <a:r>
              <a:rPr lang="el-GR"/>
              <a:t>Κάντε κλικ για να επεξεργαστείτε τον τίτλο υποδείγματος</a:t>
            </a:r>
            <a:endParaRPr lang="en-US"/>
          </a:p>
        </p:txBody>
      </p:sp>
      <p:sp>
        <p:nvSpPr>
          <p:cNvPr id="3" name="Date Placeholder 2">
            <a:extLst>
              <a:ext uri="{FF2B5EF4-FFF2-40B4-BE49-F238E27FC236}">
                <a16:creationId xmlns:a16="http://schemas.microsoft.com/office/drawing/2014/main" id="{3B51CFCB-6039-0905-A349-CC30932661D4}"/>
              </a:ext>
            </a:extLst>
          </p:cNvPr>
          <p:cNvSpPr txBox="1">
            <a:spLocks noGrp="1"/>
          </p:cNvSpPr>
          <p:nvPr>
            <p:ph type="dt" sz="half" idx="7"/>
          </p:nvPr>
        </p:nvSpPr>
        <p:spPr/>
        <p:txBody>
          <a:bodyPr/>
          <a:lstStyle>
            <a:lvl1pPr>
              <a:defRPr/>
            </a:lvl1pPr>
          </a:lstStyle>
          <a:p>
            <a:pPr lvl="0"/>
            <a:fld id="{38576781-C9E3-4EA7-8EEB-1197760E1C7D}" type="datetime1">
              <a:rPr lang="en-US"/>
              <a:pPr lvl="0"/>
              <a:t>12/14/2025</a:t>
            </a:fld>
            <a:endParaRPr lang="en-US"/>
          </a:p>
        </p:txBody>
      </p:sp>
      <p:sp>
        <p:nvSpPr>
          <p:cNvPr id="4" name="Footer Placeholder 3">
            <a:extLst>
              <a:ext uri="{FF2B5EF4-FFF2-40B4-BE49-F238E27FC236}">
                <a16:creationId xmlns:a16="http://schemas.microsoft.com/office/drawing/2014/main" id="{3E66EA55-5C6F-8426-CEB3-C55FCBAFDFF1}"/>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323B7050-0F35-34BA-E0FD-AAA3D2F96B3B}"/>
              </a:ext>
            </a:extLst>
          </p:cNvPr>
          <p:cNvSpPr txBox="1">
            <a:spLocks noGrp="1"/>
          </p:cNvSpPr>
          <p:nvPr>
            <p:ph type="sldNum" sz="quarter" idx="8"/>
          </p:nvPr>
        </p:nvSpPr>
        <p:spPr/>
        <p:txBody>
          <a:bodyPr/>
          <a:lstStyle>
            <a:lvl1pPr>
              <a:defRPr/>
            </a:lvl1pPr>
          </a:lstStyle>
          <a:p>
            <a:pPr lvl="0"/>
            <a:fld id="{B218EB30-E92B-4E1C-A1A6-D82796CA5305}" type="slidenum">
              <a:t>‹#›</a:t>
            </a:fld>
            <a:endParaRPr lang="en-US"/>
          </a:p>
        </p:txBody>
      </p:sp>
    </p:spTree>
    <p:extLst>
      <p:ext uri="{BB962C8B-B14F-4D97-AF65-F5344CB8AC3E}">
        <p14:creationId xmlns:p14="http://schemas.microsoft.com/office/powerpoint/2010/main" val="390381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B7E2A-6C49-D31E-DEBB-E769DED5EE22}"/>
              </a:ext>
            </a:extLst>
          </p:cNvPr>
          <p:cNvSpPr txBox="1">
            <a:spLocks noGrp="1"/>
          </p:cNvSpPr>
          <p:nvPr>
            <p:ph type="dt" sz="half" idx="7"/>
          </p:nvPr>
        </p:nvSpPr>
        <p:spPr/>
        <p:txBody>
          <a:bodyPr/>
          <a:lstStyle>
            <a:lvl1pPr>
              <a:defRPr/>
            </a:lvl1pPr>
          </a:lstStyle>
          <a:p>
            <a:pPr lvl="0"/>
            <a:fld id="{54B523FB-4F1F-4F5D-8A05-B8B2BBDB73F0}" type="datetime1">
              <a:rPr lang="en-US"/>
              <a:pPr lvl="0"/>
              <a:t>12/14/2025</a:t>
            </a:fld>
            <a:endParaRPr lang="en-US"/>
          </a:p>
        </p:txBody>
      </p:sp>
      <p:sp>
        <p:nvSpPr>
          <p:cNvPr id="3" name="Footer Placeholder 2">
            <a:extLst>
              <a:ext uri="{FF2B5EF4-FFF2-40B4-BE49-F238E27FC236}">
                <a16:creationId xmlns:a16="http://schemas.microsoft.com/office/drawing/2014/main" id="{E78A782C-C041-325A-460F-8401EBAB5B2B}"/>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52445CD5-0CCE-B68F-0663-D55F50FBC5F1}"/>
              </a:ext>
            </a:extLst>
          </p:cNvPr>
          <p:cNvSpPr txBox="1">
            <a:spLocks noGrp="1"/>
          </p:cNvSpPr>
          <p:nvPr>
            <p:ph type="sldNum" sz="quarter" idx="8"/>
          </p:nvPr>
        </p:nvSpPr>
        <p:spPr/>
        <p:txBody>
          <a:bodyPr/>
          <a:lstStyle>
            <a:lvl1pPr>
              <a:defRPr/>
            </a:lvl1pPr>
          </a:lstStyle>
          <a:p>
            <a:pPr lvl="0"/>
            <a:fld id="{295A458B-54EA-4E85-BC9A-F82FC81FDF4D}" type="slidenum">
              <a:t>‹#›</a:t>
            </a:fld>
            <a:endParaRPr lang="en-US"/>
          </a:p>
        </p:txBody>
      </p:sp>
    </p:spTree>
    <p:extLst>
      <p:ext uri="{BB962C8B-B14F-4D97-AF65-F5344CB8AC3E}">
        <p14:creationId xmlns:p14="http://schemas.microsoft.com/office/powerpoint/2010/main" val="2673527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8E9D-099F-AAF8-125B-FAECD883D688}"/>
              </a:ext>
            </a:extLst>
          </p:cNvPr>
          <p:cNvSpPr txBox="1">
            <a:spLocks noGrp="1"/>
          </p:cNvSpPr>
          <p:nvPr>
            <p:ph type="title"/>
          </p:nvPr>
        </p:nvSpPr>
        <p:spPr>
          <a:xfrm>
            <a:off x="7085008" y="685800"/>
            <a:ext cx="3657600" cy="1371600"/>
          </a:xfrm>
        </p:spPr>
        <p:txBody>
          <a:bodyPr anchor="b"/>
          <a:lstStyle>
            <a:lvl1pPr>
              <a:defRPr sz="2400"/>
            </a:lvl1pPr>
          </a:lstStyle>
          <a:p>
            <a:pPr lvl="0"/>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C70A8966-C03D-EEE5-CBE3-3F8918BFD448}"/>
              </a:ext>
            </a:extLst>
          </p:cNvPr>
          <p:cNvSpPr txBox="1">
            <a:spLocks noGrp="1"/>
          </p:cNvSpPr>
          <p:nvPr>
            <p:ph idx="1"/>
          </p:nvPr>
        </p:nvSpPr>
        <p:spPr>
          <a:xfrm>
            <a:off x="684208" y="685800"/>
            <a:ext cx="5943600" cy="5308604"/>
          </a:xfrm>
        </p:spPr>
        <p:txBody>
          <a:bodyPr/>
          <a:lstStyle>
            <a:lvl1pPr>
              <a:defRPr/>
            </a:lvl1pPr>
            <a:lvl2pPr>
              <a:defRPr/>
            </a:lvl2pPr>
            <a:lvl3pPr>
              <a:defRPr/>
            </a:lvl3pPr>
            <a:lvl4pPr>
              <a:defRPr/>
            </a:lvl4pPr>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Text Placeholder 3">
            <a:extLst>
              <a:ext uri="{FF2B5EF4-FFF2-40B4-BE49-F238E27FC236}">
                <a16:creationId xmlns:a16="http://schemas.microsoft.com/office/drawing/2014/main" id="{7FBCE3B0-4144-EEEB-CD1F-F46699CD21D9}"/>
              </a:ext>
            </a:extLst>
          </p:cNvPr>
          <p:cNvSpPr txBox="1">
            <a:spLocks noGrp="1"/>
          </p:cNvSpPr>
          <p:nvPr>
            <p:ph type="body" idx="2"/>
          </p:nvPr>
        </p:nvSpPr>
        <p:spPr>
          <a:xfrm>
            <a:off x="7085008" y="2209803"/>
            <a:ext cx="3657600" cy="2091269"/>
          </a:xfrm>
        </p:spPr>
        <p:txBody>
          <a:bodyPr anchor="t"/>
          <a:lstStyle>
            <a:lvl1pPr marL="0" indent="0">
              <a:spcBef>
                <a:spcPts val="400"/>
              </a:spcBef>
              <a:buNone/>
              <a:defRPr sz="1600"/>
            </a:lvl1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018C59EC-6FA3-89CA-CD76-5C60CD64ADAC}"/>
              </a:ext>
            </a:extLst>
          </p:cNvPr>
          <p:cNvSpPr txBox="1">
            <a:spLocks noGrp="1"/>
          </p:cNvSpPr>
          <p:nvPr>
            <p:ph type="dt" sz="half" idx="7"/>
          </p:nvPr>
        </p:nvSpPr>
        <p:spPr/>
        <p:txBody>
          <a:bodyPr/>
          <a:lstStyle>
            <a:lvl1pPr>
              <a:defRPr/>
            </a:lvl1pPr>
          </a:lstStyle>
          <a:p>
            <a:pPr lvl="0"/>
            <a:fld id="{F716E51D-8151-496A-A48D-7D46EA833730}" type="datetime1">
              <a:rPr lang="en-US"/>
              <a:pPr lvl="0"/>
              <a:t>12/14/2025</a:t>
            </a:fld>
            <a:endParaRPr lang="en-US"/>
          </a:p>
        </p:txBody>
      </p:sp>
      <p:sp>
        <p:nvSpPr>
          <p:cNvPr id="6" name="Footer Placeholder 5">
            <a:extLst>
              <a:ext uri="{FF2B5EF4-FFF2-40B4-BE49-F238E27FC236}">
                <a16:creationId xmlns:a16="http://schemas.microsoft.com/office/drawing/2014/main" id="{3C0C372D-D9F4-70CC-D99A-8F1B91B8B21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DF61295D-D664-1741-BE9D-2D7727447F55}"/>
              </a:ext>
            </a:extLst>
          </p:cNvPr>
          <p:cNvSpPr txBox="1">
            <a:spLocks noGrp="1"/>
          </p:cNvSpPr>
          <p:nvPr>
            <p:ph type="sldNum" sz="quarter" idx="8"/>
          </p:nvPr>
        </p:nvSpPr>
        <p:spPr/>
        <p:txBody>
          <a:bodyPr/>
          <a:lstStyle>
            <a:lvl1pPr>
              <a:defRPr/>
            </a:lvl1pPr>
          </a:lstStyle>
          <a:p>
            <a:pPr lvl="0"/>
            <a:fld id="{17870071-1326-4DB6-B05F-ED8DCB712F36}" type="slidenum">
              <a:t>‹#›</a:t>
            </a:fld>
            <a:endParaRPr lang="en-US"/>
          </a:p>
        </p:txBody>
      </p:sp>
    </p:spTree>
    <p:extLst>
      <p:ext uri="{BB962C8B-B14F-4D97-AF65-F5344CB8AC3E}">
        <p14:creationId xmlns:p14="http://schemas.microsoft.com/office/powerpoint/2010/main" val="245213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5F29-B968-7914-E57C-E9159044DBDC}"/>
              </a:ext>
            </a:extLst>
          </p:cNvPr>
          <p:cNvSpPr txBox="1">
            <a:spLocks noGrp="1"/>
          </p:cNvSpPr>
          <p:nvPr>
            <p:ph type="title"/>
          </p:nvPr>
        </p:nvSpPr>
        <p:spPr>
          <a:xfrm>
            <a:off x="4722811" y="1447796"/>
            <a:ext cx="6019796" cy="1143000"/>
          </a:xfrm>
        </p:spPr>
        <p:txBody>
          <a:bodyPr anchor="b"/>
          <a:lstStyle>
            <a:lvl1pPr>
              <a:defRPr sz="2800"/>
            </a:lvl1pPr>
          </a:lstStyle>
          <a:p>
            <a:pPr lvl="0"/>
            <a:r>
              <a:rPr lang="el-GR"/>
              <a:t>Κάντε κλικ για να επεξεργαστείτε τον τίτλο υποδείγματος</a:t>
            </a:r>
            <a:endParaRPr lang="en-US"/>
          </a:p>
        </p:txBody>
      </p:sp>
      <p:sp>
        <p:nvSpPr>
          <p:cNvPr id="3" name="Picture Placeholder 2">
            <a:extLst>
              <a:ext uri="{FF2B5EF4-FFF2-40B4-BE49-F238E27FC236}">
                <a16:creationId xmlns:a16="http://schemas.microsoft.com/office/drawing/2014/main" id="{5EA7EB52-950D-77D9-A95A-19791F116C47}"/>
              </a:ext>
            </a:extLst>
          </p:cNvPr>
          <p:cNvSpPr txBox="1">
            <a:spLocks noGrp="1"/>
          </p:cNvSpPr>
          <p:nvPr>
            <p:ph type="pic" idx="1"/>
          </p:nvPr>
        </p:nvSpPr>
        <p:spPr>
          <a:xfrm>
            <a:off x="989015" y="914400"/>
            <a:ext cx="3280976" cy="4572000"/>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el-GR"/>
              <a:t>Κάντε κλικ στο εικονίδιο για να προσθέσετε εικόνα</a:t>
            </a:r>
            <a:endParaRPr lang="en-US"/>
          </a:p>
        </p:txBody>
      </p:sp>
      <p:sp>
        <p:nvSpPr>
          <p:cNvPr id="4" name="Text Placeholder 3">
            <a:extLst>
              <a:ext uri="{FF2B5EF4-FFF2-40B4-BE49-F238E27FC236}">
                <a16:creationId xmlns:a16="http://schemas.microsoft.com/office/drawing/2014/main" id="{FE610F29-A30E-957C-34AC-59498298DEC1}"/>
              </a:ext>
            </a:extLst>
          </p:cNvPr>
          <p:cNvSpPr txBox="1">
            <a:spLocks noGrp="1"/>
          </p:cNvSpPr>
          <p:nvPr>
            <p:ph type="body" idx="2"/>
          </p:nvPr>
        </p:nvSpPr>
        <p:spPr>
          <a:xfrm>
            <a:off x="4722811" y="2777069"/>
            <a:ext cx="6021388" cy="2048932"/>
          </a:xfrm>
        </p:spPr>
        <p:txBody>
          <a:bodyPr anchor="t"/>
          <a:lstStyle>
            <a:lvl1pPr marL="0" indent="0">
              <a:spcBef>
                <a:spcPts val="400"/>
              </a:spcBef>
              <a:buNone/>
              <a:defRPr sz="1800"/>
            </a:lvl1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05C5888C-5F4B-63AD-A126-5818081A2D32}"/>
              </a:ext>
            </a:extLst>
          </p:cNvPr>
          <p:cNvSpPr txBox="1">
            <a:spLocks noGrp="1"/>
          </p:cNvSpPr>
          <p:nvPr>
            <p:ph type="dt" sz="half" idx="7"/>
          </p:nvPr>
        </p:nvSpPr>
        <p:spPr/>
        <p:txBody>
          <a:bodyPr/>
          <a:lstStyle>
            <a:lvl1pPr>
              <a:defRPr/>
            </a:lvl1pPr>
          </a:lstStyle>
          <a:p>
            <a:pPr lvl="0"/>
            <a:fld id="{D80EAD48-45B2-4B60-BB9E-7A59355A0A5A}" type="datetime1">
              <a:rPr lang="en-US"/>
              <a:pPr lvl="0"/>
              <a:t>12/14/2025</a:t>
            </a:fld>
            <a:endParaRPr lang="en-US"/>
          </a:p>
        </p:txBody>
      </p:sp>
      <p:sp>
        <p:nvSpPr>
          <p:cNvPr id="6" name="Footer Placeholder 5">
            <a:extLst>
              <a:ext uri="{FF2B5EF4-FFF2-40B4-BE49-F238E27FC236}">
                <a16:creationId xmlns:a16="http://schemas.microsoft.com/office/drawing/2014/main" id="{3FE9949B-A73E-4623-8B01-54F69DA0662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95C1B02-4DBD-0CAB-C7C9-93B32E4291B5}"/>
              </a:ext>
            </a:extLst>
          </p:cNvPr>
          <p:cNvSpPr txBox="1">
            <a:spLocks noGrp="1"/>
          </p:cNvSpPr>
          <p:nvPr>
            <p:ph type="sldNum" sz="quarter" idx="8"/>
          </p:nvPr>
        </p:nvSpPr>
        <p:spPr/>
        <p:txBody>
          <a:bodyPr/>
          <a:lstStyle>
            <a:lvl1pPr>
              <a:defRPr/>
            </a:lvl1pPr>
          </a:lstStyle>
          <a:p>
            <a:pPr lvl="0"/>
            <a:fld id="{DCAC0830-15D6-4A5F-A641-3478AE795024}" type="slidenum">
              <a:t>‹#›</a:t>
            </a:fld>
            <a:endParaRPr lang="en-US"/>
          </a:p>
        </p:txBody>
      </p:sp>
    </p:spTree>
    <p:extLst>
      <p:ext uri="{BB962C8B-B14F-4D97-AF65-F5344CB8AC3E}">
        <p14:creationId xmlns:p14="http://schemas.microsoft.com/office/powerpoint/2010/main" val="3484757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4D4EF"/>
            </a:gs>
            <a:gs pos="100000">
              <a:srgbClr val="06588E"/>
            </a:gs>
          </a:gsLst>
          <a:lin ang="6120000"/>
        </a:gra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2934C323-4A61-B1F2-6184-2ED079056BA0}"/>
              </a:ext>
            </a:extLst>
          </p:cNvPr>
          <p:cNvGrpSpPr/>
          <p:nvPr/>
        </p:nvGrpSpPr>
        <p:grpSpPr>
          <a:xfrm>
            <a:off x="9206965" y="2963332"/>
            <a:ext cx="2981858" cy="3208868"/>
            <a:chOff x="9206965" y="2963332"/>
            <a:chExt cx="2981858" cy="3208868"/>
          </a:xfrm>
        </p:grpSpPr>
        <p:cxnSp>
          <p:nvCxnSpPr>
            <p:cNvPr id="3" name="Straight Connector 7">
              <a:extLst>
                <a:ext uri="{FF2B5EF4-FFF2-40B4-BE49-F238E27FC236}">
                  <a16:creationId xmlns:a16="http://schemas.microsoft.com/office/drawing/2014/main" id="{EFC6FF96-95B6-875C-A612-114F6E0E5D01}"/>
                </a:ext>
              </a:extLst>
            </p:cNvPr>
            <p:cNvCxnSpPr/>
            <p:nvPr/>
          </p:nvCxnSpPr>
          <p:spPr>
            <a:xfrm flipH="1">
              <a:off x="11276015" y="2963332"/>
              <a:ext cx="912808" cy="912809"/>
            </a:xfrm>
            <a:prstGeom prst="straightConnector1">
              <a:avLst/>
            </a:prstGeom>
            <a:noFill/>
            <a:ln w="9528" cap="rnd">
              <a:solidFill>
                <a:srgbClr val="FFFFFF"/>
              </a:solidFill>
              <a:prstDash val="solid"/>
              <a:miter/>
            </a:ln>
          </p:spPr>
        </p:cxnSp>
        <p:cxnSp>
          <p:nvCxnSpPr>
            <p:cNvPr id="4" name="Straight Connector 8">
              <a:extLst>
                <a:ext uri="{FF2B5EF4-FFF2-40B4-BE49-F238E27FC236}">
                  <a16:creationId xmlns:a16="http://schemas.microsoft.com/office/drawing/2014/main" id="{BAF42E3A-654E-1CEB-8F36-59071D4607E1}"/>
                </a:ext>
              </a:extLst>
            </p:cNvPr>
            <p:cNvCxnSpPr/>
            <p:nvPr/>
          </p:nvCxnSpPr>
          <p:spPr>
            <a:xfrm flipH="1">
              <a:off x="9206965" y="3190341"/>
              <a:ext cx="2981858" cy="2981859"/>
            </a:xfrm>
            <a:prstGeom prst="straightConnector1">
              <a:avLst/>
            </a:prstGeom>
            <a:noFill/>
            <a:ln w="9528" cap="rnd">
              <a:solidFill>
                <a:srgbClr val="FFFFFF"/>
              </a:solidFill>
              <a:prstDash val="solid"/>
              <a:miter/>
            </a:ln>
          </p:spPr>
        </p:cxnSp>
        <p:cxnSp>
          <p:nvCxnSpPr>
            <p:cNvPr id="5" name="Straight Connector 9">
              <a:extLst>
                <a:ext uri="{FF2B5EF4-FFF2-40B4-BE49-F238E27FC236}">
                  <a16:creationId xmlns:a16="http://schemas.microsoft.com/office/drawing/2014/main" id="{D7C821CF-5C17-5366-9933-332681B9223E}"/>
                </a:ext>
              </a:extLst>
            </p:cNvPr>
            <p:cNvCxnSpPr/>
            <p:nvPr/>
          </p:nvCxnSpPr>
          <p:spPr>
            <a:xfrm flipH="1">
              <a:off x="10292294" y="3285064"/>
              <a:ext cx="1896529" cy="1896539"/>
            </a:xfrm>
            <a:prstGeom prst="straightConnector1">
              <a:avLst/>
            </a:prstGeom>
            <a:noFill/>
            <a:ln w="9528" cap="rnd">
              <a:solidFill>
                <a:srgbClr val="FFFFFF"/>
              </a:solidFill>
              <a:prstDash val="solid"/>
              <a:miter/>
            </a:ln>
          </p:spPr>
        </p:cxnSp>
        <p:cxnSp>
          <p:nvCxnSpPr>
            <p:cNvPr id="6" name="Straight Connector 10">
              <a:extLst>
                <a:ext uri="{FF2B5EF4-FFF2-40B4-BE49-F238E27FC236}">
                  <a16:creationId xmlns:a16="http://schemas.microsoft.com/office/drawing/2014/main" id="{D7D916BA-84F8-7700-2854-5B42973CCC26}"/>
                </a:ext>
              </a:extLst>
            </p:cNvPr>
            <p:cNvCxnSpPr/>
            <p:nvPr/>
          </p:nvCxnSpPr>
          <p:spPr>
            <a:xfrm flipH="1">
              <a:off x="10443106" y="3131079"/>
              <a:ext cx="1745717" cy="1745717"/>
            </a:xfrm>
            <a:prstGeom prst="straightConnector1">
              <a:avLst/>
            </a:prstGeom>
            <a:noFill/>
            <a:ln w="28575" cap="rnd">
              <a:solidFill>
                <a:srgbClr val="FFFFFF"/>
              </a:solidFill>
              <a:prstDash val="solid"/>
              <a:miter/>
            </a:ln>
          </p:spPr>
        </p:cxnSp>
        <p:cxnSp>
          <p:nvCxnSpPr>
            <p:cNvPr id="7" name="Straight Connector 11">
              <a:extLst>
                <a:ext uri="{FF2B5EF4-FFF2-40B4-BE49-F238E27FC236}">
                  <a16:creationId xmlns:a16="http://schemas.microsoft.com/office/drawing/2014/main" id="{917B7862-48A0-2827-3987-6AA4F95A6600}"/>
                </a:ext>
              </a:extLst>
            </p:cNvPr>
            <p:cNvCxnSpPr/>
            <p:nvPr/>
          </p:nvCxnSpPr>
          <p:spPr>
            <a:xfrm flipH="1">
              <a:off x="10918822" y="3683002"/>
              <a:ext cx="1270001" cy="1270001"/>
            </a:xfrm>
            <a:prstGeom prst="straightConnector1">
              <a:avLst/>
            </a:prstGeom>
            <a:noFill/>
            <a:ln w="28575" cap="rnd">
              <a:solidFill>
                <a:srgbClr val="FFFFFF"/>
              </a:solidFill>
              <a:prstDash val="solid"/>
              <a:miter/>
            </a:ln>
          </p:spPr>
        </p:cxnSp>
      </p:grpSp>
      <p:sp>
        <p:nvSpPr>
          <p:cNvPr id="8" name="Title Placeholder 1">
            <a:extLst>
              <a:ext uri="{FF2B5EF4-FFF2-40B4-BE49-F238E27FC236}">
                <a16:creationId xmlns:a16="http://schemas.microsoft.com/office/drawing/2014/main" id="{ECECEB63-DDF7-53F0-3E3E-0B614A6F800E}"/>
              </a:ext>
            </a:extLst>
          </p:cNvPr>
          <p:cNvSpPr txBox="1">
            <a:spLocks noGrp="1"/>
          </p:cNvSpPr>
          <p:nvPr>
            <p:ph type="title"/>
          </p:nvPr>
        </p:nvSpPr>
        <p:spPr>
          <a:xfrm>
            <a:off x="684208" y="4487335"/>
            <a:ext cx="8534396" cy="1507068"/>
          </a:xfrm>
          <a:prstGeom prst="rect">
            <a:avLst/>
          </a:prstGeom>
          <a:noFill/>
          <a:ln>
            <a:noFill/>
          </a:ln>
        </p:spPr>
        <p:txBody>
          <a:bodyPr vert="horz" wrap="square" lIns="91440" tIns="45720" rIns="91440" bIns="45720" anchor="ctr" anchorCtr="0" compatLnSpc="1">
            <a:normAutofit/>
          </a:bodyPr>
          <a:lstStyle/>
          <a:p>
            <a:pPr lvl="0"/>
            <a:r>
              <a:rPr lang="el-GR"/>
              <a:t>Κάντε κλικ για να επεξεργαστείτε τον τίτλο υποδείγματος</a:t>
            </a:r>
            <a:endParaRPr lang="en-US"/>
          </a:p>
        </p:txBody>
      </p:sp>
      <p:sp>
        <p:nvSpPr>
          <p:cNvPr id="9" name="Text Placeholder 2">
            <a:extLst>
              <a:ext uri="{FF2B5EF4-FFF2-40B4-BE49-F238E27FC236}">
                <a16:creationId xmlns:a16="http://schemas.microsoft.com/office/drawing/2014/main" id="{04DAF13D-9AF6-9D9A-8071-3593AEC8A09A}"/>
              </a:ext>
            </a:extLst>
          </p:cNvPr>
          <p:cNvSpPr txBox="1">
            <a:spLocks noGrp="1"/>
          </p:cNvSpPr>
          <p:nvPr>
            <p:ph type="body" idx="1"/>
          </p:nvPr>
        </p:nvSpPr>
        <p:spPr>
          <a:xfrm>
            <a:off x="684208" y="685800"/>
            <a:ext cx="8534396" cy="3615263"/>
          </a:xfrm>
          <a:prstGeom prst="rect">
            <a:avLst/>
          </a:prstGeom>
          <a:noFill/>
          <a:ln>
            <a:noFill/>
          </a:ln>
        </p:spPr>
        <p:txBody>
          <a:bodyPr vert="horz" wrap="square" lIns="91440" tIns="45720" rIns="91440" bIns="45720" anchor="ctr" anchorCtr="0" compatLnSpc="1">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10" name="Date Placeholder 3">
            <a:extLst>
              <a:ext uri="{FF2B5EF4-FFF2-40B4-BE49-F238E27FC236}">
                <a16:creationId xmlns:a16="http://schemas.microsoft.com/office/drawing/2014/main" id="{98F67D1E-4C02-64B4-A901-1625B4D495D4}"/>
              </a:ext>
            </a:extLst>
          </p:cNvPr>
          <p:cNvSpPr txBox="1">
            <a:spLocks noGrp="1"/>
          </p:cNvSpPr>
          <p:nvPr>
            <p:ph type="dt" sz="half" idx="2"/>
          </p:nvPr>
        </p:nvSpPr>
        <p:spPr>
          <a:xfrm>
            <a:off x="9904415" y="6172200"/>
            <a:ext cx="1600200"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0A304A"/>
                </a:solidFill>
                <a:uFillTx/>
                <a:latin typeface="Century Gothic"/>
              </a:defRPr>
            </a:lvl1pPr>
          </a:lstStyle>
          <a:p>
            <a:pPr lvl="0"/>
            <a:fld id="{79AAD43C-46FE-4261-8524-3C4FFBCEDE48}" type="datetime1">
              <a:rPr lang="en-US"/>
              <a:pPr lvl="0"/>
              <a:t>12/14/2025</a:t>
            </a:fld>
            <a:endParaRPr lang="en-US"/>
          </a:p>
        </p:txBody>
      </p:sp>
      <p:sp>
        <p:nvSpPr>
          <p:cNvPr id="11" name="Footer Placeholder 4">
            <a:extLst>
              <a:ext uri="{FF2B5EF4-FFF2-40B4-BE49-F238E27FC236}">
                <a16:creationId xmlns:a16="http://schemas.microsoft.com/office/drawing/2014/main" id="{6CB9BD39-DEB6-0691-CE5D-A13C3C9B845A}"/>
              </a:ext>
            </a:extLst>
          </p:cNvPr>
          <p:cNvSpPr txBox="1">
            <a:spLocks noGrp="1"/>
          </p:cNvSpPr>
          <p:nvPr>
            <p:ph type="ftr" sz="quarter" idx="3"/>
          </p:nvPr>
        </p:nvSpPr>
        <p:spPr>
          <a:xfrm>
            <a:off x="684208" y="6172200"/>
            <a:ext cx="75438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A304A"/>
                </a:solidFill>
                <a:uFillTx/>
                <a:latin typeface="Century Gothic"/>
              </a:defRPr>
            </a:lvl1pPr>
          </a:lstStyle>
          <a:p>
            <a:pPr lvl="0"/>
            <a:endParaRPr lang="en-US"/>
          </a:p>
        </p:txBody>
      </p:sp>
      <p:sp>
        <p:nvSpPr>
          <p:cNvPr id="12" name="Slide Number Placeholder 5">
            <a:extLst>
              <a:ext uri="{FF2B5EF4-FFF2-40B4-BE49-F238E27FC236}">
                <a16:creationId xmlns:a16="http://schemas.microsoft.com/office/drawing/2014/main" id="{D6244EC3-5EDD-CAC5-70F3-BD9850D8A8E8}"/>
              </a:ext>
            </a:extLst>
          </p:cNvPr>
          <p:cNvSpPr txBox="1">
            <a:spLocks noGrp="1"/>
          </p:cNvSpPr>
          <p:nvPr>
            <p:ph type="sldNum" sz="quarter" idx="4"/>
          </p:nvPr>
        </p:nvSpPr>
        <p:spPr>
          <a:xfrm>
            <a:off x="10363196" y="5578470"/>
            <a:ext cx="1142241" cy="669926"/>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3200" b="0" i="0" u="none" strike="noStrike" kern="1200" cap="none" spc="0" baseline="0">
                <a:solidFill>
                  <a:srgbClr val="0A304A"/>
                </a:solidFill>
                <a:uFillTx/>
                <a:latin typeface="Century Gothic"/>
              </a:defRPr>
            </a:lvl1pPr>
          </a:lstStyle>
          <a:p>
            <a:pPr lvl="0"/>
            <a:fld id="{E09E6291-88DC-4883-BD2D-5B100594DC5D}"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marL="0" marR="0" lvl="0" indent="0" algn="l" defTabSz="457200" rtl="0" fontAlgn="auto" hangingPunct="1">
        <a:lnSpc>
          <a:spcPct val="100000"/>
        </a:lnSpc>
        <a:spcBef>
          <a:spcPts val="0"/>
        </a:spcBef>
        <a:spcAft>
          <a:spcPts val="0"/>
        </a:spcAft>
        <a:buNone/>
        <a:tabLst/>
        <a:defRPr lang="el-GR" sz="3600" b="0" i="0" u="none" strike="noStrike" kern="1200" cap="all" spc="0" baseline="0">
          <a:solidFill>
            <a:srgbClr val="FFFFFF"/>
          </a:solidFill>
          <a:uFillTx/>
          <a:latin typeface="Century Gothic"/>
        </a:defRPr>
      </a:lvl1pPr>
    </p:titleStyle>
    <p:bodyStyle>
      <a:lvl1pPr marL="285750" marR="0" lvl="0" indent="-285750" algn="l" defTabSz="457200" rtl="0" fontAlgn="auto" hangingPunct="1">
        <a:lnSpc>
          <a:spcPct val="100000"/>
        </a:lnSpc>
        <a:spcBef>
          <a:spcPts val="500"/>
        </a:spcBef>
        <a:spcAft>
          <a:spcPts val="600"/>
        </a:spcAft>
        <a:buClr>
          <a:srgbClr val="FFFFFF"/>
        </a:buClr>
        <a:buSzPct val="80000"/>
        <a:buFont typeface="Wingdings 3" pitchFamily="18"/>
        <a:buChar char=""/>
        <a:tabLst/>
        <a:defRPr lang="el-GR" sz="2000" b="0" i="0" u="none" strike="noStrike" kern="1200" cap="none" spc="0" baseline="0">
          <a:solidFill>
            <a:srgbClr val="0F496F"/>
          </a:solidFill>
          <a:uFillTx/>
          <a:latin typeface="Century Gothic"/>
        </a:defRPr>
      </a:lvl1pPr>
      <a:lvl2pPr marL="742950" marR="0" lvl="1"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el-GR" sz="1800" b="0" i="0" u="none" strike="noStrike" kern="1200" cap="none" spc="0" baseline="0">
          <a:solidFill>
            <a:srgbClr val="0F496F"/>
          </a:solidFill>
          <a:uFillTx/>
          <a:latin typeface="Century Gothic"/>
        </a:defRPr>
      </a:lvl2pPr>
      <a:lvl3pPr marL="1200150" marR="0" lvl="2"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el-GR" sz="1600" b="0" i="0" u="none" strike="noStrike" kern="1200" cap="none" spc="0" baseline="0">
          <a:solidFill>
            <a:srgbClr val="0F496F"/>
          </a:solidFill>
          <a:uFillTx/>
          <a:latin typeface="Century Gothic"/>
        </a:defRPr>
      </a:lvl3pPr>
      <a:lvl4pPr marL="1543050" marR="0" lvl="3"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el-GR" sz="1400" b="0" i="0" u="none" strike="noStrike" kern="1200" cap="none" spc="0" baseline="0">
          <a:solidFill>
            <a:srgbClr val="0F496F"/>
          </a:solidFill>
          <a:uFillTx/>
          <a:latin typeface="Century Gothic"/>
        </a:defRPr>
      </a:lvl4pPr>
      <a:lvl5pPr marL="2000250" marR="0" lvl="4"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el-GR" sz="1400" b="0" i="0" u="none" strike="noStrike" kern="1200" cap="none" spc="0" baseline="0">
          <a:solidFill>
            <a:srgbClr val="0F496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4.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3.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3D0513-5897-0A7E-B1A5-154E7FB0A758}"/>
              </a:ext>
            </a:extLst>
          </p:cNvPr>
          <p:cNvSpPr txBox="1">
            <a:spLocks noGrp="1"/>
          </p:cNvSpPr>
          <p:nvPr>
            <p:ph type="ctrTitle"/>
          </p:nvPr>
        </p:nvSpPr>
        <p:spPr>
          <a:xfrm>
            <a:off x="578376" y="1879604"/>
            <a:ext cx="8001000" cy="2116662"/>
          </a:xfrm>
        </p:spPr>
        <p:txBody>
          <a:bodyPr>
            <a:normAutofit fontScale="90000"/>
          </a:bodyPr>
          <a:lstStyle/>
          <a:p>
            <a:pPr lvl="0"/>
            <a:r>
              <a:rPr lang="el-GR" sz="4300" dirty="0" err="1"/>
              <a:t>Μελετη</a:t>
            </a:r>
            <a:r>
              <a:rPr lang="el-GR" sz="4300" dirty="0"/>
              <a:t> </a:t>
            </a:r>
            <a:r>
              <a:rPr lang="el-GR" sz="4300" dirty="0" err="1"/>
              <a:t>περιπτωσησ</a:t>
            </a:r>
            <a:r>
              <a:rPr lang="el-GR" sz="4300" dirty="0"/>
              <a:t>: η </a:t>
            </a:r>
            <a:r>
              <a:rPr lang="el-GR" sz="4300" dirty="0" err="1"/>
              <a:t>ιταλικη</a:t>
            </a:r>
            <a:r>
              <a:rPr lang="el-GR" sz="4300" dirty="0"/>
              <a:t> </a:t>
            </a:r>
            <a:r>
              <a:rPr lang="el-GR" sz="4300" dirty="0" err="1"/>
              <a:t>επιθεση</a:t>
            </a:r>
            <a:r>
              <a:rPr lang="el-GR" sz="4300" dirty="0"/>
              <a:t> 28 οκτωβριου-7 </a:t>
            </a:r>
            <a:r>
              <a:rPr lang="el-GR" sz="4300" dirty="0" err="1"/>
              <a:t>νοεμβριου</a:t>
            </a:r>
            <a:r>
              <a:rPr lang="el-GR" sz="4300" dirty="0"/>
              <a:t> 1940</a:t>
            </a:r>
          </a:p>
        </p:txBody>
      </p:sp>
      <p:sp>
        <p:nvSpPr>
          <p:cNvPr id="3" name="Υπότιτλος 2">
            <a:extLst>
              <a:ext uri="{FF2B5EF4-FFF2-40B4-BE49-F238E27FC236}">
                <a16:creationId xmlns:a16="http://schemas.microsoft.com/office/drawing/2014/main" id="{11D10EB8-2915-5616-CDEE-8EAFC52B269E}"/>
              </a:ext>
            </a:extLst>
          </p:cNvPr>
          <p:cNvSpPr txBox="1">
            <a:spLocks noGrp="1"/>
          </p:cNvSpPr>
          <p:nvPr>
            <p:ph type="subTitle" idx="1"/>
          </p:nvPr>
        </p:nvSpPr>
        <p:spPr>
          <a:xfrm>
            <a:off x="8017934" y="4978395"/>
            <a:ext cx="3979331" cy="821268"/>
          </a:xfrm>
        </p:spPr>
        <p:txBody>
          <a:bodyPr/>
          <a:lstStyle/>
          <a:p>
            <a:pPr lvl="0">
              <a:lnSpc>
                <a:spcPct val="90000"/>
              </a:lnSpc>
              <a:spcBef>
                <a:spcPts val="0"/>
              </a:spcBef>
              <a:spcAft>
                <a:spcPts val="0"/>
              </a:spcAft>
            </a:pPr>
            <a:r>
              <a:rPr lang="el-GR" sz="2400" b="1">
                <a:solidFill>
                  <a:srgbClr val="000000"/>
                </a:solidFill>
                <a:effectLst>
                  <a:outerShdw dist="38096" dir="2700000">
                    <a:srgbClr val="C0C0C0"/>
                  </a:outerShdw>
                </a:effectLst>
                <a:latin typeface="Arial" pitchFamily="34"/>
                <a:cs typeface="Arial" pitchFamily="34"/>
              </a:rPr>
              <a:t>Νικόλαος Κανελλόπουλος</a:t>
            </a:r>
            <a:endParaRPr lang="en-US" sz="2400" b="1">
              <a:solidFill>
                <a:srgbClr val="000000"/>
              </a:solidFill>
              <a:effectLst>
                <a:outerShdw dist="38096" dir="2700000">
                  <a:srgbClr val="C0C0C0"/>
                </a:outerShdw>
              </a:effectLst>
              <a:latin typeface="Arial" pitchFamily="34"/>
              <a:cs typeface="Arial" pitchFamily="34"/>
            </a:endParaRPr>
          </a:p>
          <a:p>
            <a:pPr lvl="0">
              <a:lnSpc>
                <a:spcPct val="90000"/>
              </a:lnSpc>
              <a:spcBef>
                <a:spcPts val="0"/>
              </a:spcBef>
              <a:spcAft>
                <a:spcPts val="0"/>
              </a:spcAft>
            </a:pPr>
            <a:r>
              <a:rPr lang="el-GR" sz="2000">
                <a:solidFill>
                  <a:srgbClr val="000000"/>
                </a:solidFill>
                <a:effectLst>
                  <a:outerShdw dist="38096" dir="2700000">
                    <a:srgbClr val="C0C0C0"/>
                  </a:outerShdw>
                </a:effectLst>
                <a:latin typeface="Arial" pitchFamily="34"/>
                <a:cs typeface="Arial" pitchFamily="34"/>
              </a:rPr>
              <a:t>Επίκουρος Καθηγητής ΣΣΕ</a:t>
            </a:r>
          </a:p>
          <a:p>
            <a:pPr lvl="0"/>
            <a:endParaRPr lang="el-GR"/>
          </a:p>
        </p:txBody>
      </p:sp>
      <p:pic>
        <p:nvPicPr>
          <p:cNvPr id="4" name="Εικόνα 2">
            <a:extLst>
              <a:ext uri="{FF2B5EF4-FFF2-40B4-BE49-F238E27FC236}">
                <a16:creationId xmlns:a16="http://schemas.microsoft.com/office/drawing/2014/main" id="{F3807395-6477-2AB4-BCB9-6232B3579073}"/>
              </a:ext>
            </a:extLst>
          </p:cNvPr>
          <p:cNvPicPr>
            <a:picLocks noChangeAspect="1"/>
          </p:cNvPicPr>
          <p:nvPr/>
        </p:nvPicPr>
        <p:blipFill>
          <a:blip r:embed="rId2"/>
          <a:srcRect/>
          <a:stretch>
            <a:fillRect/>
          </a:stretch>
        </p:blipFill>
        <p:spPr>
          <a:xfrm>
            <a:off x="9114686" y="83145"/>
            <a:ext cx="1153927" cy="1143987"/>
          </a:xfrm>
          <a:prstGeom prst="rect">
            <a:avLst/>
          </a:prstGeom>
          <a:noFill/>
          <a:ln cap="flat">
            <a:noFill/>
          </a:ln>
        </p:spPr>
      </p:pic>
      <p:pic>
        <p:nvPicPr>
          <p:cNvPr id="5" name="Εικόνα 6">
            <a:extLst>
              <a:ext uri="{FF2B5EF4-FFF2-40B4-BE49-F238E27FC236}">
                <a16:creationId xmlns:a16="http://schemas.microsoft.com/office/drawing/2014/main" id="{5E36521C-B721-0255-EA13-F94475769539}"/>
              </a:ext>
            </a:extLst>
          </p:cNvPr>
          <p:cNvPicPr>
            <a:picLocks noChangeAspect="1"/>
          </p:cNvPicPr>
          <p:nvPr/>
        </p:nvPicPr>
        <p:blipFill>
          <a:blip r:embed="rId3"/>
          <a:stretch>
            <a:fillRect/>
          </a:stretch>
        </p:blipFill>
        <p:spPr>
          <a:xfrm>
            <a:off x="417396" y="236930"/>
            <a:ext cx="3067053" cy="1247771"/>
          </a:xfrm>
          <a:prstGeom prst="rect">
            <a:avLst/>
          </a:prstGeom>
          <a:noFill/>
          <a:ln cap="flat">
            <a:noFill/>
          </a:ln>
        </p:spPr>
      </p:pic>
      <p:pic>
        <p:nvPicPr>
          <p:cNvPr id="6" name="Εικόνα 9">
            <a:extLst>
              <a:ext uri="{FF2B5EF4-FFF2-40B4-BE49-F238E27FC236}">
                <a16:creationId xmlns:a16="http://schemas.microsoft.com/office/drawing/2014/main" id="{3A013E05-A45D-7D26-0A6F-6D3A0EB094CD}"/>
              </a:ext>
            </a:extLst>
          </p:cNvPr>
          <p:cNvPicPr>
            <a:picLocks noChangeAspect="1"/>
          </p:cNvPicPr>
          <p:nvPr/>
        </p:nvPicPr>
        <p:blipFill>
          <a:blip r:embed="rId4"/>
          <a:stretch>
            <a:fillRect/>
          </a:stretch>
        </p:blipFill>
        <p:spPr>
          <a:xfrm>
            <a:off x="10268613" y="77467"/>
            <a:ext cx="1106488" cy="114966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77">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AF2B490A-B842-0223-B529-1456517B13D9}"/>
              </a:ext>
            </a:extLst>
          </p:cNvPr>
          <p:cNvPicPr>
            <a:picLocks noGrp="1" noChangeAspect="1"/>
          </p:cNvPicPr>
          <p:nvPr>
            <p:ph idx="1"/>
          </p:nvPr>
        </p:nvPicPr>
        <p:blipFill>
          <a:blip r:embed="rId2"/>
          <a:stretch>
            <a:fillRect/>
          </a:stretch>
        </p:blipFill>
        <p:spPr>
          <a:xfrm>
            <a:off x="2100943" y="0"/>
            <a:ext cx="8534396" cy="6845344"/>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BA0D72-5CAD-7D29-02BD-46D8C46DF1D8}"/>
              </a:ext>
            </a:extLst>
          </p:cNvPr>
          <p:cNvSpPr>
            <a:spLocks noGrp="1"/>
          </p:cNvSpPr>
          <p:nvPr>
            <p:ph type="title"/>
          </p:nvPr>
        </p:nvSpPr>
        <p:spPr/>
        <p:txBody>
          <a:bodyPr/>
          <a:lstStyle/>
          <a:p>
            <a:r>
              <a:rPr lang="el-GR" dirty="0"/>
              <a:t>Το έδαφος</a:t>
            </a:r>
          </a:p>
        </p:txBody>
      </p:sp>
      <p:sp>
        <p:nvSpPr>
          <p:cNvPr id="3" name="Θέση περιεχομένου 2">
            <a:extLst>
              <a:ext uri="{FF2B5EF4-FFF2-40B4-BE49-F238E27FC236}">
                <a16:creationId xmlns:a16="http://schemas.microsoft.com/office/drawing/2014/main" id="{135FE9CE-A318-0B34-F88C-DC764C686F48}"/>
              </a:ext>
            </a:extLst>
          </p:cNvPr>
          <p:cNvSpPr>
            <a:spLocks noGrp="1"/>
          </p:cNvSpPr>
          <p:nvPr>
            <p:ph idx="1"/>
          </p:nvPr>
        </p:nvSpPr>
        <p:spPr/>
        <p:txBody>
          <a:bodyPr>
            <a:normAutofit lnSpcReduction="10000"/>
          </a:bodyPr>
          <a:lstStyle/>
          <a:p>
            <a:r>
              <a:rPr lang="el-GR" dirty="0"/>
              <a:t>Η ελληνοαλβανική μεθόριος εκτείνεται από τις Πρέσπες και με κατεύθυνση νοτιοδυτικά καταλήγει στο Ιόνιο πέλαγος (μήκος περίπου 240 </a:t>
            </a:r>
            <a:r>
              <a:rPr lang="el-GR" dirty="0" err="1"/>
              <a:t>χλμ</a:t>
            </a:r>
            <a:r>
              <a:rPr lang="el-GR" dirty="0"/>
              <a:t>). </a:t>
            </a:r>
          </a:p>
          <a:p>
            <a:r>
              <a:rPr lang="el-GR" dirty="0"/>
              <a:t>Το έδαφος εκατέρωθεν των ελληνοαλβανικών συνόρων είναι γενικά ορεινό και ιδίως το εντός της Ελλάδας, του οποίου τα όρη είναι ψηλότερα και πλέον απότομα και οι κοιλάδες στενότερες.  </a:t>
            </a:r>
          </a:p>
          <a:p>
            <a:r>
              <a:rPr lang="el-GR" dirty="0"/>
              <a:t>Η γενική κατεύθυνση των οροσειρών είναι από βορειοδυτικά προς νοτιοανατολικά, συνεπώς το έδαφος διαχωρίζεται σε διαμερίσματα και οι επιθετικές επιχειρήσεις ευνοούνται από βορά προς νότο και αντίστροφα ενώ δυσχεραίνονται από τα δυτικά προς ανατολικά και αντίστροφα.</a:t>
            </a:r>
          </a:p>
          <a:p>
            <a:endParaRPr lang="el-GR" dirty="0"/>
          </a:p>
        </p:txBody>
      </p:sp>
    </p:spTree>
    <p:extLst>
      <p:ext uri="{BB962C8B-B14F-4D97-AF65-F5344CB8AC3E}">
        <p14:creationId xmlns:p14="http://schemas.microsoft.com/office/powerpoint/2010/main" val="286720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E7799-D9BE-5A27-A22A-CC27DAB6E6AC}"/>
              </a:ext>
            </a:extLst>
          </p:cNvPr>
          <p:cNvSpPr>
            <a:spLocks noGrp="1"/>
          </p:cNvSpPr>
          <p:nvPr>
            <p:ph type="title"/>
          </p:nvPr>
        </p:nvSpPr>
        <p:spPr/>
        <p:txBody>
          <a:bodyPr/>
          <a:lstStyle/>
          <a:p>
            <a:r>
              <a:rPr lang="el-GR" dirty="0" err="1"/>
              <a:t>συγκοινωνιεσ</a:t>
            </a:r>
            <a:endParaRPr lang="el-GR" dirty="0"/>
          </a:p>
        </p:txBody>
      </p:sp>
      <p:sp>
        <p:nvSpPr>
          <p:cNvPr id="3" name="Θέση περιεχομένου 2">
            <a:extLst>
              <a:ext uri="{FF2B5EF4-FFF2-40B4-BE49-F238E27FC236}">
                <a16:creationId xmlns:a16="http://schemas.microsoft.com/office/drawing/2014/main" id="{DB80908D-030D-8899-AEC1-4887F04632FD}"/>
              </a:ext>
            </a:extLst>
          </p:cNvPr>
          <p:cNvSpPr>
            <a:spLocks noGrp="1"/>
          </p:cNvSpPr>
          <p:nvPr>
            <p:ph idx="1"/>
          </p:nvPr>
        </p:nvSpPr>
        <p:spPr/>
        <p:txBody>
          <a:bodyPr>
            <a:normAutofit lnSpcReduction="10000"/>
          </a:bodyPr>
          <a:lstStyle/>
          <a:p>
            <a:pPr marL="0" indent="0">
              <a:buNone/>
            </a:pPr>
            <a:r>
              <a:rPr lang="el-GR" dirty="0"/>
              <a:t>Από την Αλβανία στην Ελλάδα τέσσερεις αμαξιτοί οδοί:</a:t>
            </a:r>
          </a:p>
          <a:p>
            <a:r>
              <a:rPr lang="el-GR" dirty="0"/>
              <a:t>Αυλώνα – </a:t>
            </a:r>
            <a:r>
              <a:rPr lang="el-GR" dirty="0" err="1"/>
              <a:t>Χειμάρα</a:t>
            </a:r>
            <a:r>
              <a:rPr lang="el-GR" dirty="0"/>
              <a:t> – Άγιοι Σαράντα - </a:t>
            </a:r>
            <a:r>
              <a:rPr lang="el-GR" dirty="0" err="1"/>
              <a:t>Κονίσπολη</a:t>
            </a:r>
            <a:r>
              <a:rPr lang="el-GR" dirty="0"/>
              <a:t> </a:t>
            </a:r>
          </a:p>
          <a:p>
            <a:r>
              <a:rPr lang="el-GR" dirty="0"/>
              <a:t>Αυλώνα – Τεπελένι - Αργυρόκαστρο – Κακαβιά – Καλπάκι (Ελαία) - Ιωάννινα</a:t>
            </a:r>
          </a:p>
          <a:p>
            <a:r>
              <a:rPr lang="el-GR" dirty="0" err="1"/>
              <a:t>Βεράτιο</a:t>
            </a:r>
            <a:r>
              <a:rPr lang="el-GR" dirty="0"/>
              <a:t> – Κλεισούρα - </a:t>
            </a:r>
            <a:r>
              <a:rPr lang="el-GR" dirty="0" err="1"/>
              <a:t>Πρεμετή</a:t>
            </a:r>
            <a:r>
              <a:rPr lang="el-GR" dirty="0"/>
              <a:t> – </a:t>
            </a:r>
            <a:r>
              <a:rPr lang="el-GR" dirty="0" err="1"/>
              <a:t>Μέρτζανη</a:t>
            </a:r>
            <a:r>
              <a:rPr lang="el-GR" dirty="0"/>
              <a:t> - Καλπάκι (Ελαία) - Ιωάννινα</a:t>
            </a:r>
          </a:p>
          <a:p>
            <a:r>
              <a:rPr lang="el-GR" dirty="0" err="1"/>
              <a:t>Ελβασάν</a:t>
            </a:r>
            <a:r>
              <a:rPr lang="el-GR" dirty="0"/>
              <a:t> - Κορυτσά – Φλώρινα/Καστοριά.</a:t>
            </a:r>
          </a:p>
          <a:p>
            <a:endParaRPr lang="el-GR" dirty="0"/>
          </a:p>
          <a:p>
            <a:pPr marL="0" indent="0">
              <a:buNone/>
            </a:pPr>
            <a:r>
              <a:rPr lang="el-GR" dirty="0"/>
              <a:t>Σιδηρόδρομος;</a:t>
            </a:r>
          </a:p>
          <a:p>
            <a:endParaRPr lang="el-GR" dirty="0"/>
          </a:p>
        </p:txBody>
      </p:sp>
    </p:spTree>
    <p:extLst>
      <p:ext uri="{BB962C8B-B14F-4D97-AF65-F5344CB8AC3E}">
        <p14:creationId xmlns:p14="http://schemas.microsoft.com/office/powerpoint/2010/main" val="154167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A48062-75D1-7899-D066-87236B92A1A6}"/>
              </a:ext>
            </a:extLst>
          </p:cNvPr>
          <p:cNvSpPr>
            <a:spLocks noGrp="1"/>
          </p:cNvSpPr>
          <p:nvPr>
            <p:ph type="title"/>
          </p:nvPr>
        </p:nvSpPr>
        <p:spPr/>
        <p:txBody>
          <a:bodyPr/>
          <a:lstStyle/>
          <a:p>
            <a:r>
              <a:rPr lang="el-GR" dirty="0"/>
              <a:t>άξονες εισβολής</a:t>
            </a:r>
          </a:p>
        </p:txBody>
      </p:sp>
      <p:sp>
        <p:nvSpPr>
          <p:cNvPr id="3" name="Θέση περιεχομένου 2">
            <a:extLst>
              <a:ext uri="{FF2B5EF4-FFF2-40B4-BE49-F238E27FC236}">
                <a16:creationId xmlns:a16="http://schemas.microsoft.com/office/drawing/2014/main" id="{C3243230-25FF-DD91-E205-37D7AF95039F}"/>
              </a:ext>
            </a:extLst>
          </p:cNvPr>
          <p:cNvSpPr>
            <a:spLocks noGrp="1"/>
          </p:cNvSpPr>
          <p:nvPr>
            <p:ph idx="1"/>
          </p:nvPr>
        </p:nvSpPr>
        <p:spPr/>
        <p:txBody>
          <a:bodyPr/>
          <a:lstStyle/>
          <a:p>
            <a:r>
              <a:rPr lang="el-GR" sz="2800" dirty="0">
                <a:solidFill>
                  <a:schemeClr val="bg1"/>
                </a:solidFill>
              </a:rPr>
              <a:t>Κορυτσά – Κοζάνη – Θεσσαλονίκη/Λάρισα – Αθήνα</a:t>
            </a:r>
          </a:p>
          <a:p>
            <a:r>
              <a:rPr lang="el-GR" sz="2800" dirty="0">
                <a:solidFill>
                  <a:schemeClr val="bg1"/>
                </a:solidFill>
              </a:rPr>
              <a:t>Αυλώνας – Αργυρόκαστρο – Ιωάννινα – Άρτα</a:t>
            </a:r>
          </a:p>
          <a:p>
            <a:endParaRPr lang="el-GR" dirty="0"/>
          </a:p>
        </p:txBody>
      </p:sp>
    </p:spTree>
    <p:extLst>
      <p:ext uri="{BB962C8B-B14F-4D97-AF65-F5344CB8AC3E}">
        <p14:creationId xmlns:p14="http://schemas.microsoft.com/office/powerpoint/2010/main" val="49636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2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ECB38B-DB91-99C7-391C-C9450E774F79}"/>
              </a:ext>
            </a:extLst>
          </p:cNvPr>
          <p:cNvPicPr>
            <a:picLocks noGrp="1" noChangeAspect="1"/>
          </p:cNvPicPr>
          <p:nvPr>
            <p:ph idx="1"/>
          </p:nvPr>
        </p:nvPicPr>
        <p:blipFill>
          <a:blip r:embed="rId2"/>
          <a:srcRect/>
          <a:stretch>
            <a:fillRect/>
          </a:stretch>
        </p:blipFill>
        <p:spPr>
          <a:xfrm>
            <a:off x="0" y="0"/>
            <a:ext cx="12191996"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86">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57EEC4-06D5-009C-E284-5967ECD2F143}"/>
              </a:ext>
            </a:extLst>
          </p:cNvPr>
          <p:cNvSpPr txBox="1">
            <a:spLocks noGrp="1"/>
          </p:cNvSpPr>
          <p:nvPr>
            <p:ph type="title"/>
          </p:nvPr>
        </p:nvSpPr>
        <p:spPr/>
        <p:txBody>
          <a:bodyPr/>
          <a:lstStyle/>
          <a:p>
            <a:endParaRPr lang="el-GR"/>
          </a:p>
        </p:txBody>
      </p:sp>
      <p:graphicFrame>
        <p:nvGraphicFramePr>
          <p:cNvPr id="3" name="Θέση περιεχομένου 3">
            <a:extLst>
              <a:ext uri="{FF2B5EF4-FFF2-40B4-BE49-F238E27FC236}">
                <a16:creationId xmlns:a16="http://schemas.microsoft.com/office/drawing/2014/main" id="{36B365A6-AD1A-0E59-D584-7D4601A439E8}"/>
              </a:ext>
            </a:extLst>
          </p:cNvPr>
          <p:cNvGraphicFramePr>
            <a:graphicFrameLocks noGrp="1"/>
          </p:cNvGraphicFramePr>
          <p:nvPr>
            <p:ph idx="1"/>
          </p:nvPr>
        </p:nvGraphicFramePr>
        <p:xfrm>
          <a:off x="0" y="0"/>
          <a:ext cx="4505093" cy="6858000"/>
        </p:xfrm>
        <a:graphic>
          <a:graphicData uri="http://schemas.openxmlformats.org/presentationml/2006/ole">
            <mc:AlternateContent xmlns:mc="http://schemas.openxmlformats.org/markup-compatibility/2006">
              <mc:Choice xmlns:v="urn:schemas-microsoft-com:vml" Requires="v">
                <p:oleObj name="PDF Document" r:id="rId2" imgW="73158439" imgH="104066502" progId="">
                  <p:embed/>
                </p:oleObj>
              </mc:Choice>
              <mc:Fallback>
                <p:oleObj name="PDF Document" r:id="rId2" imgW="73158439" imgH="104066502" progId="">
                  <p:embed/>
                  <p:pic>
                    <p:nvPicPr>
                      <p:cNvPr id="0" name=""/>
                      <p:cNvPicPr/>
                      <p:nvPr/>
                    </p:nvPicPr>
                    <p:blipFill>
                      <a:blip r:embed="rId3"/>
                      <a:stretch>
                        <a:fillRect/>
                      </a:stretch>
                    </p:blipFill>
                    <p:spPr>
                      <a:xfrm>
                        <a:off x="0" y="0"/>
                        <a:ext cx="4505093" cy="6858000"/>
                      </a:xfrm>
                      <a:prstGeom prst="rect">
                        <a:avLst/>
                      </a:prstGeom>
                      <a:noFill/>
                      <a:ln>
                        <a:noFill/>
                      </a:ln>
                    </p:spPr>
                  </p:pic>
                </p:oleObj>
              </mc:Fallback>
            </mc:AlternateContent>
          </a:graphicData>
        </a:graphic>
      </p:graphicFrame>
      <p:graphicFrame>
        <p:nvGraphicFramePr>
          <p:cNvPr id="4" name="Αντικείμενο 4">
            <a:extLst>
              <a:ext uri="{FF2B5EF4-FFF2-40B4-BE49-F238E27FC236}">
                <a16:creationId xmlns:a16="http://schemas.microsoft.com/office/drawing/2014/main" id="{27BBC12A-D3FF-620D-174B-437175F76EB2}"/>
              </a:ext>
            </a:extLst>
          </p:cNvPr>
          <p:cNvGraphicFramePr/>
          <p:nvPr/>
        </p:nvGraphicFramePr>
        <p:xfrm>
          <a:off x="4076696" y="0"/>
          <a:ext cx="4505093" cy="6858000"/>
        </p:xfrm>
        <a:graphic>
          <a:graphicData uri="http://schemas.openxmlformats.org/presentationml/2006/ole">
            <mc:AlternateContent xmlns:mc="http://schemas.openxmlformats.org/markup-compatibility/2006">
              <mc:Choice xmlns:v="urn:schemas-microsoft-com:vml" Requires="v">
                <p:oleObj name="PDF Document" r:id="rId4" imgW="72900862" imgH="104085957" progId="">
                  <p:embed/>
                </p:oleObj>
              </mc:Choice>
              <mc:Fallback>
                <p:oleObj name="PDF Document" r:id="rId4" imgW="72900862" imgH="104085957" progId="">
                  <p:embed/>
                  <p:pic>
                    <p:nvPicPr>
                      <p:cNvPr id="0" name=""/>
                      <p:cNvPicPr/>
                      <p:nvPr/>
                    </p:nvPicPr>
                    <p:blipFill>
                      <a:blip r:embed="rId5"/>
                      <a:stretch>
                        <a:fillRect/>
                      </a:stretch>
                    </p:blipFill>
                    <p:spPr>
                      <a:xfrm>
                        <a:off x="4076696" y="0"/>
                        <a:ext cx="4505093" cy="6858000"/>
                      </a:xfrm>
                      <a:prstGeom prst="rect">
                        <a:avLst/>
                      </a:prstGeom>
                      <a:noFill/>
                      <a:ln cap="flat">
                        <a:noFill/>
                      </a:ln>
                    </p:spPr>
                  </p:pic>
                </p:oleObj>
              </mc:Fallback>
            </mc:AlternateContent>
          </a:graphicData>
        </a:graphic>
      </p:graphicFrame>
      <p:graphicFrame>
        <p:nvGraphicFramePr>
          <p:cNvPr id="5" name="Αντικείμενο 5">
            <a:extLst>
              <a:ext uri="{FF2B5EF4-FFF2-40B4-BE49-F238E27FC236}">
                <a16:creationId xmlns:a16="http://schemas.microsoft.com/office/drawing/2014/main" id="{680F156B-DCDA-5B16-0726-36A85A5B086F}"/>
              </a:ext>
            </a:extLst>
          </p:cNvPr>
          <p:cNvGraphicFramePr/>
          <p:nvPr/>
        </p:nvGraphicFramePr>
        <p:xfrm>
          <a:off x="8153403" y="0"/>
          <a:ext cx="4038603" cy="6858000"/>
        </p:xfrm>
        <a:graphic>
          <a:graphicData uri="http://schemas.openxmlformats.org/presentationml/2006/ole">
            <mc:AlternateContent xmlns:mc="http://schemas.openxmlformats.org/markup-compatibility/2006">
              <mc:Choice xmlns:v="urn:schemas-microsoft-com:vml" Requires="v">
                <p:oleObj name="PDF Document" r:id="rId6" imgW="72636845" imgH="104085957" progId="">
                  <p:embed/>
                </p:oleObj>
              </mc:Choice>
              <mc:Fallback>
                <p:oleObj name="PDF Document" r:id="rId6" imgW="72636845" imgH="104085957" progId="">
                  <p:embed/>
                  <p:pic>
                    <p:nvPicPr>
                      <p:cNvPr id="0" name=""/>
                      <p:cNvPicPr/>
                      <p:nvPr/>
                    </p:nvPicPr>
                    <p:blipFill>
                      <a:blip r:embed="rId7"/>
                      <a:stretch>
                        <a:fillRect/>
                      </a:stretch>
                    </p:blipFill>
                    <p:spPr>
                      <a:xfrm>
                        <a:off x="8153403" y="0"/>
                        <a:ext cx="4038603" cy="6858000"/>
                      </a:xfrm>
                      <a:prstGeom prst="rect">
                        <a:avLst/>
                      </a:prstGeom>
                      <a:noFill/>
                      <a:ln cap="flat">
                        <a:noFill/>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87">
    <p:spTree>
      <p:nvGrpSpPr>
        <p:cNvPr id="1" name=""/>
        <p:cNvGrpSpPr/>
        <p:nvPr/>
      </p:nvGrpSpPr>
      <p:grpSpPr>
        <a:xfrm>
          <a:off x="0" y="0"/>
          <a:ext cx="0" cy="0"/>
          <a:chOff x="0" y="0"/>
          <a:chExt cx="0" cy="0"/>
        </a:xfrm>
      </p:grpSpPr>
      <p:graphicFrame>
        <p:nvGraphicFramePr>
          <p:cNvPr id="2" name="Θέση περιεχομένου 3">
            <a:extLst>
              <a:ext uri="{FF2B5EF4-FFF2-40B4-BE49-F238E27FC236}">
                <a16:creationId xmlns:a16="http://schemas.microsoft.com/office/drawing/2014/main" id="{D637753A-72F4-2BA0-57C3-F0F75800D1CB}"/>
              </a:ext>
            </a:extLst>
          </p:cNvPr>
          <p:cNvGraphicFramePr>
            <a:graphicFrameLocks noGrp="1"/>
          </p:cNvGraphicFramePr>
          <p:nvPr>
            <p:ph idx="1"/>
            <p:extLst>
              <p:ext uri="{D42A27DB-BD31-4B8C-83A1-F6EECF244321}">
                <p14:modId xmlns:p14="http://schemas.microsoft.com/office/powerpoint/2010/main" val="1649768569"/>
              </p:ext>
            </p:extLst>
          </p:nvPr>
        </p:nvGraphicFramePr>
        <p:xfrm>
          <a:off x="0" y="0"/>
          <a:ext cx="4959742" cy="6858000"/>
        </p:xfrm>
        <a:graphic>
          <a:graphicData uri="http://schemas.openxmlformats.org/presentationml/2006/ole">
            <mc:AlternateContent xmlns:mc="http://schemas.openxmlformats.org/markup-compatibility/2006">
              <mc:Choice xmlns:v="urn:schemas-microsoft-com:vml" Requires="v">
                <p:oleObj name="PDF Document" r:id="rId2" imgW="72984575" imgH="104066502" progId="">
                  <p:embed/>
                </p:oleObj>
              </mc:Choice>
              <mc:Fallback>
                <p:oleObj name="PDF Document" r:id="rId2" imgW="72984575" imgH="104066502" progId="">
                  <p:embed/>
                  <p:pic>
                    <p:nvPicPr>
                      <p:cNvPr id="0" name=""/>
                      <p:cNvPicPr/>
                      <p:nvPr/>
                    </p:nvPicPr>
                    <p:blipFill>
                      <a:blip r:embed="rId3"/>
                      <a:stretch>
                        <a:fillRect/>
                      </a:stretch>
                    </p:blipFill>
                    <p:spPr>
                      <a:xfrm>
                        <a:off x="0" y="0"/>
                        <a:ext cx="4959742" cy="6858000"/>
                      </a:xfrm>
                      <a:prstGeom prst="rect">
                        <a:avLst/>
                      </a:prstGeom>
                      <a:noFill/>
                      <a:ln>
                        <a:noFill/>
                      </a:ln>
                    </p:spPr>
                  </p:pic>
                </p:oleObj>
              </mc:Fallback>
            </mc:AlternateContent>
          </a:graphicData>
        </a:graphic>
      </p:graphicFrame>
      <p:grpSp>
        <p:nvGrpSpPr>
          <p:cNvPr id="3" name="Group 38">
            <a:extLst>
              <a:ext uri="{FF2B5EF4-FFF2-40B4-BE49-F238E27FC236}">
                <a16:creationId xmlns:a16="http://schemas.microsoft.com/office/drawing/2014/main" id="{0F376377-D8AA-1C46-F816-F68DB9B92A11}"/>
              </a:ext>
            </a:extLst>
          </p:cNvPr>
          <p:cNvGrpSpPr/>
          <p:nvPr/>
        </p:nvGrpSpPr>
        <p:grpSpPr>
          <a:xfrm>
            <a:off x="5522518" y="727606"/>
            <a:ext cx="1742773" cy="1071594"/>
            <a:chOff x="5522518" y="727606"/>
            <a:chExt cx="1742773" cy="1071594"/>
          </a:xfrm>
        </p:grpSpPr>
        <p:sp>
          <p:nvSpPr>
            <p:cNvPr id="4" name="Rectangle 39">
              <a:extLst>
                <a:ext uri="{FF2B5EF4-FFF2-40B4-BE49-F238E27FC236}">
                  <a16:creationId xmlns:a16="http://schemas.microsoft.com/office/drawing/2014/main" id="{B81D3D59-626D-595A-3DC3-CDF433F94180}"/>
                </a:ext>
              </a:extLst>
            </p:cNvPr>
            <p:cNvSpPr/>
            <p:nvPr/>
          </p:nvSpPr>
          <p:spPr>
            <a:xfrm>
              <a:off x="5522518" y="1117927"/>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5" name="Line 40">
              <a:extLst>
                <a:ext uri="{FF2B5EF4-FFF2-40B4-BE49-F238E27FC236}">
                  <a16:creationId xmlns:a16="http://schemas.microsoft.com/office/drawing/2014/main" id="{3A4FE01E-E7E5-8182-F61E-8B7B8B3C2F09}"/>
                </a:ext>
              </a:extLst>
            </p:cNvPr>
            <p:cNvSpPr/>
            <p:nvPr/>
          </p:nvSpPr>
          <p:spPr>
            <a:xfrm flipV="1">
              <a:off x="5522518" y="1117927"/>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6" name="Line 41">
              <a:extLst>
                <a:ext uri="{FF2B5EF4-FFF2-40B4-BE49-F238E27FC236}">
                  <a16:creationId xmlns:a16="http://schemas.microsoft.com/office/drawing/2014/main" id="{DE8BFCAF-1083-1A3D-699D-F9040E4EEB66}"/>
                </a:ext>
              </a:extLst>
            </p:cNvPr>
            <p:cNvSpPr/>
            <p:nvPr/>
          </p:nvSpPr>
          <p:spPr>
            <a:xfrm flipH="1" flipV="1">
              <a:off x="5522518" y="1117927"/>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7" name="Rectangle 42">
              <a:extLst>
                <a:ext uri="{FF2B5EF4-FFF2-40B4-BE49-F238E27FC236}">
                  <a16:creationId xmlns:a16="http://schemas.microsoft.com/office/drawing/2014/main" id="{16099825-4196-4946-3B81-B87FC995C019}"/>
                </a:ext>
              </a:extLst>
            </p:cNvPr>
            <p:cNvSpPr/>
            <p:nvPr/>
          </p:nvSpPr>
          <p:spPr>
            <a:xfrm>
              <a:off x="5595131" y="727606"/>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FF"/>
                  </a:solidFill>
                  <a:uFillTx/>
                  <a:latin typeface="Times New Roman" pitchFamily="18"/>
                  <a:cs typeface="Arial" pitchFamily="34"/>
                </a:rPr>
                <a:t>x x</a:t>
              </a:r>
              <a:endParaRPr lang="en-GB" sz="2400" b="1" i="0" u="none" strike="noStrike" kern="1200" cap="none" spc="0" baseline="0">
                <a:solidFill>
                  <a:srgbClr val="0000FF"/>
                </a:solidFill>
                <a:uFillTx/>
                <a:latin typeface="Times New Roman" pitchFamily="18"/>
                <a:cs typeface="Arial" pitchFamily="34"/>
              </a:endParaRPr>
            </a:p>
          </p:txBody>
        </p:sp>
        <p:sp>
          <p:nvSpPr>
            <p:cNvPr id="8" name="Rectangle 43">
              <a:extLst>
                <a:ext uri="{FF2B5EF4-FFF2-40B4-BE49-F238E27FC236}">
                  <a16:creationId xmlns:a16="http://schemas.microsoft.com/office/drawing/2014/main" id="{ABFA05F8-4F23-87ED-1C5C-54E6ED586C14}"/>
                </a:ext>
              </a:extLst>
            </p:cNvPr>
            <p:cNvSpPr/>
            <p:nvPr/>
          </p:nvSpPr>
          <p:spPr>
            <a:xfrm>
              <a:off x="6568180" y="1288243"/>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FF"/>
                  </a:solidFill>
                  <a:uFillTx/>
                  <a:latin typeface="Times New Roman" pitchFamily="18"/>
                  <a:cs typeface="Arial" pitchFamily="34"/>
                </a:rPr>
                <a:t>V</a:t>
              </a:r>
              <a:endParaRPr lang="en-GB" sz="1600" b="1" i="0" u="none" strike="noStrike" kern="1200" cap="none" spc="0" baseline="0">
                <a:solidFill>
                  <a:srgbClr val="0000FF"/>
                </a:solidFill>
                <a:uFillTx/>
                <a:latin typeface="Times New Roman" pitchFamily="18"/>
                <a:cs typeface="Arial" pitchFamily="34"/>
              </a:endParaRPr>
            </a:p>
          </p:txBody>
        </p:sp>
      </p:grpSp>
      <p:grpSp>
        <p:nvGrpSpPr>
          <p:cNvPr id="9" name="Group 38">
            <a:extLst>
              <a:ext uri="{FF2B5EF4-FFF2-40B4-BE49-F238E27FC236}">
                <a16:creationId xmlns:a16="http://schemas.microsoft.com/office/drawing/2014/main" id="{5A2F9611-198A-0622-0BA0-39D3E8B6CECD}"/>
              </a:ext>
            </a:extLst>
          </p:cNvPr>
          <p:cNvGrpSpPr/>
          <p:nvPr/>
        </p:nvGrpSpPr>
        <p:grpSpPr>
          <a:xfrm>
            <a:off x="7533970" y="752450"/>
            <a:ext cx="1742773" cy="1071585"/>
            <a:chOff x="7533970" y="752450"/>
            <a:chExt cx="1742773" cy="1071585"/>
          </a:xfrm>
        </p:grpSpPr>
        <p:sp>
          <p:nvSpPr>
            <p:cNvPr id="10" name="Rectangle 39">
              <a:extLst>
                <a:ext uri="{FF2B5EF4-FFF2-40B4-BE49-F238E27FC236}">
                  <a16:creationId xmlns:a16="http://schemas.microsoft.com/office/drawing/2014/main" id="{A00D4BDF-790C-9699-C8DD-73383ADC951A}"/>
                </a:ext>
              </a:extLst>
            </p:cNvPr>
            <p:cNvSpPr/>
            <p:nvPr/>
          </p:nvSpPr>
          <p:spPr>
            <a:xfrm>
              <a:off x="7533970" y="1142762"/>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11" name="Line 40">
              <a:extLst>
                <a:ext uri="{FF2B5EF4-FFF2-40B4-BE49-F238E27FC236}">
                  <a16:creationId xmlns:a16="http://schemas.microsoft.com/office/drawing/2014/main" id="{1F2129BA-451D-F5A9-C98A-9EEAB7432453}"/>
                </a:ext>
              </a:extLst>
            </p:cNvPr>
            <p:cNvSpPr/>
            <p:nvPr/>
          </p:nvSpPr>
          <p:spPr>
            <a:xfrm flipV="1">
              <a:off x="7533970" y="1142762"/>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2" name="Rectangle 42">
              <a:extLst>
                <a:ext uri="{FF2B5EF4-FFF2-40B4-BE49-F238E27FC236}">
                  <a16:creationId xmlns:a16="http://schemas.microsoft.com/office/drawing/2014/main" id="{7E365DB3-85B3-A1FD-9197-8CC8CCC21725}"/>
                </a:ext>
              </a:extLst>
            </p:cNvPr>
            <p:cNvSpPr/>
            <p:nvPr/>
          </p:nvSpPr>
          <p:spPr>
            <a:xfrm>
              <a:off x="7606582" y="752450"/>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FF"/>
                  </a:solidFill>
                  <a:uFillTx/>
                  <a:latin typeface="Times New Roman" pitchFamily="18"/>
                  <a:cs typeface="Arial" pitchFamily="34"/>
                </a:rPr>
                <a:t>x x</a:t>
              </a:r>
              <a:endParaRPr lang="en-GB" sz="2400" b="1" i="0" u="none" strike="noStrike" kern="1200" cap="none" spc="0" baseline="0">
                <a:solidFill>
                  <a:srgbClr val="0000FF"/>
                </a:solidFill>
                <a:uFillTx/>
                <a:latin typeface="Times New Roman" pitchFamily="18"/>
                <a:cs typeface="Arial" pitchFamily="34"/>
              </a:endParaRPr>
            </a:p>
          </p:txBody>
        </p:sp>
        <p:sp>
          <p:nvSpPr>
            <p:cNvPr id="13" name="Rectangle 43">
              <a:extLst>
                <a:ext uri="{FF2B5EF4-FFF2-40B4-BE49-F238E27FC236}">
                  <a16:creationId xmlns:a16="http://schemas.microsoft.com/office/drawing/2014/main" id="{09A1C9BA-7689-76AE-5B75-EA8DF3ACDCF3}"/>
                </a:ext>
              </a:extLst>
            </p:cNvPr>
            <p:cNvSpPr/>
            <p:nvPr/>
          </p:nvSpPr>
          <p:spPr>
            <a:xfrm>
              <a:off x="8579632" y="1313078"/>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FF"/>
                  </a:solidFill>
                  <a:uFillTx/>
                  <a:latin typeface="Times New Roman" pitchFamily="18"/>
                  <a:cs typeface="Arial" pitchFamily="34"/>
                </a:rPr>
                <a:t>V</a:t>
              </a:r>
              <a:endParaRPr lang="en-GB" sz="1600" b="1" i="0" u="none" strike="noStrike" kern="1200" cap="none" spc="0" baseline="0">
                <a:solidFill>
                  <a:srgbClr val="0000FF"/>
                </a:solidFill>
                <a:uFillTx/>
                <a:latin typeface="Times New Roman" pitchFamily="18"/>
                <a:cs typeface="Arial" pitchFamily="34"/>
              </a:endParaRPr>
            </a:p>
          </p:txBody>
        </p:sp>
      </p:grpSp>
      <p:grpSp>
        <p:nvGrpSpPr>
          <p:cNvPr id="14" name="Group 38">
            <a:extLst>
              <a:ext uri="{FF2B5EF4-FFF2-40B4-BE49-F238E27FC236}">
                <a16:creationId xmlns:a16="http://schemas.microsoft.com/office/drawing/2014/main" id="{06874D42-291E-41FD-C442-9FA94D9328DA}"/>
              </a:ext>
            </a:extLst>
          </p:cNvPr>
          <p:cNvGrpSpPr/>
          <p:nvPr/>
        </p:nvGrpSpPr>
        <p:grpSpPr>
          <a:xfrm>
            <a:off x="5595131" y="2164677"/>
            <a:ext cx="1742782" cy="1071594"/>
            <a:chOff x="5595131" y="2164677"/>
            <a:chExt cx="1742782" cy="1071594"/>
          </a:xfrm>
        </p:grpSpPr>
        <p:sp>
          <p:nvSpPr>
            <p:cNvPr id="15" name="Rectangle 39">
              <a:extLst>
                <a:ext uri="{FF2B5EF4-FFF2-40B4-BE49-F238E27FC236}">
                  <a16:creationId xmlns:a16="http://schemas.microsoft.com/office/drawing/2014/main" id="{85E0C1EA-CEF4-C31C-4A4D-F27D1085061F}"/>
                </a:ext>
              </a:extLst>
            </p:cNvPr>
            <p:cNvSpPr/>
            <p:nvPr/>
          </p:nvSpPr>
          <p:spPr>
            <a:xfrm>
              <a:off x="5595131" y="2554998"/>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16" name="Line 40">
              <a:extLst>
                <a:ext uri="{FF2B5EF4-FFF2-40B4-BE49-F238E27FC236}">
                  <a16:creationId xmlns:a16="http://schemas.microsoft.com/office/drawing/2014/main" id="{8A53A20A-68DB-E604-CDE3-16CD85498E4D}"/>
                </a:ext>
              </a:extLst>
            </p:cNvPr>
            <p:cNvSpPr/>
            <p:nvPr/>
          </p:nvSpPr>
          <p:spPr>
            <a:xfrm flipV="1">
              <a:off x="5595131" y="2554998"/>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7" name="Line 41">
              <a:extLst>
                <a:ext uri="{FF2B5EF4-FFF2-40B4-BE49-F238E27FC236}">
                  <a16:creationId xmlns:a16="http://schemas.microsoft.com/office/drawing/2014/main" id="{F45B7AF9-6967-1042-6741-7F5DAA9447D4}"/>
                </a:ext>
              </a:extLst>
            </p:cNvPr>
            <p:cNvSpPr/>
            <p:nvPr/>
          </p:nvSpPr>
          <p:spPr>
            <a:xfrm flipH="1" flipV="1">
              <a:off x="5595131" y="2554998"/>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8" name="Rectangle 42">
              <a:extLst>
                <a:ext uri="{FF2B5EF4-FFF2-40B4-BE49-F238E27FC236}">
                  <a16:creationId xmlns:a16="http://schemas.microsoft.com/office/drawing/2014/main" id="{EC9C24AC-E93F-2D0B-0460-C14E469D54EF}"/>
                </a:ext>
              </a:extLst>
            </p:cNvPr>
            <p:cNvSpPr/>
            <p:nvPr/>
          </p:nvSpPr>
          <p:spPr>
            <a:xfrm>
              <a:off x="5667752" y="2164677"/>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FF"/>
                  </a:solidFill>
                  <a:uFillTx/>
                  <a:latin typeface="Times New Roman" pitchFamily="18"/>
                  <a:cs typeface="Arial" pitchFamily="34"/>
                </a:rPr>
                <a:t>x </a:t>
              </a:r>
              <a:endParaRPr lang="en-GB" sz="2400" b="1" i="0" u="none" strike="noStrike" kern="1200" cap="none" spc="0" baseline="0">
                <a:solidFill>
                  <a:srgbClr val="0000FF"/>
                </a:solidFill>
                <a:uFillTx/>
                <a:latin typeface="Times New Roman" pitchFamily="18"/>
                <a:cs typeface="Arial" pitchFamily="34"/>
              </a:endParaRPr>
            </a:p>
          </p:txBody>
        </p:sp>
        <p:sp>
          <p:nvSpPr>
            <p:cNvPr id="19" name="Rectangle 43">
              <a:extLst>
                <a:ext uri="{FF2B5EF4-FFF2-40B4-BE49-F238E27FC236}">
                  <a16:creationId xmlns:a16="http://schemas.microsoft.com/office/drawing/2014/main" id="{126A4F90-8E5E-D7B4-CB3E-B69759DFE11C}"/>
                </a:ext>
              </a:extLst>
            </p:cNvPr>
            <p:cNvSpPr/>
            <p:nvPr/>
          </p:nvSpPr>
          <p:spPr>
            <a:xfrm>
              <a:off x="6640802" y="2725314"/>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FF"/>
                  </a:solidFill>
                  <a:uFillTx/>
                  <a:latin typeface="Times New Roman" pitchFamily="18"/>
                  <a:cs typeface="Arial" pitchFamily="34"/>
                </a:rPr>
                <a:t>V</a:t>
              </a:r>
              <a:endParaRPr lang="en-GB" sz="1600" b="1" i="0" u="none" strike="noStrike" kern="1200" cap="none" spc="0" baseline="0">
                <a:solidFill>
                  <a:srgbClr val="0000FF"/>
                </a:solidFill>
                <a:uFillTx/>
                <a:latin typeface="Times New Roman" pitchFamily="18"/>
                <a:cs typeface="Arial" pitchFamily="34"/>
              </a:endParaRPr>
            </a:p>
          </p:txBody>
        </p:sp>
      </p:grpSp>
      <p:grpSp>
        <p:nvGrpSpPr>
          <p:cNvPr id="20" name="Group 38">
            <a:extLst>
              <a:ext uri="{FF2B5EF4-FFF2-40B4-BE49-F238E27FC236}">
                <a16:creationId xmlns:a16="http://schemas.microsoft.com/office/drawing/2014/main" id="{78269F34-A188-B678-217F-D52FC001018C}"/>
              </a:ext>
            </a:extLst>
          </p:cNvPr>
          <p:cNvGrpSpPr/>
          <p:nvPr/>
        </p:nvGrpSpPr>
        <p:grpSpPr>
          <a:xfrm>
            <a:off x="5656853" y="3640098"/>
            <a:ext cx="1742782" cy="1071585"/>
            <a:chOff x="5656853" y="3640098"/>
            <a:chExt cx="1742782" cy="1071585"/>
          </a:xfrm>
        </p:grpSpPr>
        <p:sp>
          <p:nvSpPr>
            <p:cNvPr id="21" name="Rectangle 39">
              <a:extLst>
                <a:ext uri="{FF2B5EF4-FFF2-40B4-BE49-F238E27FC236}">
                  <a16:creationId xmlns:a16="http://schemas.microsoft.com/office/drawing/2014/main" id="{A1B353BA-A54A-72CD-D9D5-6E75BBB5AC3D}"/>
                </a:ext>
              </a:extLst>
            </p:cNvPr>
            <p:cNvSpPr/>
            <p:nvPr/>
          </p:nvSpPr>
          <p:spPr>
            <a:xfrm>
              <a:off x="5656853" y="4030410"/>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22" name="Line 40">
              <a:extLst>
                <a:ext uri="{FF2B5EF4-FFF2-40B4-BE49-F238E27FC236}">
                  <a16:creationId xmlns:a16="http://schemas.microsoft.com/office/drawing/2014/main" id="{9EF5769E-B487-83AA-FDCF-ACE61F52A0D0}"/>
                </a:ext>
              </a:extLst>
            </p:cNvPr>
            <p:cNvSpPr/>
            <p:nvPr/>
          </p:nvSpPr>
          <p:spPr>
            <a:xfrm flipV="1">
              <a:off x="5656853" y="4030410"/>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3" name="Line 41">
              <a:extLst>
                <a:ext uri="{FF2B5EF4-FFF2-40B4-BE49-F238E27FC236}">
                  <a16:creationId xmlns:a16="http://schemas.microsoft.com/office/drawing/2014/main" id="{BDB15A46-B9E6-901D-8D71-267C47E3BA4D}"/>
                </a:ext>
              </a:extLst>
            </p:cNvPr>
            <p:cNvSpPr/>
            <p:nvPr/>
          </p:nvSpPr>
          <p:spPr>
            <a:xfrm flipH="1" flipV="1">
              <a:off x="5656853" y="4030410"/>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4" name="Rectangle 42">
              <a:extLst>
                <a:ext uri="{FF2B5EF4-FFF2-40B4-BE49-F238E27FC236}">
                  <a16:creationId xmlns:a16="http://schemas.microsoft.com/office/drawing/2014/main" id="{FB9EEB2F-5604-7C14-7C6A-6A941AB40839}"/>
                </a:ext>
              </a:extLst>
            </p:cNvPr>
            <p:cNvSpPr/>
            <p:nvPr/>
          </p:nvSpPr>
          <p:spPr>
            <a:xfrm>
              <a:off x="5729474" y="3640098"/>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0000FF"/>
                  </a:solidFill>
                  <a:uFillTx/>
                  <a:latin typeface="Times New Roman" pitchFamily="18"/>
                  <a:cs typeface="Arial" pitchFamily="34"/>
                </a:rPr>
                <a:t>ΙΙΙ</a:t>
              </a:r>
              <a:endParaRPr lang="en-GB" sz="1800" b="1" i="0" u="none" strike="noStrike" kern="1200" cap="none" spc="0" baseline="0">
                <a:solidFill>
                  <a:srgbClr val="0000FF"/>
                </a:solidFill>
                <a:uFillTx/>
                <a:latin typeface="Times New Roman" pitchFamily="18"/>
                <a:cs typeface="Arial" pitchFamily="34"/>
              </a:endParaRPr>
            </a:p>
          </p:txBody>
        </p:sp>
        <p:sp>
          <p:nvSpPr>
            <p:cNvPr id="25" name="Rectangle 43">
              <a:extLst>
                <a:ext uri="{FF2B5EF4-FFF2-40B4-BE49-F238E27FC236}">
                  <a16:creationId xmlns:a16="http://schemas.microsoft.com/office/drawing/2014/main" id="{90DE4661-84B6-1806-0BA3-C32F2F479E35}"/>
                </a:ext>
              </a:extLst>
            </p:cNvPr>
            <p:cNvSpPr/>
            <p:nvPr/>
          </p:nvSpPr>
          <p:spPr>
            <a:xfrm>
              <a:off x="6702524" y="4200735"/>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1" i="0" u="none" strike="noStrike" kern="1200" cap="none" spc="0" baseline="0">
                  <a:solidFill>
                    <a:srgbClr val="0000FF"/>
                  </a:solidFill>
                  <a:uFillTx/>
                  <a:latin typeface="Times New Roman" pitchFamily="18"/>
                  <a:cs typeface="Arial" pitchFamily="34"/>
                </a:rPr>
                <a:t>44</a:t>
              </a:r>
              <a:endParaRPr lang="en-GB" sz="1600" b="1" i="0" u="none" strike="noStrike" kern="1200" cap="none" spc="0" baseline="0">
                <a:solidFill>
                  <a:srgbClr val="0000FF"/>
                </a:solidFill>
                <a:uFillTx/>
                <a:latin typeface="Times New Roman" pitchFamily="18"/>
                <a:cs typeface="Arial" pitchFamily="34"/>
              </a:endParaRPr>
            </a:p>
          </p:txBody>
        </p:sp>
      </p:grpSp>
      <p:grpSp>
        <p:nvGrpSpPr>
          <p:cNvPr id="26" name="Group 38">
            <a:extLst>
              <a:ext uri="{FF2B5EF4-FFF2-40B4-BE49-F238E27FC236}">
                <a16:creationId xmlns:a16="http://schemas.microsoft.com/office/drawing/2014/main" id="{C0DE6CCE-ABBF-C12F-B655-6A4E42786A81}"/>
              </a:ext>
            </a:extLst>
          </p:cNvPr>
          <p:cNvGrpSpPr/>
          <p:nvPr/>
        </p:nvGrpSpPr>
        <p:grpSpPr>
          <a:xfrm>
            <a:off x="7533970" y="2214356"/>
            <a:ext cx="1742773" cy="1071585"/>
            <a:chOff x="7533970" y="2214356"/>
            <a:chExt cx="1742773" cy="1071585"/>
          </a:xfrm>
        </p:grpSpPr>
        <p:sp>
          <p:nvSpPr>
            <p:cNvPr id="27" name="Rectangle 39">
              <a:extLst>
                <a:ext uri="{FF2B5EF4-FFF2-40B4-BE49-F238E27FC236}">
                  <a16:creationId xmlns:a16="http://schemas.microsoft.com/office/drawing/2014/main" id="{D11E7F46-9489-1974-FF1D-9B647069A258}"/>
                </a:ext>
              </a:extLst>
            </p:cNvPr>
            <p:cNvSpPr/>
            <p:nvPr/>
          </p:nvSpPr>
          <p:spPr>
            <a:xfrm>
              <a:off x="7533970" y="2604668"/>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28" name="Line 40">
              <a:extLst>
                <a:ext uri="{FF2B5EF4-FFF2-40B4-BE49-F238E27FC236}">
                  <a16:creationId xmlns:a16="http://schemas.microsoft.com/office/drawing/2014/main" id="{459EDAD4-B796-A1B8-CA14-4697945648A5}"/>
                </a:ext>
              </a:extLst>
            </p:cNvPr>
            <p:cNvSpPr/>
            <p:nvPr/>
          </p:nvSpPr>
          <p:spPr>
            <a:xfrm flipV="1">
              <a:off x="7533970" y="2604668"/>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9" name="Rectangle 42">
              <a:extLst>
                <a:ext uri="{FF2B5EF4-FFF2-40B4-BE49-F238E27FC236}">
                  <a16:creationId xmlns:a16="http://schemas.microsoft.com/office/drawing/2014/main" id="{A0245A05-4BE5-518F-359B-48AA2C094429}"/>
                </a:ext>
              </a:extLst>
            </p:cNvPr>
            <p:cNvSpPr/>
            <p:nvPr/>
          </p:nvSpPr>
          <p:spPr>
            <a:xfrm>
              <a:off x="7606582" y="2214356"/>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FF"/>
                  </a:solidFill>
                  <a:uFillTx/>
                  <a:latin typeface="Times New Roman" pitchFamily="18"/>
                  <a:cs typeface="Arial" pitchFamily="34"/>
                </a:rPr>
                <a:t>x </a:t>
              </a:r>
              <a:endParaRPr lang="en-GB" sz="2400" b="1" i="0" u="none" strike="noStrike" kern="1200" cap="none" spc="0" baseline="0">
                <a:solidFill>
                  <a:srgbClr val="0000FF"/>
                </a:solidFill>
                <a:uFillTx/>
                <a:latin typeface="Times New Roman" pitchFamily="18"/>
                <a:cs typeface="Arial" pitchFamily="34"/>
              </a:endParaRPr>
            </a:p>
          </p:txBody>
        </p:sp>
        <p:sp>
          <p:nvSpPr>
            <p:cNvPr id="30" name="Rectangle 43">
              <a:extLst>
                <a:ext uri="{FF2B5EF4-FFF2-40B4-BE49-F238E27FC236}">
                  <a16:creationId xmlns:a16="http://schemas.microsoft.com/office/drawing/2014/main" id="{8ACD4BB9-38D4-E3FB-A736-36138F4E88B9}"/>
                </a:ext>
              </a:extLst>
            </p:cNvPr>
            <p:cNvSpPr/>
            <p:nvPr/>
          </p:nvSpPr>
          <p:spPr>
            <a:xfrm>
              <a:off x="8579632" y="2774993"/>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FF"/>
                  </a:solidFill>
                  <a:uFillTx/>
                  <a:latin typeface="Times New Roman" pitchFamily="18"/>
                  <a:cs typeface="Arial" pitchFamily="34"/>
                </a:rPr>
                <a:t>V</a:t>
              </a:r>
              <a:endParaRPr lang="en-GB" sz="1600" b="1" i="0" u="none" strike="noStrike" kern="1200" cap="none" spc="0" baseline="0">
                <a:solidFill>
                  <a:srgbClr val="0000FF"/>
                </a:solidFill>
                <a:uFillTx/>
                <a:latin typeface="Times New Roman" pitchFamily="18"/>
                <a:cs typeface="Arial" pitchFamily="34"/>
              </a:endParaRPr>
            </a:p>
          </p:txBody>
        </p:sp>
      </p:grpSp>
      <p:grpSp>
        <p:nvGrpSpPr>
          <p:cNvPr id="31" name="Group 38">
            <a:extLst>
              <a:ext uri="{FF2B5EF4-FFF2-40B4-BE49-F238E27FC236}">
                <a16:creationId xmlns:a16="http://schemas.microsoft.com/office/drawing/2014/main" id="{A7728F7E-AC0F-5A39-2BEA-CBACDAD797CB}"/>
              </a:ext>
            </a:extLst>
          </p:cNvPr>
          <p:cNvGrpSpPr/>
          <p:nvPr/>
        </p:nvGrpSpPr>
        <p:grpSpPr>
          <a:xfrm>
            <a:off x="9966009" y="752450"/>
            <a:ext cx="1742773" cy="1071585"/>
            <a:chOff x="9966009" y="752450"/>
            <a:chExt cx="1742773" cy="1071585"/>
          </a:xfrm>
        </p:grpSpPr>
        <p:sp>
          <p:nvSpPr>
            <p:cNvPr id="32" name="Rectangle 39">
              <a:extLst>
                <a:ext uri="{FF2B5EF4-FFF2-40B4-BE49-F238E27FC236}">
                  <a16:creationId xmlns:a16="http://schemas.microsoft.com/office/drawing/2014/main" id="{6A6F43B2-AE8E-A60D-D7D4-5738F61169C0}"/>
                </a:ext>
              </a:extLst>
            </p:cNvPr>
            <p:cNvSpPr/>
            <p:nvPr/>
          </p:nvSpPr>
          <p:spPr>
            <a:xfrm>
              <a:off x="9966009" y="1142762"/>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33" name="Line 40">
              <a:extLst>
                <a:ext uri="{FF2B5EF4-FFF2-40B4-BE49-F238E27FC236}">
                  <a16:creationId xmlns:a16="http://schemas.microsoft.com/office/drawing/2014/main" id="{02F57947-FB18-6D6C-949D-214B0891B9A9}"/>
                </a:ext>
              </a:extLst>
            </p:cNvPr>
            <p:cNvSpPr/>
            <p:nvPr/>
          </p:nvSpPr>
          <p:spPr>
            <a:xfrm flipV="1">
              <a:off x="9966009" y="1142762"/>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34" name="Rectangle 42">
              <a:extLst>
                <a:ext uri="{FF2B5EF4-FFF2-40B4-BE49-F238E27FC236}">
                  <a16:creationId xmlns:a16="http://schemas.microsoft.com/office/drawing/2014/main" id="{C07825D8-A55E-1A1B-8C7B-9C3BD942D87A}"/>
                </a:ext>
              </a:extLst>
            </p:cNvPr>
            <p:cNvSpPr/>
            <p:nvPr/>
          </p:nvSpPr>
          <p:spPr>
            <a:xfrm>
              <a:off x="10038621" y="752450"/>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FF"/>
                  </a:solidFill>
                  <a:uFillTx/>
                  <a:latin typeface="Times New Roman" pitchFamily="18"/>
                  <a:cs typeface="Arial" pitchFamily="34"/>
                </a:rPr>
                <a:t>x x x</a:t>
              </a:r>
              <a:r>
                <a:rPr lang="el-GR" sz="2400" b="1" i="0" u="none" strike="noStrike" kern="1200" cap="none" spc="0" baseline="0">
                  <a:solidFill>
                    <a:srgbClr val="0000FF"/>
                  </a:solidFill>
                  <a:uFillTx/>
                  <a:latin typeface="Times New Roman" pitchFamily="18"/>
                  <a:cs typeface="Arial" pitchFamily="34"/>
                </a:rPr>
                <a:t> </a:t>
              </a:r>
              <a:endParaRPr lang="en-GB" sz="2400" b="1" i="0" u="none" strike="noStrike" kern="1200" cap="none" spc="0" baseline="0">
                <a:solidFill>
                  <a:srgbClr val="0000FF"/>
                </a:solidFill>
                <a:uFillTx/>
                <a:latin typeface="Times New Roman" pitchFamily="18"/>
                <a:cs typeface="Arial" pitchFamily="34"/>
              </a:endParaRPr>
            </a:p>
          </p:txBody>
        </p:sp>
        <p:sp>
          <p:nvSpPr>
            <p:cNvPr id="35" name="Rectangle 43">
              <a:extLst>
                <a:ext uri="{FF2B5EF4-FFF2-40B4-BE49-F238E27FC236}">
                  <a16:creationId xmlns:a16="http://schemas.microsoft.com/office/drawing/2014/main" id="{D7981984-E71F-3712-CDFB-8153DDAAF0A3}"/>
                </a:ext>
              </a:extLst>
            </p:cNvPr>
            <p:cNvSpPr/>
            <p:nvPr/>
          </p:nvSpPr>
          <p:spPr>
            <a:xfrm>
              <a:off x="11011671" y="1313078"/>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1" i="0" u="none" strike="noStrike" kern="1200" cap="none" spc="0" baseline="0">
                  <a:solidFill>
                    <a:srgbClr val="0000FF"/>
                  </a:solidFill>
                  <a:uFillTx/>
                  <a:latin typeface="Times New Roman" pitchFamily="18"/>
                  <a:cs typeface="Arial" pitchFamily="34"/>
                </a:rPr>
                <a:t>Β΄ ΣΣ</a:t>
              </a:r>
              <a:endParaRPr lang="en-GB" sz="1600" b="1" i="0" u="none" strike="noStrike" kern="1200" cap="none" spc="0" baseline="0">
                <a:solidFill>
                  <a:srgbClr val="0000FF"/>
                </a:solidFill>
                <a:uFillTx/>
                <a:latin typeface="Times New Roman" pitchFamily="18"/>
                <a:cs typeface="Arial" pitchFamily="34"/>
              </a:endParaRPr>
            </a:p>
          </p:txBody>
        </p:sp>
      </p:grpSp>
      <p:pic>
        <p:nvPicPr>
          <p:cNvPr id="36" name="Εικόνα 44">
            <a:extLst>
              <a:ext uri="{FF2B5EF4-FFF2-40B4-BE49-F238E27FC236}">
                <a16:creationId xmlns:a16="http://schemas.microsoft.com/office/drawing/2014/main" id="{9ED277E8-C776-1D35-96E1-4D123238D123}"/>
              </a:ext>
            </a:extLst>
          </p:cNvPr>
          <p:cNvPicPr>
            <a:picLocks noChangeAspect="1"/>
          </p:cNvPicPr>
          <p:nvPr/>
        </p:nvPicPr>
        <p:blipFill>
          <a:blip r:embed="rId4"/>
          <a:stretch>
            <a:fillRect/>
          </a:stretch>
        </p:blipFill>
        <p:spPr>
          <a:xfrm>
            <a:off x="9966009" y="1126751"/>
            <a:ext cx="1066894" cy="713296"/>
          </a:xfrm>
          <a:prstGeom prst="rect">
            <a:avLst/>
          </a:prstGeom>
          <a:noFill/>
          <a:ln cap="flat">
            <a:noFill/>
          </a:ln>
        </p:spPr>
      </p:pic>
      <p:sp>
        <p:nvSpPr>
          <p:cNvPr id="37" name="Rectangle 43">
            <a:extLst>
              <a:ext uri="{FF2B5EF4-FFF2-40B4-BE49-F238E27FC236}">
                <a16:creationId xmlns:a16="http://schemas.microsoft.com/office/drawing/2014/main" id="{F0B3DECB-A3C2-E921-B96E-FA408C57A59E}"/>
              </a:ext>
            </a:extLst>
          </p:cNvPr>
          <p:cNvSpPr/>
          <p:nvPr/>
        </p:nvSpPr>
        <p:spPr>
          <a:xfrm>
            <a:off x="5308302" y="4200735"/>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FF"/>
              </a:solidFill>
              <a:uFillTx/>
              <a:latin typeface="Times New Roman" pitchFamily="18"/>
              <a:cs typeface="Arial" pitchFamily="34"/>
            </a:endParaRPr>
          </a:p>
        </p:txBody>
      </p:sp>
      <p:grpSp>
        <p:nvGrpSpPr>
          <p:cNvPr id="38" name="Group 38">
            <a:extLst>
              <a:ext uri="{FF2B5EF4-FFF2-40B4-BE49-F238E27FC236}">
                <a16:creationId xmlns:a16="http://schemas.microsoft.com/office/drawing/2014/main" id="{F195F602-270F-73AE-7882-5B4A3E68D6D4}"/>
              </a:ext>
            </a:extLst>
          </p:cNvPr>
          <p:cNvGrpSpPr/>
          <p:nvPr/>
        </p:nvGrpSpPr>
        <p:grpSpPr>
          <a:xfrm>
            <a:off x="5656853" y="5033954"/>
            <a:ext cx="1742782" cy="1071594"/>
            <a:chOff x="5656853" y="5033954"/>
            <a:chExt cx="1742782" cy="1071594"/>
          </a:xfrm>
        </p:grpSpPr>
        <p:sp>
          <p:nvSpPr>
            <p:cNvPr id="39" name="Rectangle 39">
              <a:extLst>
                <a:ext uri="{FF2B5EF4-FFF2-40B4-BE49-F238E27FC236}">
                  <a16:creationId xmlns:a16="http://schemas.microsoft.com/office/drawing/2014/main" id="{B1F99BAC-07D8-2737-ACF6-16E8EDD2BE58}"/>
                </a:ext>
              </a:extLst>
            </p:cNvPr>
            <p:cNvSpPr/>
            <p:nvPr/>
          </p:nvSpPr>
          <p:spPr>
            <a:xfrm>
              <a:off x="5656853" y="5424275"/>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40" name="Line 40">
              <a:extLst>
                <a:ext uri="{FF2B5EF4-FFF2-40B4-BE49-F238E27FC236}">
                  <a16:creationId xmlns:a16="http://schemas.microsoft.com/office/drawing/2014/main" id="{36950473-ADD3-A65B-4FDE-82B4253D120D}"/>
                </a:ext>
              </a:extLst>
            </p:cNvPr>
            <p:cNvSpPr/>
            <p:nvPr/>
          </p:nvSpPr>
          <p:spPr>
            <a:xfrm flipV="1">
              <a:off x="5656853" y="5424275"/>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1" name="Line 41">
              <a:extLst>
                <a:ext uri="{FF2B5EF4-FFF2-40B4-BE49-F238E27FC236}">
                  <a16:creationId xmlns:a16="http://schemas.microsoft.com/office/drawing/2014/main" id="{9C9806FE-4661-1775-33A5-929BA7F6D5D5}"/>
                </a:ext>
              </a:extLst>
            </p:cNvPr>
            <p:cNvSpPr/>
            <p:nvPr/>
          </p:nvSpPr>
          <p:spPr>
            <a:xfrm flipH="1" flipV="1">
              <a:off x="5656853" y="5424275"/>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2" name="Rectangle 42">
              <a:extLst>
                <a:ext uri="{FF2B5EF4-FFF2-40B4-BE49-F238E27FC236}">
                  <a16:creationId xmlns:a16="http://schemas.microsoft.com/office/drawing/2014/main" id="{13300CD1-E06E-2BA3-C04C-01F68C56BF54}"/>
                </a:ext>
              </a:extLst>
            </p:cNvPr>
            <p:cNvSpPr/>
            <p:nvPr/>
          </p:nvSpPr>
          <p:spPr>
            <a:xfrm>
              <a:off x="5729474" y="5033954"/>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0000FF"/>
                  </a:solidFill>
                  <a:uFillTx/>
                  <a:latin typeface="Times New Roman" pitchFamily="18"/>
                  <a:cs typeface="Arial" pitchFamily="34"/>
                </a:rPr>
                <a:t>ΙΙ</a:t>
              </a:r>
              <a:endParaRPr lang="en-GB" sz="1800" b="1" i="0" u="none" strike="noStrike" kern="1200" cap="none" spc="0" baseline="0">
                <a:solidFill>
                  <a:srgbClr val="0000FF"/>
                </a:solidFill>
                <a:uFillTx/>
                <a:latin typeface="Times New Roman" pitchFamily="18"/>
                <a:cs typeface="Arial" pitchFamily="34"/>
              </a:endParaRPr>
            </a:p>
          </p:txBody>
        </p:sp>
        <p:sp>
          <p:nvSpPr>
            <p:cNvPr id="43" name="Rectangle 43">
              <a:extLst>
                <a:ext uri="{FF2B5EF4-FFF2-40B4-BE49-F238E27FC236}">
                  <a16:creationId xmlns:a16="http://schemas.microsoft.com/office/drawing/2014/main" id="{CAC64B95-22F7-BED4-0ABB-07E40E45E3DA}"/>
                </a:ext>
              </a:extLst>
            </p:cNvPr>
            <p:cNvSpPr/>
            <p:nvPr/>
          </p:nvSpPr>
          <p:spPr>
            <a:xfrm>
              <a:off x="6702524" y="5594591"/>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1" i="0" u="none" strike="noStrike" kern="1200" cap="none" spc="0" baseline="0">
                  <a:solidFill>
                    <a:srgbClr val="0000FF"/>
                  </a:solidFill>
                  <a:uFillTx/>
                  <a:latin typeface="Times New Roman" pitchFamily="18"/>
                  <a:cs typeface="Arial" pitchFamily="34"/>
                </a:rPr>
                <a:t>44</a:t>
              </a:r>
              <a:endParaRPr lang="en-GB" sz="1600" b="1" i="0" u="none" strike="noStrike" kern="1200" cap="none" spc="0" baseline="0">
                <a:solidFill>
                  <a:srgbClr val="0000FF"/>
                </a:solidFill>
                <a:uFillTx/>
                <a:latin typeface="Times New Roman" pitchFamily="18"/>
                <a:cs typeface="Arial" pitchFamily="34"/>
              </a:endParaRPr>
            </a:p>
          </p:txBody>
        </p:sp>
      </p:grpSp>
      <p:sp>
        <p:nvSpPr>
          <p:cNvPr id="44" name="Rectangle 43">
            <a:extLst>
              <a:ext uri="{FF2B5EF4-FFF2-40B4-BE49-F238E27FC236}">
                <a16:creationId xmlns:a16="http://schemas.microsoft.com/office/drawing/2014/main" id="{457F0EF3-1C3B-80EE-9BEB-C9C01CA97A5E}"/>
              </a:ext>
            </a:extLst>
          </p:cNvPr>
          <p:cNvSpPr/>
          <p:nvPr/>
        </p:nvSpPr>
        <p:spPr>
          <a:xfrm>
            <a:off x="5308302" y="5594591"/>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1" i="0" u="none" strike="noStrike" kern="1200" cap="none" spc="0" baseline="0">
                <a:solidFill>
                  <a:srgbClr val="0000FF"/>
                </a:solidFill>
                <a:uFillTx/>
                <a:latin typeface="Times New Roman" pitchFamily="18"/>
                <a:cs typeface="Arial" pitchFamily="34"/>
              </a:rPr>
              <a:t>ΙΙΙ</a:t>
            </a:r>
            <a:endParaRPr lang="en-GB" sz="1600" b="1" i="0" u="none" strike="noStrike" kern="1200" cap="none" spc="0" baseline="0">
              <a:solidFill>
                <a:srgbClr val="0000FF"/>
              </a:solidFill>
              <a:uFillTx/>
              <a:latin typeface="Times New Roman" pitchFamily="18"/>
              <a:cs typeface="Arial" pitchFamily="34"/>
            </a:endParaRPr>
          </a:p>
        </p:txBody>
      </p:sp>
      <p:grpSp>
        <p:nvGrpSpPr>
          <p:cNvPr id="45" name="Group 38">
            <a:extLst>
              <a:ext uri="{FF2B5EF4-FFF2-40B4-BE49-F238E27FC236}">
                <a16:creationId xmlns:a16="http://schemas.microsoft.com/office/drawing/2014/main" id="{34C61338-E3EC-65B7-B481-6E901E13ADFB}"/>
              </a:ext>
            </a:extLst>
          </p:cNvPr>
          <p:cNvGrpSpPr/>
          <p:nvPr/>
        </p:nvGrpSpPr>
        <p:grpSpPr>
          <a:xfrm>
            <a:off x="7533970" y="3640098"/>
            <a:ext cx="1742782" cy="1071585"/>
            <a:chOff x="5656853" y="3640098"/>
            <a:chExt cx="1742782" cy="1071585"/>
          </a:xfrm>
        </p:grpSpPr>
        <p:sp>
          <p:nvSpPr>
            <p:cNvPr id="46" name="Rectangle 39">
              <a:extLst>
                <a:ext uri="{FF2B5EF4-FFF2-40B4-BE49-F238E27FC236}">
                  <a16:creationId xmlns:a16="http://schemas.microsoft.com/office/drawing/2014/main" id="{37BAC572-7FBC-25C8-D718-80C67A5B89BD}"/>
                </a:ext>
              </a:extLst>
            </p:cNvPr>
            <p:cNvSpPr/>
            <p:nvPr/>
          </p:nvSpPr>
          <p:spPr>
            <a:xfrm>
              <a:off x="5656853" y="4030410"/>
              <a:ext cx="1045662" cy="681273"/>
            </a:xfrm>
            <a:prstGeom prst="rect">
              <a:avLst/>
            </a:prstGeom>
            <a:noFill/>
            <a:ln w="28575" cap="flat">
              <a:solidFill>
                <a:srgbClr val="0000FF"/>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Arial" pitchFamily="34"/>
              </a:endParaRPr>
            </a:p>
          </p:txBody>
        </p:sp>
        <p:sp>
          <p:nvSpPr>
            <p:cNvPr id="47" name="Line 40">
              <a:extLst>
                <a:ext uri="{FF2B5EF4-FFF2-40B4-BE49-F238E27FC236}">
                  <a16:creationId xmlns:a16="http://schemas.microsoft.com/office/drawing/2014/main" id="{C64BDC37-7F30-C19D-9BF2-299F0B464E02}"/>
                </a:ext>
              </a:extLst>
            </p:cNvPr>
            <p:cNvSpPr/>
            <p:nvPr/>
          </p:nvSpPr>
          <p:spPr>
            <a:xfrm flipV="1">
              <a:off x="5656853" y="4030410"/>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8" name="Line 41">
              <a:extLst>
                <a:ext uri="{FF2B5EF4-FFF2-40B4-BE49-F238E27FC236}">
                  <a16:creationId xmlns:a16="http://schemas.microsoft.com/office/drawing/2014/main" id="{CF1F316A-5093-A907-2948-03124FB21A9A}"/>
                </a:ext>
              </a:extLst>
            </p:cNvPr>
            <p:cNvSpPr/>
            <p:nvPr/>
          </p:nvSpPr>
          <p:spPr>
            <a:xfrm flipH="1" flipV="1">
              <a:off x="5656853" y="4030410"/>
              <a:ext cx="1045662" cy="6812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rgbClr val="0000FF"/>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49" name="Rectangle 42">
              <a:extLst>
                <a:ext uri="{FF2B5EF4-FFF2-40B4-BE49-F238E27FC236}">
                  <a16:creationId xmlns:a16="http://schemas.microsoft.com/office/drawing/2014/main" id="{2A6CA6DF-205A-FC4E-5696-289AE678412B}"/>
                </a:ext>
              </a:extLst>
            </p:cNvPr>
            <p:cNvSpPr/>
            <p:nvPr/>
          </p:nvSpPr>
          <p:spPr>
            <a:xfrm>
              <a:off x="5729474" y="3640098"/>
              <a:ext cx="893167" cy="489670"/>
            </a:xfrm>
            <a:prstGeom prst="rect">
              <a:avLst/>
            </a:prstGeom>
            <a:no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0000FF"/>
                  </a:solidFill>
                  <a:uFillTx/>
                  <a:latin typeface="Times New Roman" pitchFamily="18"/>
                  <a:cs typeface="Arial" pitchFamily="34"/>
                </a:rPr>
                <a:t>ΙΙΙ</a:t>
              </a:r>
              <a:endParaRPr lang="en-GB" sz="1800" b="1" i="0" u="none" strike="noStrike" kern="1200" cap="none" spc="0" baseline="0">
                <a:solidFill>
                  <a:srgbClr val="0000FF"/>
                </a:solidFill>
                <a:uFillTx/>
                <a:latin typeface="Times New Roman" pitchFamily="18"/>
                <a:cs typeface="Arial" pitchFamily="34"/>
              </a:endParaRPr>
            </a:p>
          </p:txBody>
        </p:sp>
        <p:sp>
          <p:nvSpPr>
            <p:cNvPr id="50" name="Rectangle 43">
              <a:extLst>
                <a:ext uri="{FF2B5EF4-FFF2-40B4-BE49-F238E27FC236}">
                  <a16:creationId xmlns:a16="http://schemas.microsoft.com/office/drawing/2014/main" id="{371B3249-5ED8-1E24-C565-40BCF623308B}"/>
                </a:ext>
              </a:extLst>
            </p:cNvPr>
            <p:cNvSpPr/>
            <p:nvPr/>
          </p:nvSpPr>
          <p:spPr>
            <a:xfrm>
              <a:off x="6702524" y="4200735"/>
              <a:ext cx="697111" cy="340641"/>
            </a:xfrm>
            <a:prstGeom prst="rect">
              <a:avLst/>
            </a:prstGeom>
            <a:no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600" b="1" i="0" u="none" strike="noStrike" kern="1200" cap="none" spc="0" baseline="0" dirty="0">
                  <a:solidFill>
                    <a:srgbClr val="0000FF"/>
                  </a:solidFill>
                  <a:uFillTx/>
                  <a:latin typeface="Times New Roman" pitchFamily="18"/>
                  <a:cs typeface="Arial" pitchFamily="34"/>
                </a:rPr>
                <a:t>44 (-)</a:t>
              </a:r>
              <a:endParaRPr lang="en-GB" sz="1600" b="1" i="0" u="none" strike="noStrike" kern="1200" cap="none" spc="0" baseline="0" dirty="0">
                <a:solidFill>
                  <a:srgbClr val="0000FF"/>
                </a:solidFill>
                <a:uFillTx/>
                <a:latin typeface="Times New Roman" pitchFamily="18"/>
                <a:cs typeface="Arial" pitchFamily="34"/>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42">
    <p:spTree>
      <p:nvGrpSpPr>
        <p:cNvPr id="1" name=""/>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96DD763D-D57D-33A1-7B71-F957CE4BFD20}"/>
              </a:ext>
            </a:extLst>
          </p:cNvPr>
          <p:cNvSpPr txBox="1">
            <a:spLocks noGrp="1"/>
          </p:cNvSpPr>
          <p:nvPr>
            <p:ph idx="1"/>
          </p:nvPr>
        </p:nvSpPr>
        <p:spPr>
          <a:xfrm>
            <a:off x="3539613" y="433004"/>
            <a:ext cx="8094215" cy="4935409"/>
          </a:xfrm>
        </p:spPr>
        <p:txBody>
          <a:bodyPr/>
          <a:lstStyle/>
          <a:p>
            <a:pPr marL="0" lvl="0" indent="0" defTabSz="914400">
              <a:lnSpc>
                <a:spcPct val="90000"/>
              </a:lnSpc>
              <a:spcBef>
                <a:spcPts val="0"/>
              </a:spcBef>
              <a:spcAft>
                <a:spcPts val="0"/>
              </a:spcAft>
              <a:buNone/>
            </a:pPr>
            <a:r>
              <a:rPr lang="el-GR" dirty="0">
                <a:solidFill>
                  <a:schemeClr val="bg1"/>
                </a:solidFill>
              </a:rPr>
              <a:t>Το βράδυ της 27ης Οκτωβρίου απέναντι από </a:t>
            </a:r>
          </a:p>
          <a:p>
            <a:pPr marL="0" lvl="0" indent="0" defTabSz="914400">
              <a:lnSpc>
                <a:spcPct val="90000"/>
              </a:lnSpc>
              <a:spcBef>
                <a:spcPts val="0"/>
              </a:spcBef>
              <a:spcAft>
                <a:spcPts val="0"/>
              </a:spcAft>
              <a:buNone/>
            </a:pPr>
            <a:endParaRPr lang="el-GR" dirty="0">
              <a:solidFill>
                <a:schemeClr val="bg1"/>
              </a:solidFill>
            </a:endParaRPr>
          </a:p>
          <a:p>
            <a:pPr marL="0" lvl="0" indent="0" defTabSz="914400">
              <a:lnSpc>
                <a:spcPct val="90000"/>
              </a:lnSpc>
              <a:spcBef>
                <a:spcPts val="0"/>
              </a:spcBef>
              <a:spcAft>
                <a:spcPts val="0"/>
              </a:spcAft>
              <a:buNone/>
            </a:pPr>
            <a:r>
              <a:rPr lang="el-GR" dirty="0">
                <a:solidFill>
                  <a:schemeClr val="bg1"/>
                </a:solidFill>
              </a:rPr>
              <a:t>περίπου 73.000 Έλληνες με 162 πυροβόλα και 0 άρματα μάχης, βρίσκονταν </a:t>
            </a:r>
          </a:p>
          <a:p>
            <a:pPr marL="0" lvl="0" indent="0" defTabSz="914400">
              <a:lnSpc>
                <a:spcPct val="90000"/>
              </a:lnSpc>
              <a:spcBef>
                <a:spcPts val="0"/>
              </a:spcBef>
              <a:spcAft>
                <a:spcPts val="0"/>
              </a:spcAft>
              <a:buNone/>
            </a:pPr>
            <a:endParaRPr lang="el-GR" dirty="0">
              <a:solidFill>
                <a:schemeClr val="bg1"/>
              </a:solidFill>
            </a:endParaRPr>
          </a:p>
          <a:p>
            <a:pPr marL="0" lvl="0" indent="0" defTabSz="914400">
              <a:lnSpc>
                <a:spcPct val="90000"/>
              </a:lnSpc>
              <a:spcBef>
                <a:spcPts val="0"/>
              </a:spcBef>
              <a:spcAft>
                <a:spcPts val="0"/>
              </a:spcAft>
              <a:buNone/>
            </a:pPr>
            <a:r>
              <a:rPr lang="el-GR" dirty="0">
                <a:solidFill>
                  <a:schemeClr val="bg1"/>
                </a:solidFill>
              </a:rPr>
              <a:t>83.055 Ιταλοί με 432 πυροβόλα και 169 άρματα μάχης</a:t>
            </a:r>
          </a:p>
          <a:p>
            <a:pPr marL="0" lvl="0" indent="0" defTabSz="914400">
              <a:lnSpc>
                <a:spcPct val="90000"/>
              </a:lnSpc>
              <a:spcBef>
                <a:spcPts val="0"/>
              </a:spcBef>
              <a:spcAft>
                <a:spcPts val="0"/>
              </a:spcAft>
              <a:buNone/>
            </a:pPr>
            <a:endParaRPr lang="el-GR" sz="2800" dirty="0">
              <a:solidFill>
                <a:srgbClr val="000000"/>
              </a:solidFill>
              <a:latin typeface="Calibri"/>
            </a:endParaRPr>
          </a:p>
          <a:p>
            <a:pPr marL="0" lvl="0" indent="0" defTabSz="914400">
              <a:lnSpc>
                <a:spcPct val="90000"/>
              </a:lnSpc>
              <a:spcBef>
                <a:spcPts val="0"/>
              </a:spcBef>
              <a:spcAft>
                <a:spcPts val="0"/>
              </a:spcAft>
              <a:buNone/>
            </a:pPr>
            <a:r>
              <a:rPr lang="el-GR" sz="2400" dirty="0">
                <a:solidFill>
                  <a:srgbClr val="000000"/>
                </a:solidFill>
                <a:latin typeface="Calibri"/>
              </a:rPr>
              <a:t>Υπήρχαν διαθέσιμα σε Αλβανία και Ιταλία </a:t>
            </a:r>
            <a:r>
              <a:rPr lang="en-US" sz="2400" dirty="0">
                <a:solidFill>
                  <a:srgbClr val="000000"/>
                </a:solidFill>
                <a:latin typeface="Calibri"/>
              </a:rPr>
              <a:t>306</a:t>
            </a:r>
            <a:endParaRPr lang="el-GR" sz="2400" dirty="0">
              <a:solidFill>
                <a:srgbClr val="000000"/>
              </a:solidFill>
              <a:latin typeface="Calibri"/>
            </a:endParaRPr>
          </a:p>
          <a:p>
            <a:pPr marL="0" lvl="0" indent="0" defTabSz="914400">
              <a:lnSpc>
                <a:spcPct val="90000"/>
              </a:lnSpc>
              <a:spcBef>
                <a:spcPts val="0"/>
              </a:spcBef>
              <a:spcAft>
                <a:spcPts val="0"/>
              </a:spcAft>
              <a:buNone/>
            </a:pPr>
            <a:r>
              <a:rPr lang="el-GR" sz="2400" dirty="0">
                <a:solidFill>
                  <a:srgbClr val="000000"/>
                </a:solidFill>
                <a:latin typeface="Calibri"/>
              </a:rPr>
              <a:t>αεροσκάφη έναντι 14</a:t>
            </a:r>
            <a:r>
              <a:rPr lang="en-US" sz="2400" dirty="0">
                <a:solidFill>
                  <a:srgbClr val="000000"/>
                </a:solidFill>
                <a:latin typeface="Calibri"/>
              </a:rPr>
              <a:t>4</a:t>
            </a:r>
            <a:r>
              <a:rPr lang="el-GR" sz="1800" dirty="0">
                <a:solidFill>
                  <a:srgbClr val="000000"/>
                </a:solidFill>
                <a:latin typeface="Calibri"/>
              </a:rPr>
              <a:t> </a:t>
            </a:r>
            <a:r>
              <a:rPr lang="el-GR" sz="2400" dirty="0">
                <a:solidFill>
                  <a:srgbClr val="000000"/>
                </a:solidFill>
                <a:latin typeface="Calibri"/>
              </a:rPr>
              <a:t>ελληνικών</a:t>
            </a:r>
            <a:endParaRPr lang="en-US" sz="2400" dirty="0">
              <a:solidFill>
                <a:srgbClr val="000000"/>
              </a:solidFill>
              <a:latin typeface="Calibri"/>
            </a:endParaRPr>
          </a:p>
          <a:p>
            <a:pPr marL="0" lvl="0" indent="0">
              <a:buNone/>
            </a:pPr>
            <a:endParaRPr lang="el-GR" dirty="0"/>
          </a:p>
          <a:p>
            <a:pPr marL="0" lvl="0" indent="0">
              <a:buNone/>
            </a:pPr>
            <a:endParaRPr lang="el-GR" dirty="0"/>
          </a:p>
        </p:txBody>
      </p:sp>
      <p:sp>
        <p:nvSpPr>
          <p:cNvPr id="3" name="Τίτλος 1">
            <a:extLst>
              <a:ext uri="{FF2B5EF4-FFF2-40B4-BE49-F238E27FC236}">
                <a16:creationId xmlns:a16="http://schemas.microsoft.com/office/drawing/2014/main" id="{D35918BD-3291-4A8E-9254-7D6A71CF68F6}"/>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4" name="Τίτλος 1">
            <a:extLst>
              <a:ext uri="{FF2B5EF4-FFF2-40B4-BE49-F238E27FC236}">
                <a16:creationId xmlns:a16="http://schemas.microsoft.com/office/drawing/2014/main" id="{23F9880B-6B63-B65A-AFA4-38D92F0A714F}"/>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l-GR" sz="4400" b="0" i="0" u="none" strike="noStrike" kern="1200" cap="none" spc="0" baseline="0">
                <a:solidFill>
                  <a:srgbClr val="FFFFFF"/>
                </a:solidFill>
                <a:uFillTx/>
                <a:latin typeface="Calibri Light"/>
                <a:cs typeface="Times New Roman" pitchFamily="18"/>
              </a:rPr>
              <a:t>ΟΙ ΑΡΙΘΜΟΙ</a:t>
            </a:r>
            <a:endParaRPr lang="el-GR" sz="4400" b="0" i="0" u="none" strike="noStrike" kern="1200" cap="none" spc="0" baseline="0">
              <a:solidFill>
                <a:srgbClr val="FFFFFF"/>
              </a:solidFill>
              <a:uFillTx/>
              <a:latin typeface="Calibri Light"/>
            </a:endParaRPr>
          </a:p>
        </p:txBody>
      </p:sp>
      <p:pic>
        <p:nvPicPr>
          <p:cNvPr id="5" name="Εικόνα 1">
            <a:extLst>
              <a:ext uri="{FF2B5EF4-FFF2-40B4-BE49-F238E27FC236}">
                <a16:creationId xmlns:a16="http://schemas.microsoft.com/office/drawing/2014/main" id="{3C5648FE-8C49-7C57-C784-574CC0F47FD3}"/>
              </a:ext>
            </a:extLst>
          </p:cNvPr>
          <p:cNvPicPr>
            <a:picLocks noChangeAspect="1"/>
          </p:cNvPicPr>
          <p:nvPr/>
        </p:nvPicPr>
        <p:blipFill>
          <a:blip r:embed="rId2"/>
          <a:stretch>
            <a:fillRect/>
          </a:stretch>
        </p:blipFill>
        <p:spPr>
          <a:xfrm>
            <a:off x="6354453" y="4007186"/>
            <a:ext cx="3332210" cy="2417810"/>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79">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7D042F6E-CB8C-A791-653C-54F1F372D1B6}"/>
              </a:ext>
            </a:extLst>
          </p:cNvPr>
          <p:cNvPicPr>
            <a:picLocks noGrp="1" noChangeAspect="1"/>
          </p:cNvPicPr>
          <p:nvPr>
            <p:ph idx="1"/>
          </p:nvPr>
        </p:nvPicPr>
        <p:blipFill>
          <a:blip r:embed="rId2"/>
          <a:stretch>
            <a:fillRect/>
          </a:stretch>
        </p:blipFill>
        <p:spPr>
          <a:xfrm>
            <a:off x="2841168" y="-24953"/>
            <a:ext cx="6193971" cy="688295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0">
    <p:spTree>
      <p:nvGrpSpPr>
        <p:cNvPr id="1" name=""/>
        <p:cNvGrpSpPr/>
        <p:nvPr/>
      </p:nvGrpSpPr>
      <p:grpSpPr>
        <a:xfrm>
          <a:off x="0" y="0"/>
          <a:ext cx="0" cy="0"/>
          <a:chOff x="0" y="0"/>
          <a:chExt cx="0" cy="0"/>
        </a:xfrm>
      </p:grpSpPr>
      <p:pic>
        <p:nvPicPr>
          <p:cNvPr id="2" name="Picture 5" descr="ΔΙΑΤΑΞΗ ΙΤΑΛΩΝ">
            <a:extLst>
              <a:ext uri="{FF2B5EF4-FFF2-40B4-BE49-F238E27FC236}">
                <a16:creationId xmlns:a16="http://schemas.microsoft.com/office/drawing/2014/main" id="{87BE1F60-121E-1F95-DB5F-DD7DAF3A5542}"/>
              </a:ext>
            </a:extLst>
          </p:cNvPr>
          <p:cNvPicPr>
            <a:picLocks noGrp="1" noChangeAspect="1"/>
          </p:cNvPicPr>
          <p:nvPr>
            <p:ph idx="1"/>
          </p:nvPr>
        </p:nvPicPr>
        <p:blipFill>
          <a:blip r:embed="rId2"/>
          <a:srcRect/>
          <a:stretch>
            <a:fillRect/>
          </a:stretch>
        </p:blipFill>
        <p:spPr>
          <a:xfrm>
            <a:off x="1524003" y="0"/>
            <a:ext cx="9144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394448-71B3-EDD6-BA6B-D354BA6DB86D}"/>
              </a:ext>
            </a:extLst>
          </p:cNvPr>
          <p:cNvSpPr txBox="1">
            <a:spLocks noGrp="1"/>
          </p:cNvSpPr>
          <p:nvPr>
            <p:ph type="title"/>
          </p:nvPr>
        </p:nvSpPr>
        <p:spPr>
          <a:xfrm>
            <a:off x="688259" y="304806"/>
            <a:ext cx="9674937" cy="1507068"/>
          </a:xfrm>
        </p:spPr>
        <p:txBody>
          <a:bodyPr/>
          <a:lstStyle/>
          <a:p>
            <a:pPr lvl="0"/>
            <a:r>
              <a:rPr lang="el-GR" dirty="0"/>
              <a:t>ΑΝΤΙΚΕΙΜΕΝΑ </a:t>
            </a:r>
            <a:r>
              <a:rPr lang="el-GR" dirty="0" err="1"/>
              <a:t>κατα</a:t>
            </a:r>
            <a:r>
              <a:rPr lang="el-GR" dirty="0"/>
              <a:t> ΤΗΝ ΑΝΑΛΥΣΗ ΤΩΝ ΕΠΙΧΕΙΡΗΣΕΩΝ</a:t>
            </a:r>
          </a:p>
        </p:txBody>
      </p:sp>
      <p:sp>
        <p:nvSpPr>
          <p:cNvPr id="3" name="Θέση περιεχομένου 2">
            <a:extLst>
              <a:ext uri="{FF2B5EF4-FFF2-40B4-BE49-F238E27FC236}">
                <a16:creationId xmlns:a16="http://schemas.microsoft.com/office/drawing/2014/main" id="{2A14BA56-ACE9-D6D8-9D3A-151E5090F0D9}"/>
              </a:ext>
            </a:extLst>
          </p:cNvPr>
          <p:cNvSpPr txBox="1">
            <a:spLocks noGrp="1"/>
          </p:cNvSpPr>
          <p:nvPr>
            <p:ph idx="1"/>
          </p:nvPr>
        </p:nvSpPr>
        <p:spPr>
          <a:xfrm>
            <a:off x="582608" y="1932520"/>
            <a:ext cx="11078449" cy="4714086"/>
          </a:xfrm>
        </p:spPr>
        <p:txBody>
          <a:bodyPr/>
          <a:lstStyle/>
          <a:p>
            <a:pPr>
              <a:lnSpc>
                <a:spcPct val="80000"/>
              </a:lnSpc>
            </a:pPr>
            <a:r>
              <a:rPr lang="el-GR" sz="2800" dirty="0">
                <a:solidFill>
                  <a:srgbClr val="FFFFFF"/>
                </a:solidFill>
              </a:rPr>
              <a:t>Εκπαίδευση</a:t>
            </a:r>
          </a:p>
          <a:p>
            <a:pPr lvl="0">
              <a:lnSpc>
                <a:spcPct val="80000"/>
              </a:lnSpc>
            </a:pPr>
            <a:r>
              <a:rPr lang="el-GR" sz="2800" dirty="0">
                <a:solidFill>
                  <a:srgbClr val="FFFFFF"/>
                </a:solidFill>
              </a:rPr>
              <a:t>Οργάνωση, Σύνθεση </a:t>
            </a:r>
          </a:p>
          <a:p>
            <a:pPr marL="0" lvl="0" indent="0">
              <a:lnSpc>
                <a:spcPct val="80000"/>
              </a:lnSpc>
              <a:buNone/>
            </a:pPr>
            <a:r>
              <a:rPr lang="el-GR" sz="2800" dirty="0">
                <a:solidFill>
                  <a:srgbClr val="FFFFFF"/>
                </a:solidFill>
              </a:rPr>
              <a:t>&amp; Διοίκηση</a:t>
            </a:r>
          </a:p>
          <a:p>
            <a:pPr>
              <a:lnSpc>
                <a:spcPct val="80000"/>
              </a:lnSpc>
            </a:pPr>
            <a:r>
              <a:rPr lang="el-GR" sz="2800" dirty="0">
                <a:solidFill>
                  <a:srgbClr val="FFFFFF"/>
                </a:solidFill>
              </a:rPr>
              <a:t>Έδαφος &amp; Συγκοινωνίες</a:t>
            </a:r>
          </a:p>
          <a:p>
            <a:pPr lvl="0">
              <a:lnSpc>
                <a:spcPct val="80000"/>
              </a:lnSpc>
            </a:pPr>
            <a:r>
              <a:rPr lang="el-GR" sz="2800" dirty="0">
                <a:solidFill>
                  <a:srgbClr val="FFFFFF"/>
                </a:solidFill>
              </a:rPr>
              <a:t>Αριθμοί &amp; Μέσα</a:t>
            </a:r>
          </a:p>
          <a:p>
            <a:pPr lvl="0">
              <a:lnSpc>
                <a:spcPct val="80000"/>
              </a:lnSpc>
            </a:pPr>
            <a:r>
              <a:rPr lang="el-GR" sz="2800" dirty="0">
                <a:solidFill>
                  <a:srgbClr val="FFFFFF"/>
                </a:solidFill>
              </a:rPr>
              <a:t>Πληροφορίες</a:t>
            </a:r>
          </a:p>
          <a:p>
            <a:pPr lvl="0">
              <a:lnSpc>
                <a:spcPct val="80000"/>
              </a:lnSpc>
            </a:pPr>
            <a:r>
              <a:rPr lang="el-GR" sz="2800" dirty="0">
                <a:solidFill>
                  <a:srgbClr val="FFFFFF"/>
                </a:solidFill>
              </a:rPr>
              <a:t>Σχέδια επιχειρήσεων</a:t>
            </a:r>
          </a:p>
          <a:p>
            <a:pPr lvl="0">
              <a:lnSpc>
                <a:spcPct val="80000"/>
              </a:lnSpc>
            </a:pPr>
            <a:r>
              <a:rPr lang="el-GR" sz="2800" dirty="0">
                <a:solidFill>
                  <a:srgbClr val="FFFFFF"/>
                </a:solidFill>
              </a:rPr>
              <a:t>Συγκρότηση</a:t>
            </a:r>
          </a:p>
          <a:p>
            <a:pPr lvl="0">
              <a:lnSpc>
                <a:spcPct val="80000"/>
              </a:lnSpc>
            </a:pPr>
            <a:r>
              <a:rPr lang="el-GR" sz="2800" dirty="0">
                <a:solidFill>
                  <a:srgbClr val="FFFFFF"/>
                </a:solidFill>
              </a:rPr>
              <a:t>Διεξαγωγή</a:t>
            </a:r>
          </a:p>
          <a:p>
            <a:pPr lvl="0">
              <a:lnSpc>
                <a:spcPct val="80000"/>
              </a:lnSpc>
            </a:pPr>
            <a:endParaRPr lang="el-GR" sz="1900" dirty="0"/>
          </a:p>
          <a:p>
            <a:pPr lvl="0">
              <a:lnSpc>
                <a:spcPct val="80000"/>
              </a:lnSpc>
            </a:pPr>
            <a:endParaRPr lang="el-GR" sz="1900" dirty="0"/>
          </a:p>
        </p:txBody>
      </p:sp>
      <p:pic>
        <p:nvPicPr>
          <p:cNvPr id="4" name="Εικόνα 3">
            <a:extLst>
              <a:ext uri="{FF2B5EF4-FFF2-40B4-BE49-F238E27FC236}">
                <a16:creationId xmlns:a16="http://schemas.microsoft.com/office/drawing/2014/main" id="{A4A3D568-E197-5F98-4B15-47BD4D72BF27}"/>
              </a:ext>
            </a:extLst>
          </p:cNvPr>
          <p:cNvPicPr>
            <a:picLocks noChangeAspect="1"/>
          </p:cNvPicPr>
          <p:nvPr/>
        </p:nvPicPr>
        <p:blipFill>
          <a:blip r:embed="rId2"/>
          <a:stretch>
            <a:fillRect/>
          </a:stretch>
        </p:blipFill>
        <p:spPr>
          <a:xfrm>
            <a:off x="7730544" y="3943965"/>
            <a:ext cx="4273819" cy="2702641"/>
          </a:xfrm>
          <a:prstGeom prst="rect">
            <a:avLst/>
          </a:prstGeom>
        </p:spPr>
      </p:pic>
      <p:pic>
        <p:nvPicPr>
          <p:cNvPr id="1026" name="Picture 2">
            <a:extLst>
              <a:ext uri="{FF2B5EF4-FFF2-40B4-BE49-F238E27FC236}">
                <a16:creationId xmlns:a16="http://schemas.microsoft.com/office/drawing/2014/main" id="{E7C36659-E5F7-4172-6C7B-8926B2B10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585" y="1145746"/>
            <a:ext cx="4610869" cy="34915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70">
    <p:spTree>
      <p:nvGrpSpPr>
        <p:cNvPr id="1" name=""/>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7A97795D-34E3-669A-335C-24EB33EBF3D0}"/>
              </a:ext>
            </a:extLst>
          </p:cNvPr>
          <p:cNvSpPr txBox="1">
            <a:spLocks noGrp="1"/>
          </p:cNvSpPr>
          <p:nvPr>
            <p:ph idx="1"/>
          </p:nvPr>
        </p:nvSpPr>
        <p:spPr>
          <a:xfrm>
            <a:off x="3539613" y="324465"/>
            <a:ext cx="8094215" cy="5899351"/>
          </a:xfrm>
        </p:spPr>
        <p:txBody>
          <a:bodyPr/>
          <a:lstStyle/>
          <a:p>
            <a:pPr lvl="0"/>
            <a:r>
              <a:rPr lang="el-GR" dirty="0"/>
              <a:t>Μετά την εισβολή των Ιταλών  στην Αλβανία, εκπονήθηκε το Σχέδιο </a:t>
            </a:r>
            <a:r>
              <a:rPr lang="el-GR" b="1" dirty="0"/>
              <a:t>ΙΒ</a:t>
            </a:r>
            <a:r>
              <a:rPr lang="el-GR" dirty="0"/>
              <a:t> (</a:t>
            </a:r>
            <a:r>
              <a:rPr lang="el-GR" b="1" dirty="0"/>
              <a:t>Ι</a:t>
            </a:r>
            <a:r>
              <a:rPr lang="el-GR" dirty="0"/>
              <a:t>ταλία-</a:t>
            </a:r>
            <a:r>
              <a:rPr lang="el-GR" b="1" dirty="0"/>
              <a:t>Β</a:t>
            </a:r>
            <a:r>
              <a:rPr lang="el-GR" dirty="0"/>
              <a:t>ουλγαρία)-Μάιος 1939</a:t>
            </a:r>
          </a:p>
          <a:p>
            <a:pPr lvl="0"/>
            <a:r>
              <a:rPr lang="el-GR" dirty="0"/>
              <a:t>Ήταν αμυντικό, εναντίον δύο συγχρόνως αντιπάλων</a:t>
            </a:r>
          </a:p>
          <a:p>
            <a:pPr lvl="0"/>
            <a:r>
              <a:rPr lang="el-GR" dirty="0"/>
              <a:t>Στο μέτωπο προς Αλβανία, τμήμα εθνικού εδάφους εγκαταλείπονταν με σκοπό την άμυνα στην φυσικά ισχυρή τοποθεσία: </a:t>
            </a:r>
          </a:p>
          <a:p>
            <a:pPr lvl="0">
              <a:buNone/>
            </a:pPr>
            <a:r>
              <a:rPr lang="el-GR" dirty="0"/>
              <a:t>	Άραχθος-Ζυγός Μετσόβου-Αλιάκμονας-Βέρμιο </a:t>
            </a:r>
          </a:p>
        </p:txBody>
      </p:sp>
      <p:sp>
        <p:nvSpPr>
          <p:cNvPr id="3" name="Τίτλος 1">
            <a:extLst>
              <a:ext uri="{FF2B5EF4-FFF2-40B4-BE49-F238E27FC236}">
                <a16:creationId xmlns:a16="http://schemas.microsoft.com/office/drawing/2014/main" id="{C0918ACF-66CE-D156-385A-8D49FCAAEF71}"/>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4" name="Τίτλος 1">
            <a:extLst>
              <a:ext uri="{FF2B5EF4-FFF2-40B4-BE49-F238E27FC236}">
                <a16:creationId xmlns:a16="http://schemas.microsoft.com/office/drawing/2014/main" id="{608BBD6B-FD98-C2B5-F058-CED74C419486}"/>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l-GR" sz="4400" b="0" i="0" u="none" strike="noStrike" kern="1200" cap="none" spc="0" baseline="0">
                <a:solidFill>
                  <a:srgbClr val="FFFFFF"/>
                </a:solidFill>
                <a:uFillTx/>
                <a:latin typeface="Calibri Light"/>
                <a:cs typeface="Times New Roman" pitchFamily="18"/>
              </a:rPr>
              <a:t>Σχέδιο ΙΒ</a:t>
            </a:r>
            <a:endParaRPr lang="el-GR" sz="4400" b="0" i="0" u="none" strike="noStrike" kern="1200" cap="none" spc="0" baseline="0">
              <a:solidFill>
                <a:srgbClr val="FFFFFF"/>
              </a:solidFill>
              <a:uFillTx/>
              <a:latin typeface="Calibri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3D4826B-AC85-F0F2-D138-800E0909C177}"/>
              </a:ext>
            </a:extLst>
          </p:cNvPr>
          <p:cNvPicPr>
            <a:picLocks noGrp="1" noChangeAspect="1"/>
          </p:cNvPicPr>
          <p:nvPr>
            <p:ph idx="1"/>
          </p:nvPr>
        </p:nvPicPr>
        <p:blipFill>
          <a:blip r:embed="rId2"/>
          <a:srcRect/>
          <a:stretch>
            <a:fillRect/>
          </a:stretch>
        </p:blipFill>
        <p:spPr>
          <a:xfrm>
            <a:off x="0" y="0"/>
            <a:ext cx="12052304" cy="6858000"/>
          </a:xfrm>
        </p:spPr>
      </p:pic>
      <p:sp>
        <p:nvSpPr>
          <p:cNvPr id="3" name="Rectangle 2">
            <a:extLst>
              <a:ext uri="{FF2B5EF4-FFF2-40B4-BE49-F238E27FC236}">
                <a16:creationId xmlns:a16="http://schemas.microsoft.com/office/drawing/2014/main" id="{0E5DD6AE-9EBA-7F4F-A5C6-1B2DEF233EBF}"/>
              </a:ext>
            </a:extLst>
          </p:cNvPr>
          <p:cNvSpPr txBox="1">
            <a:spLocks noGrp="1"/>
          </p:cNvSpPr>
          <p:nvPr>
            <p:ph type="title"/>
          </p:nvPr>
        </p:nvSpPr>
        <p:spPr>
          <a:xfrm>
            <a:off x="508004" y="276221"/>
            <a:ext cx="2692395" cy="1325559"/>
          </a:xfrm>
        </p:spPr>
        <p:txBody>
          <a:bodyPr/>
          <a:lstStyle/>
          <a:p>
            <a:pPr lvl="0"/>
            <a:r>
              <a:rPr lang="el-GR" b="1" dirty="0">
                <a:solidFill>
                  <a:schemeClr val="tx1"/>
                </a:solidFill>
                <a:effectLst>
                  <a:outerShdw dist="38096" dir="2700000">
                    <a:srgbClr val="C0C0C0"/>
                  </a:outerShdw>
                </a:effectLst>
              </a:rPr>
              <a:t>Σχέδιο ΙΒ</a:t>
            </a:r>
            <a:endParaRPr lang="en-US" b="1" dirty="0">
              <a:solidFill>
                <a:schemeClr val="tx1"/>
              </a:solidFill>
              <a:effectLst>
                <a:outerShdw dist="38096" dir="2700000">
                  <a:srgbClr val="C0C0C0"/>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BD0A004-058B-4C4E-73FE-E0AB8FA03B0F}"/>
              </a:ext>
            </a:extLst>
          </p:cNvPr>
          <p:cNvPicPr>
            <a:picLocks noGrp="1" noChangeAspect="1"/>
          </p:cNvPicPr>
          <p:nvPr>
            <p:ph idx="1"/>
          </p:nvPr>
        </p:nvPicPr>
        <p:blipFill>
          <a:blip r:embed="rId2"/>
          <a:srcRect/>
          <a:stretch>
            <a:fillRect/>
          </a:stretch>
        </p:blipFill>
        <p:spPr>
          <a:xfrm>
            <a:off x="0" y="0"/>
            <a:ext cx="12192000" cy="6858000"/>
          </a:xfrm>
        </p:spPr>
      </p:pic>
      <p:sp>
        <p:nvSpPr>
          <p:cNvPr id="3" name="Rectangle 5">
            <a:extLst>
              <a:ext uri="{FF2B5EF4-FFF2-40B4-BE49-F238E27FC236}">
                <a16:creationId xmlns:a16="http://schemas.microsoft.com/office/drawing/2014/main" id="{0B105318-19AC-4B00-6D12-833788D6C83E}"/>
              </a:ext>
            </a:extLst>
          </p:cNvPr>
          <p:cNvSpPr txBox="1">
            <a:spLocks noGrp="1"/>
          </p:cNvSpPr>
          <p:nvPr>
            <p:ph type="title"/>
          </p:nvPr>
        </p:nvSpPr>
        <p:spPr>
          <a:xfrm>
            <a:off x="68826" y="405277"/>
            <a:ext cx="2526890" cy="1184276"/>
          </a:xfrm>
        </p:spPr>
        <p:txBody>
          <a:bodyPr>
            <a:normAutofit fontScale="90000"/>
          </a:bodyPr>
          <a:lstStyle/>
          <a:p>
            <a:pPr marL="285750" indent="-285750">
              <a:spcBef>
                <a:spcPts val="500"/>
              </a:spcBef>
              <a:spcAft>
                <a:spcPts val="600"/>
              </a:spcAft>
              <a:buClr>
                <a:srgbClr val="FFFFFF"/>
              </a:buClr>
              <a:buSzPct val="80000"/>
              <a:buFont typeface="Wingdings 3" pitchFamily="18"/>
              <a:buChar char=""/>
            </a:pPr>
            <a:r>
              <a:rPr lang="el-GR" b="1" cap="none" dirty="0">
                <a:solidFill>
                  <a:srgbClr val="0F496F"/>
                </a:solidFill>
              </a:rPr>
              <a:t>ΣΧΕΔΙΟ </a:t>
            </a:r>
            <a:r>
              <a:rPr lang="el-GR" b="1" cap="none" dirty="0" err="1">
                <a:solidFill>
                  <a:srgbClr val="0F496F"/>
                </a:solidFill>
              </a:rPr>
              <a:t>ΙΒα</a:t>
            </a:r>
            <a:endParaRPr lang="en-US" b="1" cap="none" dirty="0">
              <a:solidFill>
                <a:srgbClr val="0F496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34">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221376-3B79-A1C3-CFC6-2814EBF2A9A6}"/>
              </a:ext>
            </a:extLst>
          </p:cNvPr>
          <p:cNvSpPr txBox="1">
            <a:spLocks noGrp="1"/>
          </p:cNvSpPr>
          <p:nvPr>
            <p:ph type="title"/>
          </p:nvPr>
        </p:nvSpPr>
        <p:spPr/>
        <p:txBody>
          <a:bodyPr/>
          <a:lstStyle/>
          <a:p>
            <a:endParaRPr lang="el-GR"/>
          </a:p>
        </p:txBody>
      </p:sp>
      <p:sp>
        <p:nvSpPr>
          <p:cNvPr id="3" name="Θέση SmartArt 2">
            <a:extLst>
              <a:ext uri="{FF2B5EF4-FFF2-40B4-BE49-F238E27FC236}">
                <a16:creationId xmlns:a16="http://schemas.microsoft.com/office/drawing/2014/main" id="{67276AE4-C2E6-EB3E-C977-218BBA0E11A6}"/>
              </a:ext>
            </a:extLst>
          </p:cNvPr>
          <p:cNvSpPr txBox="1">
            <a:spLocks noGrp="1"/>
          </p:cNvSpPr>
          <p:nvPr>
            <p:ph type="dgm" idx="1"/>
          </p:nvPr>
        </p:nvSpPr>
        <p:spPr/>
        <p:txBody>
          <a:bodyPr/>
          <a:lstStyle/>
          <a:p>
            <a:endParaRPr lang="el-GR"/>
          </a:p>
        </p:txBody>
      </p:sp>
      <p:graphicFrame>
        <p:nvGraphicFramePr>
          <p:cNvPr id="4" name="Πίνακας 3">
            <a:extLst>
              <a:ext uri="{FF2B5EF4-FFF2-40B4-BE49-F238E27FC236}">
                <a16:creationId xmlns:a16="http://schemas.microsoft.com/office/drawing/2014/main" id="{6FCD1C45-9672-4739-5359-861B04473057}"/>
              </a:ext>
            </a:extLst>
          </p:cNvPr>
          <p:cNvGraphicFramePr>
            <a:graphicFrameLocks noGrp="1"/>
          </p:cNvGraphicFramePr>
          <p:nvPr/>
        </p:nvGraphicFramePr>
        <p:xfrm>
          <a:off x="0" y="0"/>
          <a:ext cx="12191986" cy="6857978"/>
        </p:xfrm>
        <a:graphic>
          <a:graphicData uri="http://schemas.openxmlformats.org/drawingml/2006/table">
            <a:tbl>
              <a:tblPr firstRow="1" firstCol="1" bandRow="1">
                <a:effectLst/>
                <a:tableStyleId>{5C22544A-7EE6-4342-B048-85BDC9FD1C3A}</a:tableStyleId>
              </a:tblPr>
              <a:tblGrid>
                <a:gridCol w="2527749">
                  <a:extLst>
                    <a:ext uri="{9D8B030D-6E8A-4147-A177-3AD203B41FA5}">
                      <a16:colId xmlns:a16="http://schemas.microsoft.com/office/drawing/2014/main" val="3960800116"/>
                    </a:ext>
                  </a:extLst>
                </a:gridCol>
                <a:gridCol w="2624748">
                  <a:extLst>
                    <a:ext uri="{9D8B030D-6E8A-4147-A177-3AD203B41FA5}">
                      <a16:colId xmlns:a16="http://schemas.microsoft.com/office/drawing/2014/main" val="1129584660"/>
                    </a:ext>
                  </a:extLst>
                </a:gridCol>
                <a:gridCol w="2272037">
                  <a:extLst>
                    <a:ext uri="{9D8B030D-6E8A-4147-A177-3AD203B41FA5}">
                      <a16:colId xmlns:a16="http://schemas.microsoft.com/office/drawing/2014/main" val="4092163011"/>
                    </a:ext>
                  </a:extLst>
                </a:gridCol>
                <a:gridCol w="2391073">
                  <a:extLst>
                    <a:ext uri="{9D8B030D-6E8A-4147-A177-3AD203B41FA5}">
                      <a16:colId xmlns:a16="http://schemas.microsoft.com/office/drawing/2014/main" val="2643016459"/>
                    </a:ext>
                  </a:extLst>
                </a:gridCol>
                <a:gridCol w="2376379">
                  <a:extLst>
                    <a:ext uri="{9D8B030D-6E8A-4147-A177-3AD203B41FA5}">
                      <a16:colId xmlns:a16="http://schemas.microsoft.com/office/drawing/2014/main" val="3462302605"/>
                    </a:ext>
                  </a:extLst>
                </a:gridCol>
              </a:tblGrid>
              <a:tr h="1480651">
                <a:tc>
                  <a:txBody>
                    <a:bodyPr/>
                    <a:lstStyle/>
                    <a:p>
                      <a:pPr lvl="0" algn="ctr">
                        <a:lnSpc>
                          <a:spcPct val="107000"/>
                        </a:lnSpc>
                        <a:spcAft>
                          <a:spcPts val="800"/>
                        </a:spcAft>
                        <a:buNone/>
                      </a:pPr>
                      <a:r>
                        <a:rPr lang="el-GR" sz="2800" kern="1200"/>
                        <a:t> </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Σχέδιο </a:t>
                      </a:r>
                      <a:r>
                        <a:rPr lang="en-US" sz="2800" kern="1200"/>
                        <a:t>Guzzoni-Pariani</a:t>
                      </a:r>
                      <a:r>
                        <a:rPr lang="el-GR" sz="2800" kern="1200"/>
                        <a:t> (1939)</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Σχέδιο </a:t>
                      </a:r>
                      <a:r>
                        <a:rPr lang="en-US" sz="2800" kern="1200"/>
                        <a:t>Geloso</a:t>
                      </a:r>
                      <a:r>
                        <a:rPr lang="el-GR" sz="2800" kern="1200"/>
                        <a:t> (Ιούλιος 1940)</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Τροποποίηση σχεδίου </a:t>
                      </a:r>
                      <a:r>
                        <a:rPr lang="en-US" sz="2800" kern="1200"/>
                        <a:t>Geloso</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n-US" sz="2800" kern="1200"/>
                        <a:t>Emergenza G</a:t>
                      </a:r>
                      <a:r>
                        <a:rPr lang="el-GR" sz="2800" kern="1200"/>
                        <a:t> (Σεπτέμβριος 1940)</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104496383"/>
                  </a:ext>
                </a:extLst>
              </a:tr>
              <a:tr h="1480651">
                <a:tc>
                  <a:txBody>
                    <a:bodyPr/>
                    <a:lstStyle/>
                    <a:p>
                      <a:pPr lvl="0">
                        <a:lnSpc>
                          <a:spcPct val="107000"/>
                        </a:lnSpc>
                        <a:spcAft>
                          <a:spcPts val="800"/>
                        </a:spcAft>
                        <a:buNone/>
                      </a:pPr>
                      <a:r>
                        <a:rPr lang="el-GR" sz="2800" kern="1200"/>
                        <a:t>Τομέας Δ. Μακεδονίας</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12 Μεραρχίες (Θεσσαλονίκη &amp; Αθήνα)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2 Μεραρχίες (Κορυτσά)</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2 Μεραρχίες (Κορυτσά)</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2 Μεραρχίες (Κορυτσά)</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320476099"/>
                  </a:ext>
                </a:extLst>
              </a:tr>
              <a:tr h="1480651">
                <a:tc>
                  <a:txBody>
                    <a:bodyPr/>
                    <a:lstStyle/>
                    <a:p>
                      <a:pPr lvl="0">
                        <a:lnSpc>
                          <a:spcPct val="107000"/>
                        </a:lnSpc>
                        <a:spcAft>
                          <a:spcPts val="800"/>
                        </a:spcAft>
                        <a:buNone/>
                      </a:pPr>
                      <a:r>
                        <a:rPr lang="el-GR" sz="2800" kern="1200"/>
                        <a:t>Τομέας Ηπείρου</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3 Μεραρχίες (+) (Ιωάννινα)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4 Μεραρχίες (+) (Μεσολόγγι)</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4 Μεραρχίες (+) (Άρτα)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4 Μεραρχίες (+) (Άρτα)</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786426377"/>
                  </a:ext>
                </a:extLst>
              </a:tr>
              <a:tr h="478770">
                <a:tc>
                  <a:txBody>
                    <a:bodyPr/>
                    <a:lstStyle/>
                    <a:p>
                      <a:pPr lvl="0">
                        <a:lnSpc>
                          <a:spcPct val="107000"/>
                        </a:lnSpc>
                        <a:spcAft>
                          <a:spcPts val="800"/>
                        </a:spcAft>
                        <a:buNone/>
                      </a:pPr>
                      <a:r>
                        <a:rPr lang="el-GR" sz="2800" kern="1200"/>
                        <a:t>Ιόνια νησιά</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2 Μεραρχίες</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975314983"/>
                  </a:ext>
                </a:extLst>
              </a:tr>
              <a:tr h="979715">
                <a:tc>
                  <a:txBody>
                    <a:bodyPr/>
                    <a:lstStyle/>
                    <a:p>
                      <a:pPr lvl="0">
                        <a:lnSpc>
                          <a:spcPct val="107000"/>
                        </a:lnSpc>
                        <a:spcAft>
                          <a:spcPts val="800"/>
                        </a:spcAft>
                        <a:buNone/>
                      </a:pPr>
                      <a:r>
                        <a:rPr lang="el-GR" sz="2800" kern="1200"/>
                        <a:t>Κάλυψη προς Γιουγκοσλαβία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3 Μεραρχίες</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2 Μεραρχίες</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3 Μεραρχίες</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652475244"/>
                  </a:ext>
                </a:extLst>
              </a:tr>
              <a:tr h="478770">
                <a:tc>
                  <a:txBody>
                    <a:bodyPr/>
                    <a:lstStyle/>
                    <a:p>
                      <a:pPr lvl="0">
                        <a:lnSpc>
                          <a:spcPct val="107000"/>
                        </a:lnSpc>
                        <a:spcAft>
                          <a:spcPts val="800"/>
                        </a:spcAft>
                        <a:buNone/>
                      </a:pPr>
                      <a:r>
                        <a:rPr lang="el-GR" sz="2800" kern="1200"/>
                        <a:t>Εφεδρεία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kern="1200"/>
                        <a:t>1 Μεραρχία</a:t>
                      </a:r>
                      <a:endParaRPr lang="el-GR" sz="28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657998391"/>
                  </a:ext>
                </a:extLst>
              </a:tr>
              <a:tr h="478770">
                <a:tc>
                  <a:txBody>
                    <a:bodyPr/>
                    <a:lstStyle/>
                    <a:p>
                      <a:pPr lvl="0">
                        <a:lnSpc>
                          <a:spcPct val="107000"/>
                        </a:lnSpc>
                        <a:spcAft>
                          <a:spcPts val="800"/>
                        </a:spcAft>
                        <a:buNone/>
                      </a:pPr>
                      <a:r>
                        <a:rPr lang="el-GR" sz="2800" kern="1200"/>
                        <a:t>Σύνολο</a:t>
                      </a:r>
                      <a:endParaRPr lang="el-GR" sz="2800"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b="1" kern="1200"/>
                        <a:t>20 Μεραρχίες</a:t>
                      </a:r>
                      <a:endParaRPr lang="el-GR" sz="2800" b="1"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b="1" kern="1200"/>
                        <a:t>10 Μεραρχίες</a:t>
                      </a:r>
                      <a:endParaRPr lang="el-GR" sz="2800" b="1"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b="1" kern="1200"/>
                        <a:t>11 Μεραρχίες</a:t>
                      </a:r>
                      <a:endParaRPr lang="el-GR" sz="2800" b="1" kern="1200">
                        <a:latin typeface="Calibri" pitchFamily="34"/>
                        <a:ea typeface="Calibri" pitchFamily="34"/>
                        <a:cs typeface="Times New Roman" pitchFamily="18"/>
                      </a:endParaRPr>
                    </a:p>
                  </a:txBody>
                  <a:tcPr marL="68580" marR="68580" marT="0" marB="0"/>
                </a:tc>
                <a:tc>
                  <a:txBody>
                    <a:bodyPr/>
                    <a:lstStyle/>
                    <a:p>
                      <a:pPr lvl="0" algn="ctr">
                        <a:lnSpc>
                          <a:spcPct val="107000"/>
                        </a:lnSpc>
                        <a:spcAft>
                          <a:spcPts val="800"/>
                        </a:spcAft>
                        <a:buNone/>
                      </a:pPr>
                      <a:r>
                        <a:rPr lang="el-GR" sz="2800" b="1" kern="1200"/>
                        <a:t>9 Μεραρχίες</a:t>
                      </a:r>
                      <a:endParaRPr lang="el-GR" sz="2800" b="1"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35518948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47">
    <p:spTree>
      <p:nvGrpSpPr>
        <p:cNvPr id="1" name=""/>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8159099D-F5A4-CEC5-C2C1-33C1C16E3CC4}"/>
              </a:ext>
            </a:extLst>
          </p:cNvPr>
          <p:cNvSpPr txBox="1">
            <a:spLocks noGrp="1"/>
          </p:cNvSpPr>
          <p:nvPr>
            <p:ph idx="1"/>
          </p:nvPr>
        </p:nvSpPr>
        <p:spPr>
          <a:xfrm>
            <a:off x="4447303" y="433004"/>
            <a:ext cx="7186525" cy="5790812"/>
          </a:xfrm>
        </p:spPr>
        <p:txBody>
          <a:bodyPr/>
          <a:lstStyle/>
          <a:p>
            <a:pPr lvl="0">
              <a:buFont typeface="Wingdings" pitchFamily="2"/>
              <a:buChar char="v"/>
            </a:pPr>
            <a:r>
              <a:rPr lang="el-GR"/>
              <a:t>Τήρηση αμυντικής στάσης στην Κορυτσά.</a:t>
            </a:r>
          </a:p>
          <a:p>
            <a:pPr lvl="0">
              <a:buFont typeface="Wingdings" pitchFamily="2"/>
              <a:buChar char="v"/>
            </a:pPr>
            <a:r>
              <a:rPr lang="el-GR"/>
              <a:t> Επίθεση στην Πίνδο στην κατεύθυνση Ερσέκα – Μέτσοβο, με σκοπό την ευρεία υπερκέραση από αριστερά των ελληνικών δυνάμεων μεταξύ Πίνδου και θάλασσας.</a:t>
            </a:r>
          </a:p>
          <a:p>
            <a:pPr lvl="0">
              <a:buFont typeface="Wingdings" pitchFamily="2"/>
              <a:buChar char="v"/>
            </a:pPr>
            <a:r>
              <a:rPr lang="el-GR"/>
              <a:t>Ισχυρή επίθεση (κύρια προσπάθεια) με πεζικό και τεθωρακισμένα στην κατεύθυνση Καλπάκι – Ιωάννινα – Άρτα.</a:t>
            </a:r>
          </a:p>
          <a:p>
            <a:pPr lvl="0">
              <a:buFont typeface="Wingdings" pitchFamily="2"/>
              <a:buChar char="v"/>
            </a:pPr>
            <a:r>
              <a:rPr lang="el-GR"/>
              <a:t>Στενή υπερκέραση στην κατεύθυνση Φιλιάτες – Ιωάννινα</a:t>
            </a:r>
          </a:p>
          <a:p>
            <a:pPr lvl="0">
              <a:buFont typeface="Wingdings" pitchFamily="2"/>
              <a:buChar char="v"/>
            </a:pPr>
            <a:r>
              <a:rPr lang="el-GR"/>
              <a:t>Ευρεία υπερκέραση από δεξιά στην κατεύθυνση Ηγουμενίτσα – Πάργα – Πρέβεζα (παραλιακός τομέας). </a:t>
            </a:r>
          </a:p>
          <a:p>
            <a:pPr lvl="0"/>
            <a:endParaRPr lang="el-GR"/>
          </a:p>
        </p:txBody>
      </p:sp>
      <p:sp>
        <p:nvSpPr>
          <p:cNvPr id="3" name="Τίτλος 1">
            <a:extLst>
              <a:ext uri="{FF2B5EF4-FFF2-40B4-BE49-F238E27FC236}">
                <a16:creationId xmlns:a16="http://schemas.microsoft.com/office/drawing/2014/main" id="{8245EE90-1B0C-D0E9-2312-C5BB2CFBA870}"/>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4" name="TextBox 2">
            <a:extLst>
              <a:ext uri="{FF2B5EF4-FFF2-40B4-BE49-F238E27FC236}">
                <a16:creationId xmlns:a16="http://schemas.microsoft.com/office/drawing/2014/main" id="{0703CCDE-7229-64A9-B141-E65DFCD39A53}"/>
              </a:ext>
            </a:extLst>
          </p:cNvPr>
          <p:cNvSpPr txBox="1"/>
          <p:nvPr/>
        </p:nvSpPr>
        <p:spPr>
          <a:xfrm>
            <a:off x="113824" y="2851245"/>
            <a:ext cx="3591397" cy="112287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Calibri"/>
              </a:rPr>
              <a:t>Emergenza G</a:t>
            </a:r>
            <a:r>
              <a:rPr lang="el-GR" sz="3200" b="1" i="0" u="none" strike="noStrike" kern="1200" cap="none" spc="0" baseline="0">
                <a:solidFill>
                  <a:srgbClr val="FFFFFF"/>
                </a:solidFill>
                <a:uFillTx/>
                <a:latin typeface="Calibri"/>
              </a:rPr>
              <a:t> (Σεπτέμβριος 1940)</a:t>
            </a:r>
            <a:endParaRPr lang="el-GR" sz="3200" b="1" i="0" u="none" strike="noStrike" kern="1200" cap="none" spc="0" baseline="0">
              <a:solidFill>
                <a:srgbClr val="FFFFFF"/>
              </a:solidFill>
              <a:uFillTx/>
              <a:latin typeface="Calibri" pitchFamily="34"/>
              <a:ea typeface="Calibri" pitchFamily="34"/>
              <a:cs typeface="Times New Roman" pitchFamily="1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52">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id="{85DDAB24-1790-E5EE-52A4-AD34A619BDAB}"/>
              </a:ext>
            </a:extLst>
          </p:cNvPr>
          <p:cNvPicPr>
            <a:picLocks noChangeAspect="1"/>
          </p:cNvPicPr>
          <p:nvPr/>
        </p:nvPicPr>
        <p:blipFill>
          <a:blip r:embed="rId2"/>
          <a:stretch>
            <a:fillRect/>
          </a:stretch>
        </p:blipFill>
        <p:spPr>
          <a:xfrm>
            <a:off x="2944295" y="0"/>
            <a:ext cx="6677021" cy="6858000"/>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61FD06-E9E1-F7E2-9227-42A30961CFD7}"/>
              </a:ext>
            </a:extLst>
          </p:cNvPr>
          <p:cNvSpPr>
            <a:spLocks noGrp="1"/>
          </p:cNvSpPr>
          <p:nvPr>
            <p:ph type="title"/>
          </p:nvPr>
        </p:nvSpPr>
        <p:spPr/>
        <p:txBody>
          <a:bodyPr/>
          <a:lstStyle/>
          <a:p>
            <a:r>
              <a:rPr lang="el-GR" dirty="0" err="1"/>
              <a:t>Αποστολη</a:t>
            </a:r>
            <a:r>
              <a:rPr lang="el-GR" dirty="0"/>
              <a:t> &amp; </a:t>
            </a:r>
            <a:r>
              <a:rPr lang="el-GR" dirty="0" err="1">
                <a:solidFill>
                  <a:schemeClr val="tx1"/>
                </a:solidFill>
              </a:rPr>
              <a:t>Διαταξη</a:t>
            </a:r>
            <a:r>
              <a:rPr lang="el-GR" dirty="0">
                <a:solidFill>
                  <a:schemeClr val="tx1"/>
                </a:solidFill>
              </a:rPr>
              <a:t> </a:t>
            </a:r>
            <a:r>
              <a:rPr lang="en-US" dirty="0">
                <a:solidFill>
                  <a:schemeClr val="tx1"/>
                </a:solidFill>
              </a:rPr>
              <a:t>viii </a:t>
            </a:r>
            <a:r>
              <a:rPr lang="el-GR" dirty="0" err="1">
                <a:solidFill>
                  <a:schemeClr val="tx1"/>
                </a:solidFill>
              </a:rPr>
              <a:t>μπ</a:t>
            </a:r>
            <a:endParaRPr lang="el-GR" dirty="0">
              <a:solidFill>
                <a:schemeClr val="tx1"/>
              </a:solidFill>
            </a:endParaRPr>
          </a:p>
        </p:txBody>
      </p:sp>
      <p:sp>
        <p:nvSpPr>
          <p:cNvPr id="7" name="TextBox 6">
            <a:extLst>
              <a:ext uri="{FF2B5EF4-FFF2-40B4-BE49-F238E27FC236}">
                <a16:creationId xmlns:a16="http://schemas.microsoft.com/office/drawing/2014/main" id="{A34007E0-E345-99E1-5948-738884D9B049}"/>
              </a:ext>
            </a:extLst>
          </p:cNvPr>
          <p:cNvSpPr txBox="1"/>
          <p:nvPr/>
        </p:nvSpPr>
        <p:spPr>
          <a:xfrm>
            <a:off x="304799" y="1417640"/>
            <a:ext cx="11782426" cy="5053948"/>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l-GR" sz="2000" dirty="0">
                <a:solidFill>
                  <a:schemeClr val="bg1"/>
                </a:solidFill>
              </a:rPr>
              <a:t>Να καλύψει το αριστερό του θεάτρου δυτικής Μακεδονίας στη γενική κατεύθυνση Ιωάννινα – Ζυγός Μετσόβου με κύρια προσπάθεια την απόφραξη των οδεύσεων από Ήπειρο προς Αιτωλοακαρνανία/άμυνα στην τοποθεσία Ελαίας, χωρίς όμως σημαντική φθορά των μέσων της και χωρίς να διακυβευτεί η κύρια αποστολή της </a:t>
            </a:r>
          </a:p>
          <a:p>
            <a:pPr marL="342900" lvl="0" indent="-342900" algn="just">
              <a:lnSpc>
                <a:spcPct val="107000"/>
              </a:lnSpc>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Στον </a:t>
            </a:r>
            <a:r>
              <a:rPr lang="el-GR" b="1" kern="100" dirty="0">
                <a:effectLst/>
                <a:ea typeface="Calibri" panose="020F0502020204030204" pitchFamily="34" charset="0"/>
                <a:cs typeface="Times New Roman" panose="02020603050405020304" pitchFamily="18" charset="0"/>
              </a:rPr>
              <a:t>τομέα της Θεσπρωτίας</a:t>
            </a:r>
            <a:r>
              <a:rPr lang="el-GR" kern="100" dirty="0">
                <a:effectLst/>
                <a:ea typeface="Calibri" panose="020F0502020204030204" pitchFamily="34" charset="0"/>
                <a:cs typeface="Times New Roman" panose="02020603050405020304" pitchFamily="18" charset="0"/>
              </a:rPr>
              <a:t> διατέθηκαν 3 τάγματα πεζικού (τα ΙΙ/24, ΙΙΙ/24 και το Τάγμα προκαλύψεως </a:t>
            </a:r>
            <a:r>
              <a:rPr lang="el-GR" kern="100" dirty="0" err="1">
                <a:effectLst/>
                <a:ea typeface="Calibri" panose="020F0502020204030204" pitchFamily="34" charset="0"/>
                <a:cs typeface="Times New Roman" panose="02020603050405020304" pitchFamily="18" charset="0"/>
              </a:rPr>
              <a:t>Φιλιατών</a:t>
            </a:r>
            <a:r>
              <a:rPr lang="el-GR" kern="100" dirty="0">
                <a:effectLst/>
                <a:ea typeface="Calibri" panose="020F0502020204030204" pitchFamily="34" charset="0"/>
                <a:cs typeface="Times New Roman" panose="02020603050405020304" pitchFamily="18" charset="0"/>
              </a:rPr>
              <a:t>) και 2 πυροβολαρχίες. </a:t>
            </a:r>
          </a:p>
          <a:p>
            <a:pPr marL="342900" lvl="0" indent="-342900" algn="just">
              <a:lnSpc>
                <a:spcPct val="107000"/>
              </a:lnSpc>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Στον </a:t>
            </a:r>
            <a:r>
              <a:rPr lang="el-GR" b="1" kern="100" dirty="0">
                <a:effectLst/>
                <a:ea typeface="Calibri" panose="020F0502020204030204" pitchFamily="34" charset="0"/>
                <a:cs typeface="Times New Roman" panose="02020603050405020304" pitchFamily="18" charset="0"/>
              </a:rPr>
              <a:t>τομέα Πρέβεζας-</a:t>
            </a:r>
            <a:r>
              <a:rPr lang="el-GR" b="1" kern="100" dirty="0" err="1">
                <a:effectLst/>
                <a:ea typeface="Calibri" panose="020F0502020204030204" pitchFamily="34" charset="0"/>
                <a:cs typeface="Times New Roman" panose="02020603050405020304" pitchFamily="18" charset="0"/>
              </a:rPr>
              <a:t>Φιλιππιάδας</a:t>
            </a:r>
            <a:r>
              <a:rPr lang="el-GR" kern="100" dirty="0">
                <a:effectLst/>
                <a:ea typeface="Calibri" panose="020F0502020204030204" pitchFamily="34" charset="0"/>
                <a:cs typeface="Times New Roman" panose="02020603050405020304" pitchFamily="18" charset="0"/>
              </a:rPr>
              <a:t>, ένα τάγμα πεζικού (Ι/24) και 2 πυροβολαρχίες. </a:t>
            </a:r>
            <a:endParaRPr lang="el-GR" sz="16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Στον </a:t>
            </a:r>
            <a:r>
              <a:rPr lang="el-GR" b="1" kern="100" dirty="0">
                <a:effectLst/>
                <a:ea typeface="Calibri" panose="020F0502020204030204" pitchFamily="34" charset="0"/>
                <a:cs typeface="Times New Roman" panose="02020603050405020304" pitchFamily="18" charset="0"/>
              </a:rPr>
              <a:t>τομέα Καλαμά</a:t>
            </a:r>
            <a:r>
              <a:rPr lang="el-GR" kern="100" dirty="0">
                <a:effectLst/>
                <a:ea typeface="Calibri" panose="020F0502020204030204" pitchFamily="34" charset="0"/>
                <a:cs typeface="Times New Roman" panose="02020603050405020304" pitchFamily="18" charset="0"/>
              </a:rPr>
              <a:t> η </a:t>
            </a:r>
            <a:r>
              <a:rPr lang="en-US" kern="100" dirty="0">
                <a:effectLst/>
                <a:ea typeface="Calibri" panose="020F0502020204030204" pitchFamily="34" charset="0"/>
                <a:cs typeface="Times New Roman" panose="02020603050405020304" pitchFamily="18" charset="0"/>
              </a:rPr>
              <a:t>VIII O</a:t>
            </a:r>
            <a:r>
              <a:rPr lang="el-GR" kern="100" dirty="0">
                <a:effectLst/>
                <a:ea typeface="Calibri" panose="020F0502020204030204" pitchFamily="34" charset="0"/>
                <a:cs typeface="Times New Roman" panose="02020603050405020304" pitchFamily="18" charset="0"/>
              </a:rPr>
              <a:t>μάδα Αναγνωρίσεως, το ΙΙ/40 Τάγμα Ευζώνων, τα ΙΙ/42 και ΙΙΙ/42 Τάγματα Ευζώνων, τάγμα πολυβόλων, λόχος του Τάγματος προκαλύψεως Δελβινακίου και 4 ορειβατικές πυροβολαρχίες.</a:t>
            </a:r>
            <a:endParaRPr lang="el-GR" sz="16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Στον </a:t>
            </a:r>
            <a:r>
              <a:rPr lang="el-GR" b="1" kern="100" dirty="0">
                <a:effectLst/>
                <a:ea typeface="Calibri" panose="020F0502020204030204" pitchFamily="34" charset="0"/>
                <a:cs typeface="Times New Roman" panose="02020603050405020304" pitchFamily="18" charset="0"/>
              </a:rPr>
              <a:t>τομέα </a:t>
            </a:r>
            <a:r>
              <a:rPr lang="el-GR" b="1" kern="100" dirty="0" err="1">
                <a:effectLst/>
                <a:ea typeface="Calibri" panose="020F0502020204030204" pitchFamily="34" charset="0"/>
                <a:cs typeface="Times New Roman" panose="02020603050405020304" pitchFamily="18" charset="0"/>
              </a:rPr>
              <a:t>Νεγράδων</a:t>
            </a:r>
            <a:r>
              <a:rPr lang="el-GR" kern="100" dirty="0">
                <a:effectLst/>
                <a:ea typeface="Calibri" panose="020F0502020204030204" pitchFamily="34" charset="0"/>
                <a:cs typeface="Times New Roman" panose="02020603050405020304" pitchFamily="18" charset="0"/>
              </a:rPr>
              <a:t>, το Τάγμα προκαλύψεως Δελβινακίου (μείον λόχο), το 15ο ΣΠ (3 τάγματα), το Ι/40 Τάγμα Ευζώνων, ένα τάγμα πολυβόλων, λόχος </a:t>
            </a:r>
            <a:r>
              <a:rPr lang="el-GR" kern="100" dirty="0" err="1">
                <a:effectLst/>
                <a:ea typeface="Calibri" panose="020F0502020204030204" pitchFamily="34" charset="0"/>
                <a:cs typeface="Times New Roman" panose="02020603050405020304" pitchFamily="18" charset="0"/>
              </a:rPr>
              <a:t>βαρέων</a:t>
            </a:r>
            <a:r>
              <a:rPr lang="el-GR" kern="100" dirty="0">
                <a:effectLst/>
                <a:ea typeface="Calibri" panose="020F0502020204030204" pitchFamily="34" charset="0"/>
                <a:cs typeface="Times New Roman" panose="02020603050405020304" pitchFamily="18" charset="0"/>
              </a:rPr>
              <a:t> πολυβόλων, μία αντιαρματική πυροβολαρχία και περίπου 7 πυροβολαρχίες. Δύο βαριές πυροβολαρχίες, μία των 85 και μία των 105. </a:t>
            </a:r>
            <a:endParaRPr lang="el-GR" sz="1600" kern="100" dirty="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Στον </a:t>
            </a:r>
            <a:r>
              <a:rPr lang="el-GR" b="1" kern="100" dirty="0" err="1">
                <a:effectLst/>
                <a:ea typeface="Calibri" panose="020F0502020204030204" pitchFamily="34" charset="0"/>
                <a:cs typeface="Times New Roman" panose="02020603050405020304" pitchFamily="18" charset="0"/>
              </a:rPr>
              <a:t>υποτομέα</a:t>
            </a:r>
            <a:r>
              <a:rPr lang="el-GR" b="1" kern="100" dirty="0">
                <a:effectLst/>
                <a:ea typeface="Calibri" panose="020F0502020204030204" pitchFamily="34" charset="0"/>
                <a:cs typeface="Times New Roman" panose="02020603050405020304" pitchFamily="18" charset="0"/>
              </a:rPr>
              <a:t> Αώου</a:t>
            </a:r>
            <a:r>
              <a:rPr lang="el-GR" kern="100" dirty="0">
                <a:effectLst/>
                <a:ea typeface="Calibri" panose="020F0502020204030204" pitchFamily="34" charset="0"/>
                <a:cs typeface="Times New Roman" panose="02020603050405020304" pitchFamily="18" charset="0"/>
              </a:rPr>
              <a:t> το Τάγμα προκαλύψεως Κόνιτσας.</a:t>
            </a:r>
            <a:endParaRPr lang="el-GR" sz="16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l-GR" kern="100" dirty="0">
                <a:effectLst/>
                <a:ea typeface="Calibri" panose="020F0502020204030204" pitchFamily="34" charset="0"/>
                <a:cs typeface="Times New Roman" panose="02020603050405020304" pitchFamily="18" charset="0"/>
              </a:rPr>
              <a:t>Εφεδρεία τα Ι/42 και ΙΙΙ/40 Τάγματα Ευζώνων.</a:t>
            </a:r>
            <a:endParaRPr lang="el-GR" sz="1600" kern="100" dirty="0">
              <a:effectLst/>
              <a:ea typeface="Calibri" panose="020F0502020204030204" pitchFamily="34" charset="0"/>
              <a:cs typeface="Times New Roman" panose="02020603050405020304" pitchFamily="18" charset="0"/>
            </a:endParaRPr>
          </a:p>
          <a:p>
            <a:pPr algn="just">
              <a:lnSpc>
                <a:spcPct val="107000"/>
              </a:lnSpc>
              <a:spcAft>
                <a:spcPts val="800"/>
              </a:spcAft>
              <a:buNone/>
            </a:pPr>
            <a:r>
              <a:rPr lang="el-GR" kern="100" dirty="0">
                <a:effectLst/>
                <a:ea typeface="Calibri" panose="020F0502020204030204" pitchFamily="34" charset="0"/>
                <a:cs typeface="Times New Roman" panose="02020603050405020304" pitchFamily="18" charset="0"/>
              </a:rPr>
              <a:t>Στον τομέα Καλαμά – </a:t>
            </a:r>
            <a:r>
              <a:rPr lang="el-GR" kern="100" dirty="0" err="1">
                <a:effectLst/>
                <a:ea typeface="Calibri" panose="020F0502020204030204" pitchFamily="34" charset="0"/>
                <a:cs typeface="Times New Roman" panose="02020603050405020304" pitchFamily="18" charset="0"/>
              </a:rPr>
              <a:t>Νεγράδων</a:t>
            </a:r>
            <a:r>
              <a:rPr lang="el-GR" kern="100" dirty="0">
                <a:effectLst/>
                <a:ea typeface="Calibri" panose="020F0502020204030204" pitchFamily="34" charset="0"/>
                <a:cs typeface="Times New Roman" panose="02020603050405020304" pitchFamily="18" charset="0"/>
              </a:rPr>
              <a:t>, η </a:t>
            </a:r>
            <a:r>
              <a:rPr lang="en-US" kern="100" dirty="0">
                <a:effectLst/>
                <a:ea typeface="Calibri" panose="020F0502020204030204" pitchFamily="34" charset="0"/>
                <a:cs typeface="Times New Roman" panose="02020603050405020304" pitchFamily="18" charset="0"/>
              </a:rPr>
              <a:t>VIII</a:t>
            </a:r>
            <a:r>
              <a:rPr lang="el-GR" kern="100" dirty="0">
                <a:effectLst/>
                <a:ea typeface="Calibri" panose="020F0502020204030204" pitchFamily="34" charset="0"/>
                <a:cs typeface="Times New Roman" panose="02020603050405020304" pitchFamily="18" charset="0"/>
              </a:rPr>
              <a:t> ΜΠ είχε παρατάξει τα 10 (+2 εφεδρικά) από τα 17 διαθέσιμα τάγματα πεζικού και πολυβόλων καθώς και τον όγκο του πυροβολικού της</a:t>
            </a:r>
            <a:endParaRPr lang="el-GR" sz="16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733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Εικόνα 3">
            <a:extLst>
              <a:ext uri="{FF2B5EF4-FFF2-40B4-BE49-F238E27FC236}">
                <a16:creationId xmlns:a16="http://schemas.microsoft.com/office/drawing/2014/main" id="{392F7A14-E057-F4C6-95BD-60B463543B98}"/>
              </a:ext>
            </a:extLst>
          </p:cNvPr>
          <p:cNvPicPr>
            <a:picLocks noChangeAspect="1"/>
          </p:cNvPicPr>
          <p:nvPr/>
        </p:nvPicPr>
        <p:blipFill>
          <a:blip r:embed="rId2"/>
          <a:stretch>
            <a:fillRect/>
          </a:stretch>
        </p:blipFill>
        <p:spPr>
          <a:xfrm>
            <a:off x="0" y="-88513"/>
            <a:ext cx="12191996" cy="6946513"/>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6E59A3-1FED-1F8A-C320-5B1906A7D726}"/>
              </a:ext>
            </a:extLst>
          </p:cNvPr>
          <p:cNvSpPr txBox="1">
            <a:spLocks noGrp="1"/>
          </p:cNvSpPr>
          <p:nvPr>
            <p:ph type="title"/>
          </p:nvPr>
        </p:nvSpPr>
        <p:spPr>
          <a:xfrm>
            <a:off x="466494" y="5159829"/>
            <a:ext cx="10669592" cy="1507068"/>
          </a:xfrm>
        </p:spPr>
        <p:txBody>
          <a:bodyPr/>
          <a:lstStyle/>
          <a:p>
            <a:r>
              <a:rPr lang="el-GR" dirty="0" err="1"/>
              <a:t>Αποστολη</a:t>
            </a:r>
            <a:r>
              <a:rPr lang="el-GR" dirty="0"/>
              <a:t> </a:t>
            </a:r>
            <a:r>
              <a:rPr lang="el-GR" dirty="0" err="1"/>
              <a:t>μεραρχιων</a:t>
            </a:r>
            <a:r>
              <a:rPr lang="el-GR" dirty="0"/>
              <a:t> </a:t>
            </a:r>
            <a:r>
              <a:rPr lang="en-US" dirty="0" err="1"/>
              <a:t>ferrara</a:t>
            </a:r>
            <a:r>
              <a:rPr lang="en-US" dirty="0"/>
              <a:t> &amp; </a:t>
            </a:r>
            <a:r>
              <a:rPr lang="en-US" dirty="0" err="1"/>
              <a:t>centauro</a:t>
            </a:r>
            <a:endParaRPr lang="el-GR" dirty="0"/>
          </a:p>
        </p:txBody>
      </p:sp>
      <p:sp>
        <p:nvSpPr>
          <p:cNvPr id="3" name="Θέση περιεχομένου 2">
            <a:extLst>
              <a:ext uri="{FF2B5EF4-FFF2-40B4-BE49-F238E27FC236}">
                <a16:creationId xmlns:a16="http://schemas.microsoft.com/office/drawing/2014/main" id="{4145065E-AA28-1495-D9BA-E779D55935E9}"/>
              </a:ext>
            </a:extLst>
          </p:cNvPr>
          <p:cNvSpPr txBox="1">
            <a:spLocks noGrp="1"/>
          </p:cNvSpPr>
          <p:nvPr>
            <p:ph idx="1"/>
          </p:nvPr>
        </p:nvSpPr>
        <p:spPr>
          <a:xfrm>
            <a:off x="684208" y="304800"/>
            <a:ext cx="11126792" cy="5181600"/>
          </a:xfrm>
        </p:spPr>
        <p:txBody>
          <a:bodyPr>
            <a:normAutofit/>
          </a:bodyPr>
          <a:lstStyle/>
          <a:p>
            <a:pPr lvl="0">
              <a:lnSpc>
                <a:spcPct val="80000"/>
              </a:lnSpc>
            </a:pPr>
            <a:r>
              <a:rPr lang="el-GR" dirty="0">
                <a:solidFill>
                  <a:schemeClr val="bg1"/>
                </a:solidFill>
              </a:rPr>
              <a:t>Αριστερά φάλαγγα υπό τον συνταγματάρχη </a:t>
            </a:r>
            <a:r>
              <a:rPr lang="en-US" dirty="0">
                <a:solidFill>
                  <a:schemeClr val="bg1"/>
                </a:solidFill>
              </a:rPr>
              <a:t>Solinas </a:t>
            </a:r>
            <a:r>
              <a:rPr lang="el-GR" dirty="0">
                <a:solidFill>
                  <a:schemeClr val="bg1"/>
                </a:solidFill>
              </a:rPr>
              <a:t> (της μεραρχίας </a:t>
            </a:r>
            <a:r>
              <a:rPr lang="en-US" dirty="0" err="1">
                <a:solidFill>
                  <a:schemeClr val="bg1"/>
                </a:solidFill>
              </a:rPr>
              <a:t>Centauro</a:t>
            </a:r>
            <a:r>
              <a:rPr lang="en-US" dirty="0">
                <a:solidFill>
                  <a:schemeClr val="bg1"/>
                </a:solidFill>
              </a:rPr>
              <a:t> </a:t>
            </a:r>
            <a:r>
              <a:rPr lang="el-GR" dirty="0">
                <a:solidFill>
                  <a:schemeClr val="bg1"/>
                </a:solidFill>
              </a:rPr>
              <a:t>–περιλάμβανε λόχο μοτοσικλετιστών, τάγμα </a:t>
            </a:r>
            <a:r>
              <a:rPr lang="el-GR" dirty="0" err="1">
                <a:solidFill>
                  <a:schemeClr val="bg1"/>
                </a:solidFill>
              </a:rPr>
              <a:t>βερσαλιέρων</a:t>
            </a:r>
            <a:r>
              <a:rPr lang="el-GR" dirty="0">
                <a:solidFill>
                  <a:schemeClr val="bg1"/>
                </a:solidFill>
              </a:rPr>
              <a:t> επί αυτοκινήτων και τάγμα αρμάτων μάχης) κινούμενη εκατέρωθεν (ιππαστί) της οδού </a:t>
            </a:r>
            <a:r>
              <a:rPr lang="el-GR" dirty="0" err="1">
                <a:solidFill>
                  <a:schemeClr val="bg1"/>
                </a:solidFill>
              </a:rPr>
              <a:t>Μέρτζανη</a:t>
            </a:r>
            <a:r>
              <a:rPr lang="el-GR" dirty="0">
                <a:solidFill>
                  <a:schemeClr val="bg1"/>
                </a:solidFill>
              </a:rPr>
              <a:t> – Καλπάκι</a:t>
            </a:r>
          </a:p>
          <a:p>
            <a:pPr lvl="0">
              <a:lnSpc>
                <a:spcPct val="80000"/>
              </a:lnSpc>
            </a:pPr>
            <a:r>
              <a:rPr lang="el-GR" dirty="0">
                <a:solidFill>
                  <a:schemeClr val="bg1"/>
                </a:solidFill>
              </a:rPr>
              <a:t>Φάλαγγα υπό τον συνταγματάρχη </a:t>
            </a:r>
            <a:r>
              <a:rPr lang="en-US" dirty="0" err="1">
                <a:solidFill>
                  <a:schemeClr val="bg1"/>
                </a:solidFill>
              </a:rPr>
              <a:t>Trizio</a:t>
            </a:r>
            <a:r>
              <a:rPr lang="en-US" dirty="0">
                <a:solidFill>
                  <a:schemeClr val="bg1"/>
                </a:solidFill>
              </a:rPr>
              <a:t> </a:t>
            </a:r>
            <a:r>
              <a:rPr lang="el-GR" dirty="0">
                <a:solidFill>
                  <a:schemeClr val="bg1"/>
                </a:solidFill>
              </a:rPr>
              <a:t>με δύο τάγματα πεζικού (του 47ου ΣΠ της </a:t>
            </a:r>
            <a:r>
              <a:rPr lang="en-US" dirty="0">
                <a:solidFill>
                  <a:schemeClr val="bg1"/>
                </a:solidFill>
              </a:rPr>
              <a:t>Ferrara</a:t>
            </a:r>
            <a:r>
              <a:rPr lang="el-GR" dirty="0">
                <a:solidFill>
                  <a:schemeClr val="bg1"/>
                </a:solidFill>
              </a:rPr>
              <a:t>) στον άξονα </a:t>
            </a:r>
            <a:r>
              <a:rPr lang="el-GR" dirty="0" err="1">
                <a:solidFill>
                  <a:schemeClr val="bg1"/>
                </a:solidFill>
              </a:rPr>
              <a:t>Δρυμάδες-Λαχανόκαστρο-Γεροπλάτανος-Μεσοβούνι</a:t>
            </a:r>
            <a:r>
              <a:rPr lang="el-GR" dirty="0">
                <a:solidFill>
                  <a:schemeClr val="bg1"/>
                </a:solidFill>
              </a:rPr>
              <a:t>, βόρεια του </a:t>
            </a:r>
            <a:r>
              <a:rPr lang="el-GR" dirty="0" err="1">
                <a:solidFill>
                  <a:schemeClr val="bg1"/>
                </a:solidFill>
              </a:rPr>
              <a:t>Καλπακίου</a:t>
            </a:r>
            <a:r>
              <a:rPr lang="el-GR" dirty="0">
                <a:solidFill>
                  <a:schemeClr val="bg1"/>
                </a:solidFill>
              </a:rPr>
              <a:t>,  με τελικό αντικειμενικό σκοπό την επίθεση στο ύψωμα 1090 </a:t>
            </a:r>
          </a:p>
          <a:p>
            <a:pPr lvl="0">
              <a:lnSpc>
                <a:spcPct val="80000"/>
              </a:lnSpc>
            </a:pPr>
            <a:r>
              <a:rPr lang="el-GR" dirty="0">
                <a:solidFill>
                  <a:schemeClr val="bg1"/>
                </a:solidFill>
              </a:rPr>
              <a:t>Κεντρική φάλαγγα, υπό τον διοικητή της μεραρχίας </a:t>
            </a:r>
            <a:r>
              <a:rPr lang="en-US" dirty="0">
                <a:solidFill>
                  <a:schemeClr val="bg1"/>
                </a:solidFill>
              </a:rPr>
              <a:t>Ferrara</a:t>
            </a:r>
            <a:r>
              <a:rPr lang="el-GR" dirty="0">
                <a:solidFill>
                  <a:schemeClr val="bg1"/>
                </a:solidFill>
              </a:rPr>
              <a:t> στρατηγό </a:t>
            </a:r>
            <a:r>
              <a:rPr lang="en-US" dirty="0">
                <a:solidFill>
                  <a:schemeClr val="bg1"/>
                </a:solidFill>
              </a:rPr>
              <a:t>Zannini</a:t>
            </a:r>
            <a:r>
              <a:rPr lang="el-GR" dirty="0">
                <a:solidFill>
                  <a:schemeClr val="bg1"/>
                </a:solidFill>
              </a:rPr>
              <a:t>, με δύο τάγματα πεζικού (ΙΙΙ/47 και ΙΙΙ/48), λεγεώνα μελανοχιτώνων Αλβανών, τάγμα μελανοχιτώνων, ίλη ιππικού ενισχυμένη, λόχο </a:t>
            </a:r>
            <a:r>
              <a:rPr lang="el-GR" dirty="0" err="1">
                <a:solidFill>
                  <a:schemeClr val="bg1"/>
                </a:solidFill>
              </a:rPr>
              <a:t>βερσαλιέρων</a:t>
            </a:r>
            <a:r>
              <a:rPr lang="el-GR" dirty="0">
                <a:solidFill>
                  <a:schemeClr val="bg1"/>
                </a:solidFill>
              </a:rPr>
              <a:t>, πιο πίσω από τις υπόλοιπες, κινούμενη ιππαστί της οδού Κακαβιά – Δελβινάκι – Καλπάκι</a:t>
            </a:r>
          </a:p>
          <a:p>
            <a:pPr lvl="0">
              <a:lnSpc>
                <a:spcPct val="80000"/>
              </a:lnSpc>
            </a:pPr>
            <a:r>
              <a:rPr lang="el-GR" dirty="0">
                <a:solidFill>
                  <a:schemeClr val="bg1"/>
                </a:solidFill>
              </a:rPr>
              <a:t>Δεξιά φάλαγγα υπό τον συνταγματάρχη </a:t>
            </a:r>
            <a:r>
              <a:rPr lang="en-US" dirty="0">
                <a:solidFill>
                  <a:schemeClr val="bg1"/>
                </a:solidFill>
              </a:rPr>
              <a:t>Sapienza</a:t>
            </a:r>
            <a:r>
              <a:rPr lang="el-GR" dirty="0">
                <a:solidFill>
                  <a:schemeClr val="bg1"/>
                </a:solidFill>
              </a:rPr>
              <a:t>, με δύο τάγματα πεζικού του 48</a:t>
            </a:r>
            <a:r>
              <a:rPr lang="el-GR" baseline="30000" dirty="0">
                <a:solidFill>
                  <a:schemeClr val="bg1"/>
                </a:solidFill>
              </a:rPr>
              <a:t>ου</a:t>
            </a:r>
            <a:r>
              <a:rPr lang="el-GR" dirty="0">
                <a:solidFill>
                  <a:schemeClr val="bg1"/>
                </a:solidFill>
              </a:rPr>
              <a:t> ΣΠ της </a:t>
            </a:r>
            <a:r>
              <a:rPr lang="en-US" dirty="0">
                <a:solidFill>
                  <a:schemeClr val="bg1"/>
                </a:solidFill>
              </a:rPr>
              <a:t>Ferrara</a:t>
            </a:r>
            <a:r>
              <a:rPr lang="el-GR" dirty="0">
                <a:solidFill>
                  <a:schemeClr val="bg1"/>
                </a:solidFill>
              </a:rPr>
              <a:t>, νότια της οδού Κακαβιά – Δελβινάκι – Καλπάκι, με αντικειμενικό σκοπό την επίθεση στο </a:t>
            </a:r>
            <a:r>
              <a:rPr lang="el-GR" dirty="0" err="1">
                <a:solidFill>
                  <a:schemeClr val="bg1"/>
                </a:solidFill>
              </a:rPr>
              <a:t>Κρυονέρι</a:t>
            </a:r>
            <a:r>
              <a:rPr lang="el-GR" dirty="0">
                <a:solidFill>
                  <a:schemeClr val="bg1"/>
                </a:solidFill>
              </a:rPr>
              <a:t> και στο </a:t>
            </a:r>
            <a:r>
              <a:rPr lang="el-GR" dirty="0" err="1">
                <a:solidFill>
                  <a:schemeClr val="bg1"/>
                </a:solidFill>
              </a:rPr>
              <a:t>Παλαιόκαστρο</a:t>
            </a:r>
            <a:endParaRPr lang="el-GR" dirty="0">
              <a:solidFill>
                <a:schemeClr val="bg1"/>
              </a:solidFill>
            </a:endParaRPr>
          </a:p>
          <a:p>
            <a:pPr lvl="0">
              <a:lnSpc>
                <a:spcPct val="80000"/>
              </a:lnSpc>
            </a:pPr>
            <a:r>
              <a:rPr lang="el-GR" dirty="0">
                <a:solidFill>
                  <a:schemeClr val="bg1"/>
                </a:solidFill>
              </a:rPr>
              <a:t>Σε δεύτερο κλιμάκιο, πίσω από την κεντρική φάλαγγα, ακολουθούσε η υπόλοιπη τεθωρακισμένη μεραρχία </a:t>
            </a:r>
            <a:r>
              <a:rPr lang="en-US" dirty="0" err="1">
                <a:solidFill>
                  <a:schemeClr val="bg1"/>
                </a:solidFill>
              </a:rPr>
              <a:t>Centauro</a:t>
            </a:r>
            <a:endParaRPr lang="el-GR" dirty="0">
              <a:solidFill>
                <a:schemeClr val="bg1"/>
              </a:solidFill>
            </a:endParaRPr>
          </a:p>
          <a:p>
            <a:pPr lvl="0">
              <a:lnSpc>
                <a:spcPct val="80000"/>
              </a:lnSpc>
            </a:pPr>
            <a:endParaRPr lang="el-GR"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76">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14F8A133-7644-2B14-8C76-3B37A81B330C}"/>
              </a:ext>
            </a:extLst>
          </p:cNvPr>
          <p:cNvPicPr>
            <a:picLocks noGrp="1" noChangeAspect="1"/>
          </p:cNvPicPr>
          <p:nvPr>
            <p:ph idx="1"/>
          </p:nvPr>
        </p:nvPicPr>
        <p:blipFill>
          <a:blip r:embed="rId2"/>
          <a:stretch>
            <a:fillRect/>
          </a:stretch>
        </p:blipFill>
        <p:spPr>
          <a:xfrm>
            <a:off x="1375397" y="-11544"/>
            <a:ext cx="9674937" cy="688108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53">
    <p:spTree>
      <p:nvGrpSpPr>
        <p:cNvPr id="1" name=""/>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292A1B76-7D83-5557-7A27-ED43930DE8AF}"/>
              </a:ext>
            </a:extLst>
          </p:cNvPr>
          <p:cNvSpPr txBox="1">
            <a:spLocks noGrp="1"/>
          </p:cNvSpPr>
          <p:nvPr>
            <p:ph idx="1"/>
          </p:nvPr>
        </p:nvSpPr>
        <p:spPr>
          <a:xfrm>
            <a:off x="3503406" y="265855"/>
            <a:ext cx="6751639" cy="4728931"/>
          </a:xfrm>
        </p:spPr>
        <p:txBody>
          <a:bodyPr/>
          <a:lstStyle/>
          <a:p>
            <a:pPr marL="0" lvl="0" indent="0">
              <a:buNone/>
            </a:pPr>
            <a:r>
              <a:rPr lang="el-GR" b="1" dirty="0"/>
              <a:t>«</a:t>
            </a:r>
            <a:r>
              <a:rPr lang="en-US" b="1" dirty="0"/>
              <a:t>La </a:t>
            </a:r>
            <a:r>
              <a:rPr lang="en-US" b="1" dirty="0" err="1"/>
              <a:t>guerra</a:t>
            </a:r>
            <a:r>
              <a:rPr lang="en-US" b="1" dirty="0"/>
              <a:t> </a:t>
            </a:r>
            <a:r>
              <a:rPr lang="en-US" b="1" dirty="0" err="1"/>
              <a:t>lampo</a:t>
            </a:r>
            <a:r>
              <a:rPr lang="el-GR" b="1" dirty="0"/>
              <a:t>» ή «</a:t>
            </a:r>
            <a:r>
              <a:rPr lang="en-US" b="1" dirty="0"/>
              <a:t>la </a:t>
            </a:r>
            <a:r>
              <a:rPr lang="en-US" b="1" dirty="0" err="1"/>
              <a:t>guerra</a:t>
            </a:r>
            <a:r>
              <a:rPr lang="en-US" b="1" dirty="0"/>
              <a:t> di </a:t>
            </a:r>
            <a:r>
              <a:rPr lang="en-US" b="1" dirty="0" err="1"/>
              <a:t>rapido</a:t>
            </a:r>
            <a:r>
              <a:rPr lang="en-US" b="1" dirty="0"/>
              <a:t> </a:t>
            </a:r>
            <a:r>
              <a:rPr lang="en-US" b="1" dirty="0" err="1"/>
              <a:t>corso</a:t>
            </a:r>
            <a:r>
              <a:rPr lang="el-GR" b="1" dirty="0"/>
              <a:t>» </a:t>
            </a:r>
          </a:p>
          <a:p>
            <a:pPr lvl="0"/>
            <a:r>
              <a:rPr lang="el-GR" dirty="0"/>
              <a:t>Η επίθεση βασίζονταν στη δράση της αεροπορίας και τις ταχυκίνητες (</a:t>
            </a:r>
            <a:r>
              <a:rPr lang="en-US" dirty="0" err="1"/>
              <a:t>celeri</a:t>
            </a:r>
            <a:r>
              <a:rPr lang="el-GR" dirty="0"/>
              <a:t>) μεραρχίες (ιππικό, ελαφρά άρματα μάχης, </a:t>
            </a:r>
            <a:r>
              <a:rPr lang="el-GR" dirty="0" err="1"/>
              <a:t>βερσαλιέροι</a:t>
            </a:r>
            <a:r>
              <a:rPr lang="el-GR" dirty="0"/>
              <a:t> μοτοσικλετιστές ή ποδηλάτες) και τη δράση του πυροβολικού που θα άνοιγε το δρόμο για τις μεραρχίες πεζικού</a:t>
            </a:r>
          </a:p>
          <a:p>
            <a:pPr lvl="0"/>
            <a:r>
              <a:rPr lang="el-GR" dirty="0"/>
              <a:t>Στην πράξη ο ιταλικός στρατός δεν κατάφερε να δημιουργήσει επαρκείς ταχυκίνητες μονάδες και το πεζικό του δεν διέθετε επαρκή μέσα μεταφοράς </a:t>
            </a:r>
          </a:p>
          <a:p>
            <a:pPr lvl="0"/>
            <a:r>
              <a:rPr lang="el-GR" dirty="0"/>
              <a:t>Η εκπαίδευση των αξιωματικών παρουσίαζε σοβαρές ελλείψεις γεγονός που δεν επέτρεπε την επιτυχή εφαρμογή του</a:t>
            </a:r>
          </a:p>
        </p:txBody>
      </p:sp>
      <p:sp>
        <p:nvSpPr>
          <p:cNvPr id="3" name="Τίτλος 1">
            <a:extLst>
              <a:ext uri="{FF2B5EF4-FFF2-40B4-BE49-F238E27FC236}">
                <a16:creationId xmlns:a16="http://schemas.microsoft.com/office/drawing/2014/main" id="{B9DBCD42-C063-FBE0-3633-3338F75D6E41}"/>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4" name="Τίτλος 1">
            <a:extLst>
              <a:ext uri="{FF2B5EF4-FFF2-40B4-BE49-F238E27FC236}">
                <a16:creationId xmlns:a16="http://schemas.microsoft.com/office/drawing/2014/main" id="{C60CDAFF-0202-4FFE-FC40-FF06283EBB11}"/>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l-GR" sz="4400" b="0" i="0" u="none" strike="noStrike" kern="1200" cap="none" spc="0" baseline="0" dirty="0">
                <a:solidFill>
                  <a:srgbClr val="FFFFFF"/>
                </a:solidFill>
                <a:uFillTx/>
                <a:latin typeface="Calibri Light"/>
                <a:cs typeface="Times New Roman" pitchFamily="18"/>
              </a:rPr>
              <a:t>Εκπαίδευση ιταλικού στρατού</a:t>
            </a:r>
            <a:endParaRPr lang="el-GR" sz="4400" b="0" i="0" u="none" strike="noStrike" kern="1200" cap="none" spc="0" baseline="0" dirty="0">
              <a:solidFill>
                <a:srgbClr val="FFFFFF"/>
              </a:solidFill>
              <a:uFillTx/>
              <a:latin typeface="Calibri Light"/>
            </a:endParaRPr>
          </a:p>
        </p:txBody>
      </p:sp>
      <p:pic>
        <p:nvPicPr>
          <p:cNvPr id="5" name="Εικόνα 4">
            <a:extLst>
              <a:ext uri="{FF2B5EF4-FFF2-40B4-BE49-F238E27FC236}">
                <a16:creationId xmlns:a16="http://schemas.microsoft.com/office/drawing/2014/main" id="{7F3E4F70-CEFC-D0FE-135E-3B4647DE1939}"/>
              </a:ext>
            </a:extLst>
          </p:cNvPr>
          <p:cNvPicPr>
            <a:picLocks noChangeAspect="1"/>
          </p:cNvPicPr>
          <p:nvPr/>
        </p:nvPicPr>
        <p:blipFill>
          <a:blip r:embed="rId2"/>
          <a:stretch>
            <a:fillRect/>
          </a:stretch>
        </p:blipFill>
        <p:spPr>
          <a:xfrm>
            <a:off x="8138557" y="4568517"/>
            <a:ext cx="3661763" cy="20924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85">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5D39B6-4545-F639-6E1F-480A3BEF1C9D}"/>
              </a:ext>
            </a:extLst>
          </p:cNvPr>
          <p:cNvSpPr txBox="1">
            <a:spLocks noGrp="1"/>
          </p:cNvSpPr>
          <p:nvPr>
            <p:ph type="title"/>
          </p:nvPr>
        </p:nvSpPr>
        <p:spPr/>
        <p:txBody>
          <a:bodyPr/>
          <a:lstStyle/>
          <a:p>
            <a:endParaRPr lang="el-GR"/>
          </a:p>
        </p:txBody>
      </p:sp>
      <p:graphicFrame>
        <p:nvGraphicFramePr>
          <p:cNvPr id="3" name="Θέση περιεχομένου 3">
            <a:extLst>
              <a:ext uri="{FF2B5EF4-FFF2-40B4-BE49-F238E27FC236}">
                <a16:creationId xmlns:a16="http://schemas.microsoft.com/office/drawing/2014/main" id="{732009FF-03AD-A05C-11B7-3815958483C4}"/>
              </a:ext>
            </a:extLst>
          </p:cNvPr>
          <p:cNvGraphicFramePr>
            <a:graphicFrameLocks noGrp="1"/>
          </p:cNvGraphicFramePr>
          <p:nvPr>
            <p:ph idx="1"/>
            <p:extLst>
              <p:ext uri="{D42A27DB-BD31-4B8C-83A1-F6EECF244321}">
                <p14:modId xmlns:p14="http://schemas.microsoft.com/office/powerpoint/2010/main" val="250651009"/>
              </p:ext>
            </p:extLst>
          </p:nvPr>
        </p:nvGraphicFramePr>
        <p:xfrm>
          <a:off x="2543177" y="-44549"/>
          <a:ext cx="7105646" cy="6902549"/>
        </p:xfrm>
        <a:graphic>
          <a:graphicData uri="http://schemas.openxmlformats.org/presentationml/2006/ole">
            <mc:AlternateContent xmlns:mc="http://schemas.openxmlformats.org/markup-compatibility/2006">
              <mc:Choice xmlns:v="urn:schemas-microsoft-com:vml" Requires="v">
                <p:oleObj name="PDF Document" r:id="rId2" imgW="106360175" imgH="103768187" progId="">
                  <p:embed/>
                </p:oleObj>
              </mc:Choice>
              <mc:Fallback>
                <p:oleObj name="PDF Document" r:id="rId2" imgW="106360175" imgH="103768187" progId="">
                  <p:embed/>
                  <p:pic>
                    <p:nvPicPr>
                      <p:cNvPr id="0" name=""/>
                      <p:cNvPicPr/>
                      <p:nvPr/>
                    </p:nvPicPr>
                    <p:blipFill>
                      <a:blip r:embed="rId3"/>
                      <a:stretch>
                        <a:fillRect/>
                      </a:stretch>
                    </p:blipFill>
                    <p:spPr>
                      <a:xfrm>
                        <a:off x="2543177" y="-44549"/>
                        <a:ext cx="7105646" cy="6902549"/>
                      </a:xfrm>
                      <a:prstGeom prst="rect">
                        <a:avLst/>
                      </a:prstGeom>
                      <a:noFill/>
                      <a:ln>
                        <a:noFill/>
                      </a:ln>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pic>
        <p:nvPicPr>
          <p:cNvPr id="3" name="Θέση περιεχομένου 3">
            <a:extLst>
              <a:ext uri="{FF2B5EF4-FFF2-40B4-BE49-F238E27FC236}">
                <a16:creationId xmlns:a16="http://schemas.microsoft.com/office/drawing/2014/main" id="{34FDE3D5-A20D-BE93-812B-360B301E4272}"/>
              </a:ext>
            </a:extLst>
          </p:cNvPr>
          <p:cNvPicPr>
            <a:picLocks noGrp="1" noChangeAspect="1"/>
          </p:cNvPicPr>
          <p:nvPr>
            <p:ph idx="1"/>
          </p:nvPr>
        </p:nvPicPr>
        <p:blipFill>
          <a:blip r:embed="rId2"/>
          <a:stretch>
            <a:fillRect/>
          </a:stretch>
        </p:blipFill>
        <p:spPr>
          <a:xfrm>
            <a:off x="2662722" y="0"/>
            <a:ext cx="6555882" cy="6858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84">
    <p:spTree>
      <p:nvGrpSpPr>
        <p:cNvPr id="1" name=""/>
        <p:cNvGrpSpPr/>
        <p:nvPr/>
      </p:nvGrpSpPr>
      <p:grpSpPr>
        <a:xfrm>
          <a:off x="0" y="0"/>
          <a:ext cx="0" cy="0"/>
          <a:chOff x="0" y="0"/>
          <a:chExt cx="0" cy="0"/>
        </a:xfrm>
      </p:grpSpPr>
      <p:graphicFrame>
        <p:nvGraphicFramePr>
          <p:cNvPr id="2" name="Θέση περιεχομένου 3">
            <a:extLst>
              <a:ext uri="{FF2B5EF4-FFF2-40B4-BE49-F238E27FC236}">
                <a16:creationId xmlns:a16="http://schemas.microsoft.com/office/drawing/2014/main" id="{208D6A3C-5459-10B6-4F82-1026960100AA}"/>
              </a:ext>
            </a:extLst>
          </p:cNvPr>
          <p:cNvGraphicFramePr>
            <a:graphicFrameLocks noGrp="1"/>
          </p:cNvGraphicFramePr>
          <p:nvPr>
            <p:ph idx="1"/>
          </p:nvPr>
        </p:nvGraphicFramePr>
        <p:xfrm>
          <a:off x="1403311" y="0"/>
          <a:ext cx="9190606" cy="6858000"/>
        </p:xfrm>
        <a:graphic>
          <a:graphicData uri="http://schemas.openxmlformats.org/presentationml/2006/ole">
            <mc:AlternateContent xmlns:mc="http://schemas.openxmlformats.org/markup-compatibility/2006">
              <mc:Choice xmlns:v="urn:schemas-microsoft-com:vml" Requires="v">
                <p:oleObj name="PDF Document" r:id="rId2" imgW="114403031" imgH="103126162" progId="">
                  <p:embed/>
                </p:oleObj>
              </mc:Choice>
              <mc:Fallback>
                <p:oleObj name="PDF Document" r:id="rId2" imgW="114403031" imgH="103126162" progId="">
                  <p:embed/>
                  <p:pic>
                    <p:nvPicPr>
                      <p:cNvPr id="0" name=""/>
                      <p:cNvPicPr/>
                      <p:nvPr/>
                    </p:nvPicPr>
                    <p:blipFill>
                      <a:blip r:embed="rId3"/>
                      <a:stretch>
                        <a:fillRect/>
                      </a:stretch>
                    </p:blipFill>
                    <p:spPr>
                      <a:xfrm>
                        <a:off x="1403311" y="0"/>
                        <a:ext cx="9190606" cy="6858000"/>
                      </a:xfrm>
                      <a:prstGeom prst="rect">
                        <a:avLst/>
                      </a:prstGeom>
                      <a:noFill/>
                      <a:ln>
                        <a:noFill/>
                      </a:ln>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FB3B05-EF47-4FFD-3DEE-9DB20B1278C1}"/>
              </a:ext>
            </a:extLst>
          </p:cNvPr>
          <p:cNvSpPr>
            <a:spLocks noGrp="1"/>
          </p:cNvSpPr>
          <p:nvPr>
            <p:ph type="title"/>
          </p:nvPr>
        </p:nvSpPr>
        <p:spPr>
          <a:xfrm>
            <a:off x="684208" y="456109"/>
            <a:ext cx="8534396" cy="1507068"/>
          </a:xfrm>
        </p:spPr>
        <p:txBody>
          <a:bodyPr/>
          <a:lstStyle/>
          <a:p>
            <a:r>
              <a:rPr lang="el-GR" sz="6000" dirty="0" err="1"/>
              <a:t>πινδοσ</a:t>
            </a:r>
            <a:endParaRPr lang="el-GR" dirty="0"/>
          </a:p>
        </p:txBody>
      </p:sp>
      <p:pic>
        <p:nvPicPr>
          <p:cNvPr id="5" name="Εικόνα 4">
            <a:extLst>
              <a:ext uri="{FF2B5EF4-FFF2-40B4-BE49-F238E27FC236}">
                <a16:creationId xmlns:a16="http://schemas.microsoft.com/office/drawing/2014/main" id="{C10E916E-C4F3-4BB2-E12F-89C2E89A731B}"/>
              </a:ext>
            </a:extLst>
          </p:cNvPr>
          <p:cNvPicPr>
            <a:picLocks noChangeAspect="1"/>
          </p:cNvPicPr>
          <p:nvPr/>
        </p:nvPicPr>
        <p:blipFill>
          <a:blip r:embed="rId2"/>
          <a:stretch>
            <a:fillRect/>
          </a:stretch>
        </p:blipFill>
        <p:spPr>
          <a:xfrm>
            <a:off x="9736152" y="2547256"/>
            <a:ext cx="1945226" cy="2797628"/>
          </a:xfrm>
          <a:prstGeom prst="rect">
            <a:avLst/>
          </a:prstGeom>
        </p:spPr>
      </p:pic>
      <p:pic>
        <p:nvPicPr>
          <p:cNvPr id="6" name="Εικόνα 5">
            <a:extLst>
              <a:ext uri="{FF2B5EF4-FFF2-40B4-BE49-F238E27FC236}">
                <a16:creationId xmlns:a16="http://schemas.microsoft.com/office/drawing/2014/main" id="{145058A5-FF0D-429F-3744-FB9026E3BAFD}"/>
              </a:ext>
            </a:extLst>
          </p:cNvPr>
          <p:cNvPicPr>
            <a:picLocks noChangeAspect="1"/>
          </p:cNvPicPr>
          <p:nvPr/>
        </p:nvPicPr>
        <p:blipFill>
          <a:blip r:embed="rId3"/>
          <a:stretch>
            <a:fillRect/>
          </a:stretch>
        </p:blipFill>
        <p:spPr>
          <a:xfrm>
            <a:off x="4951406" y="119064"/>
            <a:ext cx="4241018" cy="2679246"/>
          </a:xfrm>
          <a:prstGeom prst="rect">
            <a:avLst/>
          </a:prstGeom>
        </p:spPr>
      </p:pic>
      <p:pic>
        <p:nvPicPr>
          <p:cNvPr id="2050" name="Picture 2" descr="Κωνσταντίνος Δαβάκης (1897 – 1943)">
            <a:extLst>
              <a:ext uri="{FF2B5EF4-FFF2-40B4-BE49-F238E27FC236}">
                <a16:creationId xmlns:a16="http://schemas.microsoft.com/office/drawing/2014/main" id="{9070F4E5-C1D2-C54C-4222-8AAA5264D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03" y="1963177"/>
            <a:ext cx="33337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23F8156-9F89-BB5C-A230-147D45526672}"/>
              </a:ext>
            </a:extLst>
          </p:cNvPr>
          <p:cNvPicPr>
            <a:picLocks noChangeAspect="1"/>
          </p:cNvPicPr>
          <p:nvPr/>
        </p:nvPicPr>
        <p:blipFill>
          <a:blip r:embed="rId5"/>
          <a:stretch>
            <a:fillRect/>
          </a:stretch>
        </p:blipFill>
        <p:spPr>
          <a:xfrm>
            <a:off x="6594931" y="3135085"/>
            <a:ext cx="2413601" cy="3350078"/>
          </a:xfrm>
          <a:prstGeom prst="rect">
            <a:avLst/>
          </a:prstGeom>
        </p:spPr>
      </p:pic>
      <p:pic>
        <p:nvPicPr>
          <p:cNvPr id="4" name="Θέση περιεχομένου 3">
            <a:extLst>
              <a:ext uri="{FF2B5EF4-FFF2-40B4-BE49-F238E27FC236}">
                <a16:creationId xmlns:a16="http://schemas.microsoft.com/office/drawing/2014/main" id="{F604A7D4-ABD4-7A5F-220C-6435D4373DF8}"/>
              </a:ext>
            </a:extLst>
          </p:cNvPr>
          <p:cNvPicPr>
            <a:picLocks noGrp="1" noChangeAspect="1"/>
          </p:cNvPicPr>
          <p:nvPr>
            <p:ph idx="1"/>
          </p:nvPr>
        </p:nvPicPr>
        <p:blipFill>
          <a:blip r:embed="rId6"/>
          <a:stretch>
            <a:fillRect/>
          </a:stretch>
        </p:blipFill>
        <p:spPr>
          <a:xfrm>
            <a:off x="3504825" y="3206069"/>
            <a:ext cx="2092246" cy="3208111"/>
          </a:xfrm>
          <a:prstGeom prst="rect">
            <a:avLst/>
          </a:prstGeom>
        </p:spPr>
      </p:pic>
      <p:sp>
        <p:nvSpPr>
          <p:cNvPr id="8" name="TextBox 7">
            <a:extLst>
              <a:ext uri="{FF2B5EF4-FFF2-40B4-BE49-F238E27FC236}">
                <a16:creationId xmlns:a16="http://schemas.microsoft.com/office/drawing/2014/main" id="{5057C2C0-DE43-D552-5DD5-CEB18DF96BE5}"/>
              </a:ext>
            </a:extLst>
          </p:cNvPr>
          <p:cNvSpPr txBox="1"/>
          <p:nvPr/>
        </p:nvSpPr>
        <p:spPr>
          <a:xfrm>
            <a:off x="380249" y="4429124"/>
            <a:ext cx="3333750" cy="369332"/>
          </a:xfrm>
          <a:prstGeom prst="rect">
            <a:avLst/>
          </a:prstGeom>
          <a:noFill/>
        </p:spPr>
        <p:txBody>
          <a:bodyPr wrap="square" rtlCol="0">
            <a:spAutoFit/>
          </a:bodyPr>
          <a:lstStyle/>
          <a:p>
            <a:r>
              <a:rPr lang="el-GR" dirty="0">
                <a:solidFill>
                  <a:schemeClr val="bg1"/>
                </a:solidFill>
              </a:rPr>
              <a:t>ΔΑΒΑΚΗΣ</a:t>
            </a:r>
            <a:r>
              <a:rPr lang="en-US" dirty="0">
                <a:solidFill>
                  <a:schemeClr val="bg1"/>
                </a:solidFill>
              </a:rPr>
              <a:t> -</a:t>
            </a:r>
            <a:r>
              <a:rPr lang="el-GR" dirty="0">
                <a:solidFill>
                  <a:schemeClr val="bg1"/>
                </a:solidFill>
              </a:rPr>
              <a:t> ΑΠΟΣΠΑΣΜΑ ΠΙΝΔΟΥ</a:t>
            </a:r>
          </a:p>
        </p:txBody>
      </p:sp>
      <p:sp>
        <p:nvSpPr>
          <p:cNvPr id="9" name="TextBox 8">
            <a:extLst>
              <a:ext uri="{FF2B5EF4-FFF2-40B4-BE49-F238E27FC236}">
                <a16:creationId xmlns:a16="http://schemas.microsoft.com/office/drawing/2014/main" id="{E0AD6152-B38B-E7B3-252B-E2718FD5FD34}"/>
              </a:ext>
            </a:extLst>
          </p:cNvPr>
          <p:cNvSpPr txBox="1"/>
          <p:nvPr/>
        </p:nvSpPr>
        <p:spPr>
          <a:xfrm>
            <a:off x="9543324" y="5423578"/>
            <a:ext cx="2330881" cy="646331"/>
          </a:xfrm>
          <a:prstGeom prst="rect">
            <a:avLst/>
          </a:prstGeom>
          <a:noFill/>
        </p:spPr>
        <p:txBody>
          <a:bodyPr wrap="square" rtlCol="0">
            <a:spAutoFit/>
          </a:bodyPr>
          <a:lstStyle/>
          <a:p>
            <a:r>
              <a:rPr lang="el-GR" dirty="0">
                <a:solidFill>
                  <a:schemeClr val="bg1"/>
                </a:solidFill>
              </a:rPr>
              <a:t>ΣΤΑΝΩΤΑΣ – ΜΕΡΑΡΧΙΑ ΙΠΠΙΚΟΥ</a:t>
            </a:r>
          </a:p>
        </p:txBody>
      </p:sp>
      <p:sp>
        <p:nvSpPr>
          <p:cNvPr id="10" name="TextBox 9">
            <a:extLst>
              <a:ext uri="{FF2B5EF4-FFF2-40B4-BE49-F238E27FC236}">
                <a16:creationId xmlns:a16="http://schemas.microsoft.com/office/drawing/2014/main" id="{0C2E9E00-B815-3C18-03C8-F92BD7EE8247}"/>
              </a:ext>
            </a:extLst>
          </p:cNvPr>
          <p:cNvSpPr txBox="1"/>
          <p:nvPr/>
        </p:nvSpPr>
        <p:spPr>
          <a:xfrm>
            <a:off x="2787507" y="6414180"/>
            <a:ext cx="3526882" cy="369332"/>
          </a:xfrm>
          <a:prstGeom prst="rect">
            <a:avLst/>
          </a:prstGeom>
          <a:noFill/>
        </p:spPr>
        <p:txBody>
          <a:bodyPr wrap="square" rtlCol="0">
            <a:spAutoFit/>
          </a:bodyPr>
          <a:lstStyle/>
          <a:p>
            <a:r>
              <a:rPr lang="el-GR" dirty="0">
                <a:solidFill>
                  <a:schemeClr val="bg1"/>
                </a:solidFill>
              </a:rPr>
              <a:t>ΔΗΜΑΡΑΤΟΣ – ΤΑΞΙΑΡΧΙΑ ΙΠΠΙΚΟΥ</a:t>
            </a:r>
          </a:p>
        </p:txBody>
      </p:sp>
      <p:sp>
        <p:nvSpPr>
          <p:cNvPr id="11" name="TextBox 10">
            <a:extLst>
              <a:ext uri="{FF2B5EF4-FFF2-40B4-BE49-F238E27FC236}">
                <a16:creationId xmlns:a16="http://schemas.microsoft.com/office/drawing/2014/main" id="{9A39541E-9A02-AC94-AAAD-C75C50212A72}"/>
              </a:ext>
            </a:extLst>
          </p:cNvPr>
          <p:cNvSpPr txBox="1"/>
          <p:nvPr/>
        </p:nvSpPr>
        <p:spPr>
          <a:xfrm>
            <a:off x="6433139" y="6452606"/>
            <a:ext cx="3110185" cy="369332"/>
          </a:xfrm>
          <a:prstGeom prst="rect">
            <a:avLst/>
          </a:prstGeom>
          <a:noFill/>
        </p:spPr>
        <p:txBody>
          <a:bodyPr wrap="square" rtlCol="0">
            <a:spAutoFit/>
          </a:bodyPr>
          <a:lstStyle/>
          <a:p>
            <a:r>
              <a:rPr lang="en-US" dirty="0">
                <a:solidFill>
                  <a:schemeClr val="bg1"/>
                </a:solidFill>
              </a:rPr>
              <a:t>GIROTTI</a:t>
            </a:r>
            <a:r>
              <a:rPr lang="el-GR" dirty="0">
                <a:solidFill>
                  <a:schemeClr val="bg1"/>
                </a:solidFill>
              </a:rPr>
              <a:t> </a:t>
            </a:r>
            <a:r>
              <a:rPr lang="en-US" dirty="0">
                <a:solidFill>
                  <a:schemeClr val="bg1"/>
                </a:solidFill>
              </a:rPr>
              <a:t>- </a:t>
            </a:r>
            <a:r>
              <a:rPr lang="el-GR" dirty="0">
                <a:solidFill>
                  <a:schemeClr val="bg1"/>
                </a:solidFill>
              </a:rPr>
              <a:t>ΜΕΡΑΡΧΙ</a:t>
            </a:r>
            <a:r>
              <a:rPr lang="en-US" dirty="0">
                <a:solidFill>
                  <a:schemeClr val="bg1"/>
                </a:solidFill>
              </a:rPr>
              <a:t>A JULIA</a:t>
            </a:r>
            <a:endParaRPr lang="el-GR" dirty="0">
              <a:solidFill>
                <a:schemeClr val="bg1"/>
              </a:solidFill>
            </a:endParaRPr>
          </a:p>
        </p:txBody>
      </p:sp>
      <p:sp>
        <p:nvSpPr>
          <p:cNvPr id="12" name="TextBox 11">
            <a:extLst>
              <a:ext uri="{FF2B5EF4-FFF2-40B4-BE49-F238E27FC236}">
                <a16:creationId xmlns:a16="http://schemas.microsoft.com/office/drawing/2014/main" id="{1E83C3B2-B9E3-A83B-CDEE-BCF76E3A69C7}"/>
              </a:ext>
            </a:extLst>
          </p:cNvPr>
          <p:cNvSpPr txBox="1"/>
          <p:nvPr/>
        </p:nvSpPr>
        <p:spPr>
          <a:xfrm>
            <a:off x="5513068" y="2765753"/>
            <a:ext cx="3495463" cy="369332"/>
          </a:xfrm>
          <a:prstGeom prst="rect">
            <a:avLst/>
          </a:prstGeom>
          <a:noFill/>
        </p:spPr>
        <p:txBody>
          <a:bodyPr wrap="square" rtlCol="0">
            <a:spAutoFit/>
          </a:bodyPr>
          <a:lstStyle/>
          <a:p>
            <a:r>
              <a:rPr lang="el-GR" dirty="0">
                <a:solidFill>
                  <a:schemeClr val="bg1"/>
                </a:solidFill>
              </a:rPr>
              <a:t>ΒΡΑΧΝΟΣ</a:t>
            </a:r>
            <a:r>
              <a:rPr lang="en-US" dirty="0">
                <a:solidFill>
                  <a:schemeClr val="bg1"/>
                </a:solidFill>
              </a:rPr>
              <a:t> – I </a:t>
            </a:r>
            <a:r>
              <a:rPr lang="el-GR" dirty="0">
                <a:solidFill>
                  <a:schemeClr val="bg1"/>
                </a:solidFill>
              </a:rPr>
              <a:t>ΜΕΡΑΡΧΙΑ ΠΕΖΙΚΟΥ</a:t>
            </a:r>
          </a:p>
        </p:txBody>
      </p:sp>
    </p:spTree>
    <p:extLst>
      <p:ext uri="{BB962C8B-B14F-4D97-AF65-F5344CB8AC3E}">
        <p14:creationId xmlns:p14="http://schemas.microsoft.com/office/powerpoint/2010/main" val="1430399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A7E328-407D-340D-1BCB-CB0729C0A89D}"/>
              </a:ext>
            </a:extLst>
          </p:cNvPr>
          <p:cNvSpPr>
            <a:spLocks noGrp="1"/>
          </p:cNvSpPr>
          <p:nvPr>
            <p:ph type="title"/>
          </p:nvPr>
        </p:nvSpPr>
        <p:spPr>
          <a:xfrm>
            <a:off x="504594" y="5614610"/>
            <a:ext cx="8534396" cy="1115182"/>
          </a:xfrm>
        </p:spPr>
        <p:txBody>
          <a:bodyPr>
            <a:normAutofit fontScale="90000"/>
          </a:bodyPr>
          <a:lstStyle/>
          <a:p>
            <a:r>
              <a:rPr lang="el-GR" dirty="0" err="1"/>
              <a:t>Πινδοσ</a:t>
            </a:r>
            <a:r>
              <a:rPr lang="el-GR" dirty="0"/>
              <a:t>: </a:t>
            </a:r>
            <a:r>
              <a:rPr lang="el-GR" dirty="0" err="1"/>
              <a:t>Σχεδια</a:t>
            </a:r>
            <a:r>
              <a:rPr lang="el-GR" dirty="0"/>
              <a:t> &amp; </a:t>
            </a:r>
            <a:r>
              <a:rPr lang="el-GR" dirty="0" err="1"/>
              <a:t>δυναμεισ</a:t>
            </a:r>
            <a:r>
              <a:rPr lang="el-GR" dirty="0"/>
              <a:t> </a:t>
            </a:r>
            <a:r>
              <a:rPr lang="el-GR" dirty="0" err="1"/>
              <a:t>αντιπαλων</a:t>
            </a:r>
            <a:endParaRPr lang="el-GR" dirty="0"/>
          </a:p>
        </p:txBody>
      </p:sp>
      <p:sp>
        <p:nvSpPr>
          <p:cNvPr id="3" name="Θέση περιεχομένου 2">
            <a:extLst>
              <a:ext uri="{FF2B5EF4-FFF2-40B4-BE49-F238E27FC236}">
                <a16:creationId xmlns:a16="http://schemas.microsoft.com/office/drawing/2014/main" id="{AF6681C7-437D-809E-DC0C-A9E86D17E30A}"/>
              </a:ext>
            </a:extLst>
          </p:cNvPr>
          <p:cNvSpPr>
            <a:spLocks noGrp="1"/>
          </p:cNvSpPr>
          <p:nvPr>
            <p:ph idx="1"/>
          </p:nvPr>
        </p:nvSpPr>
        <p:spPr>
          <a:xfrm>
            <a:off x="250371" y="685799"/>
            <a:ext cx="11821886" cy="5257801"/>
          </a:xfrm>
        </p:spPr>
        <p:txBody>
          <a:bodyPr>
            <a:normAutofit fontScale="77500" lnSpcReduction="20000"/>
          </a:bodyPr>
          <a:lstStyle/>
          <a:p>
            <a:r>
              <a:rPr lang="el-GR" sz="2300" dirty="0">
                <a:solidFill>
                  <a:schemeClr val="bg1"/>
                </a:solidFill>
              </a:rPr>
              <a:t>3η Μεραρχία Αλπινιστών </a:t>
            </a:r>
            <a:r>
              <a:rPr lang="en-US" sz="2300" dirty="0">
                <a:solidFill>
                  <a:schemeClr val="bg1"/>
                </a:solidFill>
              </a:rPr>
              <a:t>Julia</a:t>
            </a:r>
            <a:r>
              <a:rPr lang="el-GR" sz="2300" dirty="0">
                <a:solidFill>
                  <a:schemeClr val="bg1"/>
                </a:solidFill>
              </a:rPr>
              <a:t>: πέντε φάλαγγες, η κάθε φάλαγγα αποτελούμενη από τάγμα αλπινιστών και πυροβολαρχία. </a:t>
            </a:r>
          </a:p>
          <a:p>
            <a:r>
              <a:rPr lang="el-GR" sz="2300" dirty="0">
                <a:solidFill>
                  <a:schemeClr val="bg1"/>
                </a:solidFill>
              </a:rPr>
              <a:t>Η κύρια προσπάθεια εκδηλώθηκε στα αριστερά με τρεις φάλαγγες του 8ου Συντάγματος Αλπινιστών (φάλαγγες </a:t>
            </a:r>
            <a:r>
              <a:rPr lang="el-GR" sz="2300" dirty="0" err="1">
                <a:solidFill>
                  <a:schemeClr val="bg1"/>
                </a:solidFill>
              </a:rPr>
              <a:t>Tolmezzo</a:t>
            </a:r>
            <a:r>
              <a:rPr lang="el-GR" sz="2300" dirty="0">
                <a:solidFill>
                  <a:schemeClr val="bg1"/>
                </a:solidFill>
              </a:rPr>
              <a:t>, </a:t>
            </a:r>
            <a:r>
              <a:rPr lang="el-GR" sz="2300" dirty="0" err="1">
                <a:solidFill>
                  <a:schemeClr val="bg1"/>
                </a:solidFill>
              </a:rPr>
              <a:t>Gemona</a:t>
            </a:r>
            <a:r>
              <a:rPr lang="el-GR" sz="2300" dirty="0">
                <a:solidFill>
                  <a:schemeClr val="bg1"/>
                </a:solidFill>
              </a:rPr>
              <a:t>, </a:t>
            </a:r>
            <a:r>
              <a:rPr lang="el-GR" sz="2300" dirty="0" err="1">
                <a:solidFill>
                  <a:schemeClr val="bg1"/>
                </a:solidFill>
              </a:rPr>
              <a:t>Cividale</a:t>
            </a:r>
            <a:r>
              <a:rPr lang="el-GR" sz="2300" dirty="0">
                <a:solidFill>
                  <a:schemeClr val="bg1"/>
                </a:solidFill>
              </a:rPr>
              <a:t>) με αντικειμενικό σκοπό τον Ζυγό Μετσόβου και δύο φάλαγγες δεξιά του 9ου Συντάγματος Αλπινιστών (L’ </a:t>
            </a:r>
            <a:r>
              <a:rPr lang="el-GR" sz="2300" dirty="0" err="1">
                <a:solidFill>
                  <a:schemeClr val="bg1"/>
                </a:solidFill>
              </a:rPr>
              <a:t>Aquila</a:t>
            </a:r>
            <a:r>
              <a:rPr lang="el-GR" sz="2300" dirty="0">
                <a:solidFill>
                  <a:schemeClr val="bg1"/>
                </a:solidFill>
              </a:rPr>
              <a:t>, </a:t>
            </a:r>
            <a:r>
              <a:rPr lang="el-GR" sz="2300" dirty="0" err="1">
                <a:solidFill>
                  <a:schemeClr val="bg1"/>
                </a:solidFill>
              </a:rPr>
              <a:t>Vicenza</a:t>
            </a:r>
            <a:r>
              <a:rPr lang="el-GR" sz="2300" dirty="0">
                <a:solidFill>
                  <a:schemeClr val="bg1"/>
                </a:solidFill>
              </a:rPr>
              <a:t>) με αντικειμενικό σκοπό τα υψώματα Πλάκας (</a:t>
            </a:r>
            <a:r>
              <a:rPr lang="el-GR" sz="2300" dirty="0" err="1">
                <a:solidFill>
                  <a:schemeClr val="bg1"/>
                </a:solidFill>
              </a:rPr>
              <a:t>υψ</a:t>
            </a:r>
            <a:r>
              <a:rPr lang="el-GR" sz="2300" dirty="0">
                <a:solidFill>
                  <a:schemeClr val="bg1"/>
                </a:solidFill>
              </a:rPr>
              <a:t>. 1593) και Περιστερίου (</a:t>
            </a:r>
            <a:r>
              <a:rPr lang="el-GR" sz="2300" dirty="0" err="1">
                <a:solidFill>
                  <a:schemeClr val="bg1"/>
                </a:solidFill>
              </a:rPr>
              <a:t>υψ</a:t>
            </a:r>
            <a:r>
              <a:rPr lang="el-GR" sz="2300" dirty="0">
                <a:solidFill>
                  <a:schemeClr val="bg1"/>
                </a:solidFill>
              </a:rPr>
              <a:t>. 2294). </a:t>
            </a:r>
          </a:p>
          <a:p>
            <a:r>
              <a:rPr lang="el-GR" dirty="0">
                <a:solidFill>
                  <a:schemeClr val="bg1"/>
                </a:solidFill>
              </a:rPr>
              <a:t>Δεξιότερα θα ελισσόταν ένα τάγμα Αλβανών εθελοντών με αντικειμενικό σκοπό τη λεκάνη της Κόνιτσας και την προστασία του δεξιού πλευρού της μεραρχίας. </a:t>
            </a:r>
          </a:p>
          <a:p>
            <a:r>
              <a:rPr lang="el-GR" sz="2300" dirty="0"/>
              <a:t>Το Απόσπασμα Πίνδου, αποστολή: «Να </a:t>
            </a:r>
            <a:r>
              <a:rPr lang="el-GR" sz="2300" dirty="0" err="1"/>
              <a:t>τηρήση</a:t>
            </a:r>
            <a:r>
              <a:rPr lang="el-GR" sz="2300" dirty="0"/>
              <a:t> τον </a:t>
            </a:r>
            <a:r>
              <a:rPr lang="el-GR" sz="2300" dirty="0" err="1"/>
              <a:t>σύνδεσμον</a:t>
            </a:r>
            <a:r>
              <a:rPr lang="el-GR" sz="2300" dirty="0"/>
              <a:t> μεταξύ </a:t>
            </a:r>
            <a:r>
              <a:rPr lang="el-GR" sz="2300" dirty="0" err="1"/>
              <a:t>ΙΧης</a:t>
            </a:r>
            <a:r>
              <a:rPr lang="el-GR" sz="2300" dirty="0"/>
              <a:t> και </a:t>
            </a:r>
            <a:r>
              <a:rPr lang="en-US" sz="2300" dirty="0"/>
              <a:t>VIII</a:t>
            </a:r>
            <a:r>
              <a:rPr lang="el-GR" sz="2300" dirty="0"/>
              <a:t>ης Μεραρχιών </a:t>
            </a:r>
            <a:r>
              <a:rPr lang="el-GR" sz="2300" dirty="0" err="1"/>
              <a:t>εξασφαλίζον</a:t>
            </a:r>
            <a:r>
              <a:rPr lang="el-GR" sz="2300" dirty="0"/>
              <a:t> τας πλευράς αμφοτέρων, ιδία της </a:t>
            </a:r>
            <a:r>
              <a:rPr lang="el-GR" sz="2300" dirty="0" err="1"/>
              <a:t>ΙΧης</a:t>
            </a:r>
            <a:r>
              <a:rPr lang="el-GR" sz="2300" dirty="0"/>
              <a:t>, και </a:t>
            </a:r>
            <a:r>
              <a:rPr lang="el-GR" sz="2300" dirty="0" err="1"/>
              <a:t>απαγορεύον</a:t>
            </a:r>
            <a:r>
              <a:rPr lang="el-GR" sz="2300" dirty="0"/>
              <a:t> τας διαβάσεις της ΠΙΝΔΟΥ…»  </a:t>
            </a:r>
          </a:p>
          <a:p>
            <a:r>
              <a:rPr lang="el-GR" sz="2300" dirty="0"/>
              <a:t>Το Απόσπασμα με διοικητή τον συνταγματάρχη Κωνσταντίνο Δαβάκη, συγκροτούνταν από το 51ο ΣΠ (διοικητής αντισυνταγματάρχης Δημήτριος </a:t>
            </a:r>
            <a:r>
              <a:rPr lang="el-GR" sz="2300" dirty="0" err="1"/>
              <a:t>Μισύρης</a:t>
            </a:r>
            <a:r>
              <a:rPr lang="el-GR" sz="2300" dirty="0"/>
              <a:t>), μία πυροβολαρχία των 75, ουλαμό πυροβολικού των 65 και ουλαμό ιππικού. </a:t>
            </a:r>
          </a:p>
          <a:p>
            <a:r>
              <a:rPr lang="el-GR" sz="2300" dirty="0"/>
              <a:t>Η ζώνη ενεργείας του είχε χωριστεί σε τρείς </a:t>
            </a:r>
            <a:r>
              <a:rPr lang="el-GR" sz="2300" dirty="0" err="1"/>
              <a:t>υποτομείς</a:t>
            </a:r>
            <a:r>
              <a:rPr lang="el-GR" sz="2300" dirty="0"/>
              <a:t>. Στον δεξιό </a:t>
            </a:r>
            <a:r>
              <a:rPr lang="el-GR" sz="2300" dirty="0" err="1"/>
              <a:t>υποτομέα</a:t>
            </a:r>
            <a:r>
              <a:rPr lang="el-GR" sz="2300" dirty="0"/>
              <a:t> είχαν διατεθεί λόχος και δύο διμοιρίες πολυβόλων του ΙΙ/51 Τάγματος Πεζικού, στον κεντρικό </a:t>
            </a:r>
            <a:r>
              <a:rPr lang="el-GR" sz="2300" dirty="0" err="1"/>
              <a:t>υποτομέα</a:t>
            </a:r>
            <a:r>
              <a:rPr lang="el-GR" sz="2300" dirty="0"/>
              <a:t> δύο λόχοι του ΙΙ/51 Τάγματος Πεζικού και η πυροβολαρχία των 75 και στον αριστερό το Ι/51 Τάγμα Πεζικού. Το ΙΙΙ/51 Τάγμα αποτελούσε την εφεδρεία του Αποσπάσματος και έφτασε στον σταθμό διοίκησης στο </a:t>
            </a:r>
            <a:r>
              <a:rPr lang="el-GR" sz="2300" dirty="0" err="1"/>
              <a:t>Επταχώρι</a:t>
            </a:r>
            <a:r>
              <a:rPr lang="el-GR" sz="2300" dirty="0"/>
              <a:t> τμηματικά την 28η Οκτωβρίου</a:t>
            </a:r>
            <a:endParaRPr lang="el-GR" sz="2300" dirty="0">
              <a:solidFill>
                <a:schemeClr val="bg1"/>
              </a:solidFill>
            </a:endParaRPr>
          </a:p>
        </p:txBody>
      </p:sp>
    </p:spTree>
    <p:extLst>
      <p:ext uri="{BB962C8B-B14F-4D97-AF65-F5344CB8AC3E}">
        <p14:creationId xmlns:p14="http://schemas.microsoft.com/office/powerpoint/2010/main" val="187584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09092733-7898-E2B1-4903-20A14AAD9AF8}"/>
              </a:ext>
            </a:extLst>
          </p:cNvPr>
          <p:cNvPicPr>
            <a:picLocks noGrp="1" noChangeAspect="1"/>
          </p:cNvPicPr>
          <p:nvPr>
            <p:ph idx="1"/>
          </p:nvPr>
        </p:nvPicPr>
        <p:blipFill>
          <a:blip r:embed="rId2"/>
          <a:stretch>
            <a:fillRect/>
          </a:stretch>
        </p:blipFill>
        <p:spPr>
          <a:xfrm>
            <a:off x="0" y="0"/>
            <a:ext cx="12191996" cy="6858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73">
    <p:spTree>
      <p:nvGrpSpPr>
        <p:cNvPr id="1" name=""/>
        <p:cNvGrpSpPr/>
        <p:nvPr/>
      </p:nvGrpSpPr>
      <p:grpSpPr>
        <a:xfrm>
          <a:off x="0" y="0"/>
          <a:ext cx="0" cy="0"/>
          <a:chOff x="0" y="0"/>
          <a:chExt cx="0" cy="0"/>
        </a:xfrm>
      </p:grpSpPr>
      <p:pic>
        <p:nvPicPr>
          <p:cNvPr id="2" name="Εικόνα 3">
            <a:extLst>
              <a:ext uri="{FF2B5EF4-FFF2-40B4-BE49-F238E27FC236}">
                <a16:creationId xmlns:a16="http://schemas.microsoft.com/office/drawing/2014/main" id="{A28FCA32-3570-AB03-1599-787072FC41C8}"/>
              </a:ext>
            </a:extLst>
          </p:cNvPr>
          <p:cNvPicPr>
            <a:picLocks noChangeAspect="1"/>
          </p:cNvPicPr>
          <p:nvPr/>
        </p:nvPicPr>
        <p:blipFill>
          <a:blip r:embed="rId2"/>
          <a:srcRect l="5860"/>
          <a:stretch>
            <a:fillRect/>
          </a:stretch>
        </p:blipFill>
        <p:spPr>
          <a:xfrm>
            <a:off x="1818970" y="0"/>
            <a:ext cx="9121880" cy="6858000"/>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graphicFrame>
        <p:nvGraphicFramePr>
          <p:cNvPr id="2" name="Αντικείμενο 3">
            <a:extLst>
              <a:ext uri="{FF2B5EF4-FFF2-40B4-BE49-F238E27FC236}">
                <a16:creationId xmlns:a16="http://schemas.microsoft.com/office/drawing/2014/main" id="{ECD4725C-B0FC-D3A6-B5D2-19A8EBE04461}"/>
              </a:ext>
            </a:extLst>
          </p:cNvPr>
          <p:cNvGraphicFramePr/>
          <p:nvPr>
            <p:extLst>
              <p:ext uri="{D42A27DB-BD31-4B8C-83A1-F6EECF244321}">
                <p14:modId xmlns:p14="http://schemas.microsoft.com/office/powerpoint/2010/main" val="3468005742"/>
              </p:ext>
            </p:extLst>
          </p:nvPr>
        </p:nvGraphicFramePr>
        <p:xfrm>
          <a:off x="2219478" y="0"/>
          <a:ext cx="7578874" cy="6850960"/>
        </p:xfrm>
        <a:graphic>
          <a:graphicData uri="http://schemas.openxmlformats.org/presentationml/2006/ole">
            <mc:AlternateContent xmlns:mc="http://schemas.openxmlformats.org/markup-compatibility/2006">
              <mc:Choice xmlns:v="urn:schemas-microsoft-com:vml" Requires="v">
                <p:oleObj name="PDF Document" r:id="rId2" imgW="122497403" imgH="100499694" progId="">
                  <p:embed/>
                </p:oleObj>
              </mc:Choice>
              <mc:Fallback>
                <p:oleObj name="PDF Document" r:id="rId2" imgW="122497403" imgH="100499694" progId="">
                  <p:embed/>
                  <p:pic>
                    <p:nvPicPr>
                      <p:cNvPr id="0" name=""/>
                      <p:cNvPicPr/>
                      <p:nvPr/>
                    </p:nvPicPr>
                    <p:blipFill>
                      <a:blip r:embed="rId3"/>
                      <a:stretch>
                        <a:fillRect/>
                      </a:stretch>
                    </p:blipFill>
                    <p:spPr>
                      <a:xfrm>
                        <a:off x="2219478" y="0"/>
                        <a:ext cx="7578874" cy="6850960"/>
                      </a:xfrm>
                      <a:prstGeom prst="rect">
                        <a:avLst/>
                      </a:prstGeom>
                      <a:noFill/>
                      <a:ln cap="flat">
                        <a:noFill/>
                      </a:ln>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46">
    <p:spTree>
      <p:nvGrpSpPr>
        <p:cNvPr id="1" name=""/>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D67336C6-6B58-A6C6-79CF-FC14E295CC9C}"/>
              </a:ext>
            </a:extLst>
          </p:cNvPr>
          <p:cNvSpPr txBox="1">
            <a:spLocks noGrp="1"/>
          </p:cNvSpPr>
          <p:nvPr>
            <p:ph idx="1"/>
          </p:nvPr>
        </p:nvSpPr>
        <p:spPr>
          <a:xfrm>
            <a:off x="4430450" y="1059615"/>
            <a:ext cx="7341671" cy="4738759"/>
          </a:xfrm>
        </p:spPr>
        <p:txBody>
          <a:bodyPr/>
          <a:lstStyle/>
          <a:p>
            <a:pPr marL="0" lvl="0" indent="0" algn="just">
              <a:buNone/>
            </a:pPr>
            <a:r>
              <a:rPr lang="el-GR" dirty="0">
                <a:solidFill>
                  <a:schemeClr val="bg1"/>
                </a:solidFill>
              </a:rPr>
              <a:t>7 Νοεμβρίου</a:t>
            </a:r>
            <a:r>
              <a:rPr lang="en-US" dirty="0">
                <a:solidFill>
                  <a:schemeClr val="bg1"/>
                </a:solidFill>
              </a:rPr>
              <a:t> 1940, o </a:t>
            </a:r>
            <a:r>
              <a:rPr lang="en-US" dirty="0" err="1">
                <a:solidFill>
                  <a:schemeClr val="bg1"/>
                </a:solidFill>
              </a:rPr>
              <a:t>Prasca</a:t>
            </a:r>
            <a:r>
              <a:rPr lang="en-US" dirty="0">
                <a:solidFill>
                  <a:schemeClr val="bg1"/>
                </a:solidFill>
              </a:rPr>
              <a:t> </a:t>
            </a:r>
            <a:r>
              <a:rPr lang="el-GR" dirty="0">
                <a:solidFill>
                  <a:schemeClr val="bg1"/>
                </a:solidFill>
              </a:rPr>
              <a:t>ανέφερε ότι η επίθεση αναχαιτίστηκε από τον εχθρό: «το εχθρικό πυροβολικό είναι άριστο και γίνεται άριστη χρήση του, άριστη η συνεργασία του με την αεροπορία, τα παρατηρητήρια του πυροβολικού μας βάλλονται αποτελεσματικά, φονεύθηκε από πυρά πυροβολικού ο αντισυνταγματάρχης </a:t>
            </a:r>
            <a:r>
              <a:rPr lang="en-US" dirty="0" err="1">
                <a:solidFill>
                  <a:schemeClr val="bg1"/>
                </a:solidFill>
              </a:rPr>
              <a:t>Barbiellini</a:t>
            </a:r>
            <a:r>
              <a:rPr lang="en-US" dirty="0">
                <a:solidFill>
                  <a:schemeClr val="bg1"/>
                </a:solidFill>
              </a:rPr>
              <a:t> Amidei</a:t>
            </a:r>
            <a:r>
              <a:rPr lang="el-GR" dirty="0">
                <a:solidFill>
                  <a:schemeClr val="bg1"/>
                </a:solidFill>
              </a:rPr>
              <a:t>, μέλος του Εθνικού Συμβουλίου». </a:t>
            </a:r>
            <a:endParaRPr lang="en-US" dirty="0">
              <a:solidFill>
                <a:schemeClr val="bg1"/>
              </a:solidFill>
            </a:endParaRPr>
          </a:p>
          <a:p>
            <a:pPr lvl="0"/>
            <a:endParaRPr lang="el-GR" dirty="0"/>
          </a:p>
        </p:txBody>
      </p:sp>
      <p:sp>
        <p:nvSpPr>
          <p:cNvPr id="3" name="Τίτλος 1">
            <a:extLst>
              <a:ext uri="{FF2B5EF4-FFF2-40B4-BE49-F238E27FC236}">
                <a16:creationId xmlns:a16="http://schemas.microsoft.com/office/drawing/2014/main" id="{6365BB93-1C60-F1F4-6C6D-5FD4F0D44699}"/>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4" name="Τίτλος 1">
            <a:extLst>
              <a:ext uri="{FF2B5EF4-FFF2-40B4-BE49-F238E27FC236}">
                <a16:creationId xmlns:a16="http://schemas.microsoft.com/office/drawing/2014/main" id="{559E91BA-D70F-B953-0222-90F3786F74CF}"/>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l-GR" sz="4400" b="0" i="0" u="none" strike="noStrike" kern="1200" cap="none" spc="0" baseline="0">
              <a:solidFill>
                <a:srgbClr val="FFFFFF"/>
              </a:solidFill>
              <a:uFillTx/>
              <a:latin typeface="Calibri Light"/>
            </a:endParaRPr>
          </a:p>
        </p:txBody>
      </p:sp>
      <p:sp>
        <p:nvSpPr>
          <p:cNvPr id="5" name="Τίτλος 1">
            <a:extLst>
              <a:ext uri="{FF2B5EF4-FFF2-40B4-BE49-F238E27FC236}">
                <a16:creationId xmlns:a16="http://schemas.microsoft.com/office/drawing/2014/main" id="{C92ED1FD-42F9-2923-9D1A-6C49BEE44E38}"/>
              </a:ext>
            </a:extLst>
          </p:cNvPr>
          <p:cNvSpPr txBox="1"/>
          <p:nvPr/>
        </p:nvSpPr>
        <p:spPr>
          <a:xfrm>
            <a:off x="418630" y="1458376"/>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l-GR" sz="4400" b="0" i="0" u="none" strike="noStrike" kern="1200" cap="none" spc="0" baseline="0">
                <a:solidFill>
                  <a:srgbClr val="FFFFFF"/>
                </a:solidFill>
                <a:uFillTx/>
                <a:latin typeface="Calibri Light"/>
                <a:cs typeface="Times New Roman" pitchFamily="18"/>
              </a:rPr>
              <a:t>Η ιταλική επίθεση αναστέλλεται…</a:t>
            </a:r>
            <a:endParaRPr lang="el-GR" sz="4400" b="0" i="0" u="none" strike="noStrike" kern="1200" cap="none" spc="0" baseline="0">
              <a:solidFill>
                <a:srgbClr val="FFFFFF"/>
              </a:solidFill>
              <a:uFillTx/>
              <a:latin typeface="Calibri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29E0-99C7-B7F0-A219-82472C07B25A}"/>
            </a:ext>
          </a:extLst>
        </p:cNvPr>
        <p:cNvGrpSpPr/>
        <p:nvPr/>
      </p:nvGrpSpPr>
      <p:grpSpPr>
        <a:xfrm>
          <a:off x="0" y="0"/>
          <a:ext cx="0" cy="0"/>
          <a:chOff x="0" y="0"/>
          <a:chExt cx="0" cy="0"/>
        </a:xfrm>
      </p:grpSpPr>
      <p:sp>
        <p:nvSpPr>
          <p:cNvPr id="2" name="Θέση περιεχομένου 5">
            <a:extLst>
              <a:ext uri="{FF2B5EF4-FFF2-40B4-BE49-F238E27FC236}">
                <a16:creationId xmlns:a16="http://schemas.microsoft.com/office/drawing/2014/main" id="{705E51C9-267E-B8DE-B49E-944D29536305}"/>
              </a:ext>
            </a:extLst>
          </p:cNvPr>
          <p:cNvSpPr txBox="1">
            <a:spLocks noGrp="1"/>
          </p:cNvSpPr>
          <p:nvPr>
            <p:ph idx="1"/>
          </p:nvPr>
        </p:nvSpPr>
        <p:spPr>
          <a:xfrm>
            <a:off x="4447303" y="433004"/>
            <a:ext cx="7186525" cy="3726041"/>
          </a:xfrm>
        </p:spPr>
        <p:txBody>
          <a:bodyPr>
            <a:normAutofit/>
          </a:bodyPr>
          <a:lstStyle/>
          <a:p>
            <a:pPr lvl="0"/>
            <a:r>
              <a:rPr lang="el-GR" sz="2800" dirty="0"/>
              <a:t>Γαλλικά πρότυπα</a:t>
            </a:r>
          </a:p>
          <a:p>
            <a:pPr lvl="0"/>
            <a:r>
              <a:rPr lang="el-GR" sz="2800" dirty="0"/>
              <a:t>Έμφαση στον πόλεμο σε ορεινό έδαφος</a:t>
            </a:r>
          </a:p>
          <a:p>
            <a:pPr lvl="0"/>
            <a:r>
              <a:rPr lang="el-GR" sz="2800" dirty="0"/>
              <a:t>Πρωτοβουλία</a:t>
            </a:r>
          </a:p>
        </p:txBody>
      </p:sp>
      <p:sp>
        <p:nvSpPr>
          <p:cNvPr id="3" name="Τίτλος 1">
            <a:extLst>
              <a:ext uri="{FF2B5EF4-FFF2-40B4-BE49-F238E27FC236}">
                <a16:creationId xmlns:a16="http://schemas.microsoft.com/office/drawing/2014/main" id="{E0B29D44-E7E3-854B-0838-AAFC65E1B831}"/>
              </a:ext>
            </a:extLst>
          </p:cNvPr>
          <p:cNvSpPr txBox="1"/>
          <p:nvPr/>
        </p:nvSpPr>
        <p:spPr>
          <a:xfrm>
            <a:off x="113824" y="1153570"/>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l-GR" sz="44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Τίτλος 1">
            <a:extLst>
              <a:ext uri="{FF2B5EF4-FFF2-40B4-BE49-F238E27FC236}">
                <a16:creationId xmlns:a16="http://schemas.microsoft.com/office/drawing/2014/main" id="{7876DDE7-E254-4FDF-EF81-0F78BCAF076F}"/>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l-GR" sz="4400" b="0" i="0" u="none" strike="noStrike" kern="1200" cap="none" spc="0" normalizeH="0" baseline="0" noProof="0" dirty="0">
                <a:ln>
                  <a:noFill/>
                </a:ln>
                <a:solidFill>
                  <a:srgbClr val="FFFFFF"/>
                </a:solidFill>
                <a:effectLst/>
                <a:uLnTx/>
                <a:uFillTx/>
                <a:latin typeface="Calibri Light"/>
                <a:ea typeface="+mn-ea"/>
                <a:cs typeface="Times New Roman" pitchFamily="18"/>
              </a:rPr>
              <a:t>Εκπαίδευση </a:t>
            </a:r>
            <a:r>
              <a:rPr lang="el-GR" sz="4400" dirty="0">
                <a:solidFill>
                  <a:srgbClr val="FFFFFF"/>
                </a:solidFill>
                <a:latin typeface="Calibri Light"/>
                <a:cs typeface="Times New Roman" pitchFamily="18"/>
              </a:rPr>
              <a:t>ελληνικού </a:t>
            </a:r>
            <a:r>
              <a:rPr kumimoji="0" lang="el-GR" sz="4400" b="0" i="0" u="none" strike="noStrike" kern="1200" cap="none" spc="0" normalizeH="0" baseline="0" noProof="0" dirty="0">
                <a:ln>
                  <a:noFill/>
                </a:ln>
                <a:solidFill>
                  <a:srgbClr val="FFFFFF"/>
                </a:solidFill>
                <a:effectLst/>
                <a:uLnTx/>
                <a:uFillTx/>
                <a:latin typeface="Calibri Light"/>
                <a:ea typeface="+mn-ea"/>
                <a:cs typeface="Times New Roman" pitchFamily="18"/>
              </a:rPr>
              <a:t>στρατού</a:t>
            </a:r>
            <a:endParaRPr kumimoji="0" lang="el-GR" sz="44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5" name="Εικόνα 4">
            <a:extLst>
              <a:ext uri="{FF2B5EF4-FFF2-40B4-BE49-F238E27FC236}">
                <a16:creationId xmlns:a16="http://schemas.microsoft.com/office/drawing/2014/main" id="{75EA6FEB-76FC-56A2-8B90-50056D3074AA}"/>
              </a:ext>
            </a:extLst>
          </p:cNvPr>
          <p:cNvPicPr>
            <a:picLocks noChangeAspect="1"/>
          </p:cNvPicPr>
          <p:nvPr/>
        </p:nvPicPr>
        <p:blipFill>
          <a:blip r:embed="rId2"/>
          <a:stretch>
            <a:fillRect/>
          </a:stretch>
        </p:blipFill>
        <p:spPr>
          <a:xfrm>
            <a:off x="7531763" y="3536555"/>
            <a:ext cx="4394010" cy="2677600"/>
          </a:xfrm>
          <a:prstGeom prst="rect">
            <a:avLst/>
          </a:prstGeom>
        </p:spPr>
      </p:pic>
    </p:spTree>
    <p:extLst>
      <p:ext uri="{BB962C8B-B14F-4D97-AF65-F5344CB8AC3E}">
        <p14:creationId xmlns:p14="http://schemas.microsoft.com/office/powerpoint/2010/main" val="340107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4F658071-E1BE-B9E6-5D70-87E491016B06}"/>
              </a:ext>
            </a:extLst>
          </p:cNvPr>
          <p:cNvPicPr>
            <a:picLocks noGrp="1" noChangeAspect="1"/>
          </p:cNvPicPr>
          <p:nvPr>
            <p:ph idx="1"/>
          </p:nvPr>
        </p:nvPicPr>
        <p:blipFill>
          <a:blip r:embed="rId2"/>
          <a:stretch>
            <a:fillRect/>
          </a:stretch>
        </p:blipFill>
        <p:spPr>
          <a:xfrm>
            <a:off x="4178749" y="0"/>
            <a:ext cx="6542074" cy="6858000"/>
          </a:xfrm>
        </p:spPr>
      </p:pic>
      <p:sp>
        <p:nvSpPr>
          <p:cNvPr id="3" name="Τίτλος 1">
            <a:extLst>
              <a:ext uri="{FF2B5EF4-FFF2-40B4-BE49-F238E27FC236}">
                <a16:creationId xmlns:a16="http://schemas.microsoft.com/office/drawing/2014/main" id="{1FFDC8A1-6CE5-D18E-A2BC-89D09313155F}"/>
              </a:ext>
            </a:extLst>
          </p:cNvPr>
          <p:cNvSpPr txBox="1"/>
          <p:nvPr/>
        </p:nvSpPr>
        <p:spPr>
          <a:xfrm>
            <a:off x="266227" y="1305973"/>
            <a:ext cx="3939619"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l-GR" sz="4400" b="0" i="0" u="none" strike="noStrike" kern="1200" cap="none" spc="0" normalizeH="0" baseline="0" noProof="0" dirty="0">
                <a:ln>
                  <a:noFill/>
                </a:ln>
                <a:solidFill>
                  <a:srgbClr val="FFFFFF"/>
                </a:solidFill>
                <a:effectLst/>
                <a:uLnTx/>
                <a:uFillTx/>
                <a:latin typeface="Calibri Light"/>
                <a:ea typeface="+mn-ea"/>
                <a:cs typeface="Times New Roman" pitchFamily="18"/>
              </a:rPr>
              <a:t>Ελληνική Μεραρχία Πεζικού</a:t>
            </a:r>
            <a:endParaRPr kumimoji="0" lang="el-GR" sz="4400" b="0" i="0" u="none" strike="noStrike" kern="1200" cap="none" spc="0" normalizeH="0" baseline="0" noProof="0" dirty="0">
              <a:ln>
                <a:noFill/>
              </a:ln>
              <a:solidFill>
                <a:srgbClr val="FFFFFF"/>
              </a:solidFill>
              <a:effectLst/>
              <a:uLnTx/>
              <a:uFillTx/>
              <a:latin typeface="Calibri Ligh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81">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87C533-1F58-60C9-1EC0-7334007A78AA}"/>
              </a:ext>
            </a:extLst>
          </p:cNvPr>
          <p:cNvSpPr txBox="1">
            <a:spLocks noGrp="1"/>
          </p:cNvSpPr>
          <p:nvPr>
            <p:ph type="title"/>
          </p:nvPr>
        </p:nvSpPr>
        <p:spPr/>
        <p:txBody>
          <a:bodyPr/>
          <a:lstStyle/>
          <a:p>
            <a:endParaRPr lang="el-GR"/>
          </a:p>
        </p:txBody>
      </p:sp>
      <p:graphicFrame>
        <p:nvGraphicFramePr>
          <p:cNvPr id="3" name="Θέση περιεχομένου 3">
            <a:extLst>
              <a:ext uri="{FF2B5EF4-FFF2-40B4-BE49-F238E27FC236}">
                <a16:creationId xmlns:a16="http://schemas.microsoft.com/office/drawing/2014/main" id="{158D6279-30E8-332E-500E-4BE46C6679DD}"/>
              </a:ext>
            </a:extLst>
          </p:cNvPr>
          <p:cNvGraphicFramePr>
            <a:graphicFrameLocks noGrp="1"/>
          </p:cNvGraphicFramePr>
          <p:nvPr>
            <p:ph idx="1"/>
            <p:extLst>
              <p:ext uri="{D42A27DB-BD31-4B8C-83A1-F6EECF244321}">
                <p14:modId xmlns:p14="http://schemas.microsoft.com/office/powerpoint/2010/main" val="3670848560"/>
              </p:ext>
            </p:extLst>
          </p:nvPr>
        </p:nvGraphicFramePr>
        <p:xfrm>
          <a:off x="-141514" y="0"/>
          <a:ext cx="12333517" cy="10007567"/>
        </p:xfrm>
        <a:graphic>
          <a:graphicData uri="http://schemas.openxmlformats.org/drawingml/2006/table">
            <a:tbl>
              <a:tblPr firstRow="1" firstCol="1" bandRow="1">
                <a:effectLst/>
                <a:tableStyleId>{5C22544A-7EE6-4342-B048-85BDC9FD1C3A}</a:tableStyleId>
              </a:tblPr>
              <a:tblGrid>
                <a:gridCol w="1567191">
                  <a:extLst>
                    <a:ext uri="{9D8B030D-6E8A-4147-A177-3AD203B41FA5}">
                      <a16:colId xmlns:a16="http://schemas.microsoft.com/office/drawing/2014/main" val="1726584288"/>
                    </a:ext>
                  </a:extLst>
                </a:gridCol>
                <a:gridCol w="496836">
                  <a:extLst>
                    <a:ext uri="{9D8B030D-6E8A-4147-A177-3AD203B41FA5}">
                      <a16:colId xmlns:a16="http://schemas.microsoft.com/office/drawing/2014/main" val="1511749967"/>
                    </a:ext>
                  </a:extLst>
                </a:gridCol>
                <a:gridCol w="750074">
                  <a:extLst>
                    <a:ext uri="{9D8B030D-6E8A-4147-A177-3AD203B41FA5}">
                      <a16:colId xmlns:a16="http://schemas.microsoft.com/office/drawing/2014/main" val="399633233"/>
                    </a:ext>
                  </a:extLst>
                </a:gridCol>
                <a:gridCol w="899242">
                  <a:extLst>
                    <a:ext uri="{9D8B030D-6E8A-4147-A177-3AD203B41FA5}">
                      <a16:colId xmlns:a16="http://schemas.microsoft.com/office/drawing/2014/main" val="2887294630"/>
                    </a:ext>
                  </a:extLst>
                </a:gridCol>
                <a:gridCol w="750074">
                  <a:extLst>
                    <a:ext uri="{9D8B030D-6E8A-4147-A177-3AD203B41FA5}">
                      <a16:colId xmlns:a16="http://schemas.microsoft.com/office/drawing/2014/main" val="3819035324"/>
                    </a:ext>
                  </a:extLst>
                </a:gridCol>
                <a:gridCol w="482422">
                  <a:extLst>
                    <a:ext uri="{9D8B030D-6E8A-4147-A177-3AD203B41FA5}">
                      <a16:colId xmlns:a16="http://schemas.microsoft.com/office/drawing/2014/main" val="1728439018"/>
                    </a:ext>
                  </a:extLst>
                </a:gridCol>
                <a:gridCol w="482422">
                  <a:extLst>
                    <a:ext uri="{9D8B030D-6E8A-4147-A177-3AD203B41FA5}">
                      <a16:colId xmlns:a16="http://schemas.microsoft.com/office/drawing/2014/main" val="2883783164"/>
                    </a:ext>
                  </a:extLst>
                </a:gridCol>
                <a:gridCol w="449621">
                  <a:extLst>
                    <a:ext uri="{9D8B030D-6E8A-4147-A177-3AD203B41FA5}">
                      <a16:colId xmlns:a16="http://schemas.microsoft.com/office/drawing/2014/main" val="3041248265"/>
                    </a:ext>
                  </a:extLst>
                </a:gridCol>
                <a:gridCol w="482422">
                  <a:extLst>
                    <a:ext uri="{9D8B030D-6E8A-4147-A177-3AD203B41FA5}">
                      <a16:colId xmlns:a16="http://schemas.microsoft.com/office/drawing/2014/main" val="1258817261"/>
                    </a:ext>
                  </a:extLst>
                </a:gridCol>
                <a:gridCol w="482422">
                  <a:extLst>
                    <a:ext uri="{9D8B030D-6E8A-4147-A177-3AD203B41FA5}">
                      <a16:colId xmlns:a16="http://schemas.microsoft.com/office/drawing/2014/main" val="3631901455"/>
                    </a:ext>
                  </a:extLst>
                </a:gridCol>
                <a:gridCol w="450675">
                  <a:extLst>
                    <a:ext uri="{9D8B030D-6E8A-4147-A177-3AD203B41FA5}">
                      <a16:colId xmlns:a16="http://schemas.microsoft.com/office/drawing/2014/main" val="2735654371"/>
                    </a:ext>
                  </a:extLst>
                </a:gridCol>
                <a:gridCol w="665445">
                  <a:extLst>
                    <a:ext uri="{9D8B030D-6E8A-4147-A177-3AD203B41FA5}">
                      <a16:colId xmlns:a16="http://schemas.microsoft.com/office/drawing/2014/main" val="2330305478"/>
                    </a:ext>
                  </a:extLst>
                </a:gridCol>
                <a:gridCol w="384028">
                  <a:extLst>
                    <a:ext uri="{9D8B030D-6E8A-4147-A177-3AD203B41FA5}">
                      <a16:colId xmlns:a16="http://schemas.microsoft.com/office/drawing/2014/main" val="3630128418"/>
                    </a:ext>
                  </a:extLst>
                </a:gridCol>
                <a:gridCol w="449621">
                  <a:extLst>
                    <a:ext uri="{9D8B030D-6E8A-4147-A177-3AD203B41FA5}">
                      <a16:colId xmlns:a16="http://schemas.microsoft.com/office/drawing/2014/main" val="169558513"/>
                    </a:ext>
                  </a:extLst>
                </a:gridCol>
                <a:gridCol w="449621">
                  <a:extLst>
                    <a:ext uri="{9D8B030D-6E8A-4147-A177-3AD203B41FA5}">
                      <a16:colId xmlns:a16="http://schemas.microsoft.com/office/drawing/2014/main" val="3512548876"/>
                    </a:ext>
                  </a:extLst>
                </a:gridCol>
                <a:gridCol w="450675">
                  <a:extLst>
                    <a:ext uri="{9D8B030D-6E8A-4147-A177-3AD203B41FA5}">
                      <a16:colId xmlns:a16="http://schemas.microsoft.com/office/drawing/2014/main" val="3833521221"/>
                    </a:ext>
                  </a:extLst>
                </a:gridCol>
                <a:gridCol w="482422">
                  <a:extLst>
                    <a:ext uri="{9D8B030D-6E8A-4147-A177-3AD203B41FA5}">
                      <a16:colId xmlns:a16="http://schemas.microsoft.com/office/drawing/2014/main" val="1289317605"/>
                    </a:ext>
                  </a:extLst>
                </a:gridCol>
                <a:gridCol w="449621">
                  <a:extLst>
                    <a:ext uri="{9D8B030D-6E8A-4147-A177-3AD203B41FA5}">
                      <a16:colId xmlns:a16="http://schemas.microsoft.com/office/drawing/2014/main" val="243567920"/>
                    </a:ext>
                  </a:extLst>
                </a:gridCol>
                <a:gridCol w="449621">
                  <a:extLst>
                    <a:ext uri="{9D8B030D-6E8A-4147-A177-3AD203B41FA5}">
                      <a16:colId xmlns:a16="http://schemas.microsoft.com/office/drawing/2014/main" val="650812254"/>
                    </a:ext>
                  </a:extLst>
                </a:gridCol>
                <a:gridCol w="327019">
                  <a:extLst>
                    <a:ext uri="{9D8B030D-6E8A-4147-A177-3AD203B41FA5}">
                      <a16:colId xmlns:a16="http://schemas.microsoft.com/office/drawing/2014/main" val="2307077880"/>
                    </a:ext>
                  </a:extLst>
                </a:gridCol>
                <a:gridCol w="449621">
                  <a:extLst>
                    <a:ext uri="{9D8B030D-6E8A-4147-A177-3AD203B41FA5}">
                      <a16:colId xmlns:a16="http://schemas.microsoft.com/office/drawing/2014/main" val="4063143139"/>
                    </a:ext>
                  </a:extLst>
                </a:gridCol>
                <a:gridCol w="482422">
                  <a:extLst>
                    <a:ext uri="{9D8B030D-6E8A-4147-A177-3AD203B41FA5}">
                      <a16:colId xmlns:a16="http://schemas.microsoft.com/office/drawing/2014/main" val="3560461604"/>
                    </a:ext>
                  </a:extLst>
                </a:gridCol>
              </a:tblGrid>
              <a:tr h="202235">
                <a:tc>
                  <a:txBody>
                    <a:bodyPr/>
                    <a:lstStyle/>
                    <a:p>
                      <a:pPr lvl="0" algn="ctr">
                        <a:lnSpc>
                          <a:spcPct val="107000"/>
                        </a:lnSpc>
                        <a:spcAft>
                          <a:spcPts val="800"/>
                        </a:spcAft>
                        <a:buNone/>
                      </a:pPr>
                      <a:r>
                        <a:rPr lang="el-GR" sz="1800" kern="0" dirty="0"/>
                        <a:t> </a:t>
                      </a:r>
                      <a:endParaRPr lang="el-GR" sz="2800" kern="1200" dirty="0">
                        <a:latin typeface="Calibri" pitchFamily="34"/>
                        <a:ea typeface="Calibri" pitchFamily="34"/>
                        <a:cs typeface="Times New Roman" pitchFamily="18"/>
                      </a:endParaRPr>
                    </a:p>
                  </a:txBody>
                  <a:tcPr marL="60341" marR="60341" marT="0" marB="0" anchor="ctr"/>
                </a:tc>
                <a:tc gridSpan="3">
                  <a:txBody>
                    <a:bodyPr/>
                    <a:lstStyle/>
                    <a:p>
                      <a:pPr lvl="0" algn="ctr">
                        <a:lnSpc>
                          <a:spcPct val="107000"/>
                        </a:lnSpc>
                        <a:spcAft>
                          <a:spcPts val="800"/>
                        </a:spcAft>
                        <a:buNone/>
                      </a:pPr>
                      <a:r>
                        <a:rPr lang="en-US" sz="1800" kern="0"/>
                        <a:t>ΠΡΟΣΩΠΙΚΟ</a:t>
                      </a:r>
                      <a:endParaRPr lang="el-GR" sz="2800" kern="1200">
                        <a:latin typeface="Calibri" pitchFamily="34"/>
                        <a:ea typeface="Calibri" pitchFamily="34"/>
                        <a:cs typeface="Times New Roman" pitchFamily="18"/>
                      </a:endParaRPr>
                    </a:p>
                  </a:txBody>
                  <a:tcPr marL="60341" marR="60341" marT="0" marB="0" anchor="ctr"/>
                </a:tc>
                <a:tc hMerge="1">
                  <a:txBody>
                    <a:bodyPr/>
                    <a:lstStyle/>
                    <a:p>
                      <a:endParaRPr lang="el-GR"/>
                    </a:p>
                  </a:txBody>
                  <a:tcPr/>
                </a:tc>
                <a:tc hMerge="1">
                  <a:txBody>
                    <a:bodyPr/>
                    <a:lstStyle/>
                    <a:p>
                      <a:endParaRPr lang="el-GR"/>
                    </a:p>
                  </a:txBody>
                  <a:tcPr/>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nchor="ctr"/>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nchor="ctr"/>
                </a:tc>
                <a:tc gridSpan="9">
                  <a:txBody>
                    <a:bodyPr/>
                    <a:lstStyle/>
                    <a:p>
                      <a:pPr lvl="0" algn="ctr">
                        <a:lnSpc>
                          <a:spcPct val="107000"/>
                        </a:lnSpc>
                        <a:spcAft>
                          <a:spcPts val="800"/>
                        </a:spcAft>
                        <a:buNone/>
                      </a:pPr>
                      <a:r>
                        <a:rPr lang="en-US" sz="1800" kern="0"/>
                        <a:t>ΟΠΛΙΣΜΟΣ</a:t>
                      </a:r>
                      <a:endParaRPr lang="el-GR" sz="2800" kern="1200">
                        <a:latin typeface="Calibri" pitchFamily="34"/>
                        <a:ea typeface="Calibri" pitchFamily="34"/>
                        <a:cs typeface="Times New Roman" pitchFamily="18"/>
                      </a:endParaRPr>
                    </a:p>
                  </a:txBody>
                  <a:tcPr marL="60341" marR="60341" marT="0" marB="0" anchor="ct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7">
                  <a:txBody>
                    <a:bodyPr/>
                    <a:lstStyle/>
                    <a:p>
                      <a:pPr lvl="0" algn="ctr">
                        <a:lnSpc>
                          <a:spcPct val="107000"/>
                        </a:lnSpc>
                        <a:spcAft>
                          <a:spcPts val="800"/>
                        </a:spcAft>
                        <a:buNone/>
                      </a:pPr>
                      <a:r>
                        <a:rPr lang="en-US" sz="1800" kern="0"/>
                        <a:t>ΟΧΗΜΑΤΑ</a:t>
                      </a:r>
                      <a:endParaRPr lang="el-GR" sz="2800" kern="1200">
                        <a:latin typeface="Calibri" pitchFamily="34"/>
                        <a:ea typeface="Calibri" pitchFamily="34"/>
                        <a:cs typeface="Times New Roman" pitchFamily="18"/>
                      </a:endParaRPr>
                    </a:p>
                  </a:txBody>
                  <a:tcPr marL="60341" marR="60341" marT="0" marB="0" anchor="ct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011478615"/>
                  </a:ext>
                </a:extLst>
              </a:tr>
              <a:tr h="3376538">
                <a:tc>
                  <a:txBody>
                    <a:bodyPr/>
                    <a:lstStyle/>
                    <a:p>
                      <a:pPr lvl="0" algn="ctr">
                        <a:lnSpc>
                          <a:spcPct val="107000"/>
                        </a:lnSpc>
                        <a:spcAft>
                          <a:spcPts val="800"/>
                        </a:spcAft>
                        <a:buNone/>
                      </a:pPr>
                      <a:r>
                        <a:rPr lang="en-US" sz="1800" kern="0" dirty="0" err="1"/>
                        <a:t>Μονάδ</a:t>
                      </a:r>
                      <a:r>
                        <a:rPr lang="en-US" sz="1800" kern="0" dirty="0"/>
                        <a:t>α</a:t>
                      </a:r>
                      <a:endParaRPr lang="el-GR" sz="2800" kern="1200" dirty="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dirty="0" err="1"/>
                        <a:t>Αξιωμ</a:t>
                      </a:r>
                      <a:r>
                        <a:rPr lang="en-US" sz="1800" kern="0" dirty="0"/>
                        <a:t>ατικοί</a:t>
                      </a:r>
                      <a:endParaRPr lang="el-GR" sz="2800" kern="1200" dirty="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dirty="0"/>
                        <a:t>Υπα</a:t>
                      </a:r>
                      <a:r>
                        <a:rPr lang="en-US" sz="1800" kern="0" dirty="0" err="1"/>
                        <a:t>ξιωμ</a:t>
                      </a:r>
                      <a:r>
                        <a:rPr lang="en-US" sz="1800" kern="0" dirty="0"/>
                        <a:t>ατικοί</a:t>
                      </a:r>
                      <a:endParaRPr lang="el-GR" sz="2800" kern="1200" dirty="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dirty="0"/>
                        <a:t>Οπ</a:t>
                      </a:r>
                      <a:r>
                        <a:rPr lang="en-US" sz="1800" kern="0" dirty="0" err="1"/>
                        <a:t>λίτες</a:t>
                      </a:r>
                      <a:endParaRPr lang="el-GR" sz="2800" kern="1200" dirty="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dirty="0" err="1"/>
                        <a:t>Κτήνη</a:t>
                      </a:r>
                      <a:endParaRPr lang="el-GR" sz="2800" kern="1200" dirty="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Άμαξες (κάρα)</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Οπλοπολυβόλα</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Πολυβόλα</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Όλμοι των  45</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Ολμοί των 81 </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Πυροβόλα των 20</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Πυροβόλα των  47/32</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Πυροβόλα των  65/17</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Πυροβόλα των  75</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Πυροβόλα των 100</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Φορτηγά</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Ελαφριά φορτηγά</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 Φορτηγά L/39</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Αυτοκίνητα</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Ειδικά Οχήματα</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Μοτοσικλέτες</a:t>
                      </a:r>
                      <a:endParaRPr lang="el-GR" sz="2800" kern="1200">
                        <a:latin typeface="Calibri" pitchFamily="34"/>
                        <a:ea typeface="Calibri" pitchFamily="34"/>
                        <a:cs typeface="Times New Roman" pitchFamily="18"/>
                      </a:endParaRPr>
                    </a:p>
                  </a:txBody>
                  <a:tcPr marL="60341" marR="60341" marT="0" marB="0" anchor="ctr"/>
                </a:tc>
                <a:tc>
                  <a:txBody>
                    <a:bodyPr/>
                    <a:lstStyle/>
                    <a:p>
                      <a:pPr marL="71752" marR="71752" lvl="0" algn="ctr">
                        <a:lnSpc>
                          <a:spcPct val="107000"/>
                        </a:lnSpc>
                        <a:spcAft>
                          <a:spcPts val="800"/>
                        </a:spcAft>
                        <a:buNone/>
                      </a:pPr>
                      <a:r>
                        <a:rPr lang="en-US" sz="1800" kern="0"/>
                        <a:t>Ποδήλατα</a:t>
                      </a:r>
                      <a:endParaRPr lang="el-GR" sz="2800" kern="1200">
                        <a:latin typeface="Calibri" pitchFamily="34"/>
                        <a:ea typeface="Calibri" pitchFamily="34"/>
                        <a:cs typeface="Times New Roman" pitchFamily="18"/>
                      </a:endParaRPr>
                    </a:p>
                  </a:txBody>
                  <a:tcPr marL="60341" marR="60341" marT="0" marB="0" anchor="ctr"/>
                </a:tc>
                <a:extLst>
                  <a:ext uri="{0D108BD9-81ED-4DB2-BD59-A6C34878D82A}">
                    <a16:rowId xmlns:a16="http://schemas.microsoft.com/office/drawing/2014/main" val="4292085844"/>
                  </a:ext>
                </a:extLst>
              </a:tr>
              <a:tr h="202235">
                <a:tc>
                  <a:txBody>
                    <a:bodyPr/>
                    <a:lstStyle/>
                    <a:p>
                      <a:pPr lvl="0">
                        <a:lnSpc>
                          <a:spcPct val="107000"/>
                        </a:lnSpc>
                        <a:spcAft>
                          <a:spcPts val="800"/>
                        </a:spcAft>
                        <a:buNone/>
                      </a:pPr>
                      <a:r>
                        <a:rPr lang="en-US" sz="1800" kern="0"/>
                        <a:t>Διοίκηση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210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3</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30</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17692199"/>
                  </a:ext>
                </a:extLst>
              </a:tr>
              <a:tr h="413855">
                <a:tc>
                  <a:txBody>
                    <a:bodyPr/>
                    <a:lstStyle/>
                    <a:p>
                      <a:pPr lvl="0">
                        <a:lnSpc>
                          <a:spcPct val="107000"/>
                        </a:lnSpc>
                        <a:spcAft>
                          <a:spcPts val="800"/>
                        </a:spcAft>
                        <a:buNone/>
                      </a:pPr>
                      <a:r>
                        <a:rPr lang="en-US" sz="1800" kern="0" dirty="0"/>
                        <a:t> </a:t>
                      </a:r>
                      <a:r>
                        <a:rPr lang="en-US" sz="1800" kern="0" dirty="0" err="1"/>
                        <a:t>Σύντ</a:t>
                      </a:r>
                      <a:r>
                        <a:rPr lang="en-US" sz="1800" kern="0" dirty="0"/>
                        <a:t>αγμα Πεζικού</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115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171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3162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572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32</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108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19</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3177295874"/>
                  </a:ext>
                </a:extLst>
              </a:tr>
              <a:tr h="413855">
                <a:tc>
                  <a:txBody>
                    <a:bodyPr/>
                    <a:lstStyle/>
                    <a:p>
                      <a:pPr lvl="0">
                        <a:lnSpc>
                          <a:spcPct val="107000"/>
                        </a:lnSpc>
                        <a:spcAft>
                          <a:spcPts val="800"/>
                        </a:spcAft>
                        <a:buNone/>
                      </a:pPr>
                      <a:r>
                        <a:rPr lang="en-US" sz="1800" kern="0" dirty="0" err="1"/>
                        <a:t>Σύντ</a:t>
                      </a:r>
                      <a:r>
                        <a:rPr lang="en-US" sz="1800" kern="0" dirty="0"/>
                        <a:t>αγμα Πεζικού</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115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171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3162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572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108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25</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19</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2929066779"/>
                  </a:ext>
                </a:extLst>
              </a:tr>
              <a:tr h="625475">
                <a:tc>
                  <a:txBody>
                    <a:bodyPr/>
                    <a:lstStyle/>
                    <a:p>
                      <a:pPr lvl="0">
                        <a:lnSpc>
                          <a:spcPct val="107000"/>
                        </a:lnSpc>
                        <a:spcAft>
                          <a:spcPts val="800"/>
                        </a:spcAft>
                        <a:buNone/>
                      </a:pPr>
                      <a:r>
                        <a:rPr lang="en-US" sz="1800" kern="0" dirty="0" err="1"/>
                        <a:t>Λεγεών</a:t>
                      </a:r>
                      <a:r>
                        <a:rPr lang="en-US" sz="1800" kern="0" dirty="0"/>
                        <a:t>α </a:t>
                      </a:r>
                      <a:r>
                        <a:rPr lang="el-GR" sz="1800" kern="0" dirty="0"/>
                        <a:t>Μελανοχιτώνων</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52</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76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1130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206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18</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13</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1928866145"/>
                  </a:ext>
                </a:extLst>
              </a:tr>
              <a:tr h="413855">
                <a:tc>
                  <a:txBody>
                    <a:bodyPr/>
                    <a:lstStyle/>
                    <a:p>
                      <a:pPr lvl="0">
                        <a:lnSpc>
                          <a:spcPct val="107000"/>
                        </a:lnSpc>
                        <a:spcAft>
                          <a:spcPts val="800"/>
                        </a:spcAft>
                        <a:buNone/>
                      </a:pPr>
                      <a:r>
                        <a:rPr lang="en-US" sz="1800" kern="0"/>
                        <a:t>Τάγμα Όλμων</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467</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98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 </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235193358"/>
                  </a:ext>
                </a:extLst>
              </a:tr>
              <a:tr h="625475">
                <a:tc>
                  <a:txBody>
                    <a:bodyPr/>
                    <a:lstStyle/>
                    <a:p>
                      <a:pPr lvl="0">
                        <a:lnSpc>
                          <a:spcPct val="107000"/>
                        </a:lnSpc>
                        <a:spcAft>
                          <a:spcPts val="800"/>
                        </a:spcAft>
                        <a:buNone/>
                      </a:pPr>
                      <a:r>
                        <a:rPr lang="en-US" sz="1800" kern="0"/>
                        <a:t>Λόχος αντιαρματικών</a:t>
                      </a:r>
                      <a:r>
                        <a:rPr lang="el-GR" sz="1800" kern="0"/>
                        <a:t> </a:t>
                      </a:r>
                      <a:r>
                        <a:rPr lang="en-US" sz="1800" kern="0"/>
                        <a:t>47/32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225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76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8</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tabLst>
                          <a:tab pos="114300" algn="l"/>
                          <a:tab pos="142244" algn="ctr"/>
                        </a:tabLst>
                      </a:pPr>
                      <a:r>
                        <a:rPr lang="en-US" sz="1800" kern="0"/>
                        <a:t>10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4105993424"/>
                  </a:ext>
                </a:extLst>
              </a:tr>
              <a:tr h="625475">
                <a:tc>
                  <a:txBody>
                    <a:bodyPr/>
                    <a:lstStyle/>
                    <a:p>
                      <a:pPr lvl="0">
                        <a:lnSpc>
                          <a:spcPct val="107000"/>
                        </a:lnSpc>
                        <a:spcAft>
                          <a:spcPts val="800"/>
                        </a:spcAft>
                        <a:buNone/>
                      </a:pPr>
                      <a:r>
                        <a:rPr lang="en-US" sz="1800" kern="0"/>
                        <a:t>Σύνταγμα Πυροβολικού</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96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2504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1708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24</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58</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2333024236"/>
                  </a:ext>
                </a:extLst>
              </a:tr>
              <a:tr h="202235">
                <a:tc>
                  <a:txBody>
                    <a:bodyPr/>
                    <a:lstStyle/>
                    <a:p>
                      <a:pPr lvl="0">
                        <a:lnSpc>
                          <a:spcPct val="107000"/>
                        </a:lnSpc>
                        <a:spcAft>
                          <a:spcPts val="800"/>
                        </a:spcAft>
                        <a:buNone/>
                      </a:pPr>
                      <a:r>
                        <a:rPr lang="en-US" sz="1800" kern="0"/>
                        <a:t>Μηχανικό</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535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13</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968324785"/>
                  </a:ext>
                </a:extLst>
              </a:tr>
              <a:tr h="202235">
                <a:tc>
                  <a:txBody>
                    <a:bodyPr/>
                    <a:lstStyle/>
                    <a:p>
                      <a:pPr lvl="0">
                        <a:lnSpc>
                          <a:spcPct val="107000"/>
                        </a:lnSpc>
                        <a:spcAft>
                          <a:spcPts val="800"/>
                        </a:spcAft>
                        <a:buNone/>
                      </a:pPr>
                      <a:r>
                        <a:rPr lang="en-US" sz="1800" kern="0"/>
                        <a:t>Υπηρεσίες</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521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139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 </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5</a:t>
                      </a:r>
                      <a:endParaRPr lang="el-GR" sz="2800" kern="120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3896484727"/>
                  </a:ext>
                </a:extLst>
              </a:tr>
              <a:tr h="202235">
                <a:tc>
                  <a:txBody>
                    <a:bodyPr/>
                    <a:lstStyle/>
                    <a:p>
                      <a:pPr lvl="0">
                        <a:lnSpc>
                          <a:spcPct val="107000"/>
                        </a:lnSpc>
                        <a:spcAft>
                          <a:spcPts val="800"/>
                        </a:spcAft>
                        <a:buNone/>
                      </a:pPr>
                      <a:r>
                        <a:rPr lang="en-US" sz="1800" kern="0"/>
                        <a:t>Σύνολο</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449</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614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11916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3424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154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270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126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30</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8</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24</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12</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63</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6</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a:t>45</a:t>
                      </a:r>
                      <a:endParaRPr lang="el-GR" sz="2800" kern="120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13</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4</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71</a:t>
                      </a:r>
                      <a:endParaRPr lang="el-GR" sz="2800" kern="1200" dirty="0">
                        <a:latin typeface="Calibri" pitchFamily="34"/>
                        <a:ea typeface="Calibri" pitchFamily="34"/>
                        <a:cs typeface="Times New Roman" pitchFamily="18"/>
                      </a:endParaRPr>
                    </a:p>
                  </a:txBody>
                  <a:tcPr marL="60341" marR="60341" marT="0" marB="0"/>
                </a:tc>
                <a:tc>
                  <a:txBody>
                    <a:bodyPr/>
                    <a:lstStyle/>
                    <a:p>
                      <a:pPr lvl="0" algn="ctr">
                        <a:lnSpc>
                          <a:spcPct val="107000"/>
                        </a:lnSpc>
                        <a:spcAft>
                          <a:spcPts val="800"/>
                        </a:spcAft>
                        <a:buNone/>
                      </a:pPr>
                      <a:r>
                        <a:rPr lang="en-US" sz="1800" kern="0" dirty="0"/>
                        <a:t>153</a:t>
                      </a:r>
                      <a:endParaRPr lang="el-GR" sz="2800" kern="1200" dirty="0">
                        <a:latin typeface="Calibri" pitchFamily="34"/>
                        <a:ea typeface="Calibri" pitchFamily="34"/>
                        <a:cs typeface="Times New Roman" pitchFamily="18"/>
                      </a:endParaRPr>
                    </a:p>
                  </a:txBody>
                  <a:tcPr marL="60341" marR="60341" marT="0" marB="0"/>
                </a:tc>
                <a:extLst>
                  <a:ext uri="{0D108BD9-81ED-4DB2-BD59-A6C34878D82A}">
                    <a16:rowId xmlns:a16="http://schemas.microsoft.com/office/drawing/2014/main" val="325650144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BDE847C-F4DB-8C2E-4F7E-86906C104406}"/>
              </a:ext>
            </a:extLst>
          </p:cNvPr>
          <p:cNvSpPr txBox="1">
            <a:spLocks noGrp="1"/>
          </p:cNvSpPr>
          <p:nvPr>
            <p:ph type="title"/>
          </p:nvPr>
        </p:nvSpPr>
        <p:spPr/>
        <p:txBody>
          <a:bodyPr/>
          <a:lstStyle/>
          <a:p>
            <a:pPr lvl="0"/>
            <a:r>
              <a:rPr lang="el-GR" sz="4000" b="1">
                <a:effectLst>
                  <a:outerShdw dist="38096" dir="2700000">
                    <a:srgbClr val="C0C0C0"/>
                  </a:outerShdw>
                </a:effectLst>
              </a:rPr>
              <a:t>Συγκριση αντιπαλων μεραρχιων πεζικου</a:t>
            </a:r>
            <a:endParaRPr lang="en-US" sz="4000" b="1">
              <a:effectLst>
                <a:outerShdw dist="38096" dir="2700000">
                  <a:srgbClr val="C0C0C0"/>
                </a:outerShdw>
              </a:effectLst>
            </a:endParaRPr>
          </a:p>
        </p:txBody>
      </p:sp>
      <p:grpSp>
        <p:nvGrpSpPr>
          <p:cNvPr id="3" name="Διάγραμμα 1">
            <a:extLst>
              <a:ext uri="{FF2B5EF4-FFF2-40B4-BE49-F238E27FC236}">
                <a16:creationId xmlns:a16="http://schemas.microsoft.com/office/drawing/2014/main" id="{3E9094F1-302B-19AA-56B0-01CA5DC6EFEA}"/>
              </a:ext>
            </a:extLst>
          </p:cNvPr>
          <p:cNvGrpSpPr/>
          <p:nvPr/>
        </p:nvGrpSpPr>
        <p:grpSpPr>
          <a:xfrm>
            <a:off x="152156" y="1937787"/>
            <a:ext cx="5985058" cy="3830339"/>
            <a:chOff x="152156" y="1937787"/>
            <a:chExt cx="5985058" cy="3830339"/>
          </a:xfrm>
        </p:grpSpPr>
        <p:sp>
          <p:nvSpPr>
            <p:cNvPr id="4" name="Ελεύθερη σχεδίαση: Σχήμα 3">
              <a:extLst>
                <a:ext uri="{FF2B5EF4-FFF2-40B4-BE49-F238E27FC236}">
                  <a16:creationId xmlns:a16="http://schemas.microsoft.com/office/drawing/2014/main" id="{EECA4D41-ECF5-194B-DBF5-A05DB51BB7CD}"/>
                </a:ext>
              </a:extLst>
            </p:cNvPr>
            <p:cNvSpPr/>
            <p:nvPr/>
          </p:nvSpPr>
          <p:spPr>
            <a:xfrm>
              <a:off x="3790626" y="2832161"/>
              <a:ext cx="144731" cy="634054"/>
            </a:xfrm>
            <a:custGeom>
              <a:avLst/>
              <a:gdLst>
                <a:gd name="f0" fmla="val w"/>
                <a:gd name="f1" fmla="val h"/>
                <a:gd name="f2" fmla="val 0"/>
                <a:gd name="f3" fmla="val 144730"/>
                <a:gd name="f4" fmla="val 634057"/>
                <a:gd name="f5" fmla="*/ f0 1 144730"/>
                <a:gd name="f6" fmla="*/ f1 1 634057"/>
                <a:gd name="f7" fmla="+- f4 0 f2"/>
                <a:gd name="f8" fmla="+- f3 0 f2"/>
                <a:gd name="f9" fmla="*/ f8 1 144730"/>
                <a:gd name="f10" fmla="*/ f7 1 634057"/>
                <a:gd name="f11" fmla="*/ 0 1 f9"/>
                <a:gd name="f12" fmla="*/ 144730 1 f9"/>
                <a:gd name="f13" fmla="*/ 0 1 f10"/>
                <a:gd name="f14" fmla="*/ 634057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144730" h="634057">
                  <a:moveTo>
                    <a:pt x="f3" y="f2"/>
                  </a:moveTo>
                  <a:lnTo>
                    <a:pt x="f3" y="f4"/>
                  </a:lnTo>
                  <a:lnTo>
                    <a:pt x="f2"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Ελεύθερη σχεδίαση: Σχήμα 4">
              <a:extLst>
                <a:ext uri="{FF2B5EF4-FFF2-40B4-BE49-F238E27FC236}">
                  <a16:creationId xmlns:a16="http://schemas.microsoft.com/office/drawing/2014/main" id="{CB563C37-E0CC-8E62-D3E0-D70370717CAC}"/>
                </a:ext>
              </a:extLst>
            </p:cNvPr>
            <p:cNvSpPr/>
            <p:nvPr/>
          </p:nvSpPr>
          <p:spPr>
            <a:xfrm>
              <a:off x="3935349" y="2832161"/>
              <a:ext cx="1123953" cy="283217"/>
            </a:xfrm>
            <a:custGeom>
              <a:avLst/>
              <a:gdLst>
                <a:gd name="f0" fmla="val w"/>
                <a:gd name="f1" fmla="val h"/>
                <a:gd name="f2" fmla="val 0"/>
                <a:gd name="f3" fmla="val 1123949"/>
                <a:gd name="f4" fmla="val 283216"/>
                <a:gd name="f5" fmla="val 138486"/>
                <a:gd name="f6" fmla="*/ f0 1 1123949"/>
                <a:gd name="f7" fmla="*/ f1 1 283216"/>
                <a:gd name="f8" fmla="+- f4 0 f2"/>
                <a:gd name="f9" fmla="+- f3 0 f2"/>
                <a:gd name="f10" fmla="*/ f9 1 1123949"/>
                <a:gd name="f11" fmla="*/ f8 1 283216"/>
                <a:gd name="f12" fmla="*/ 0 1 f10"/>
                <a:gd name="f13" fmla="*/ 1123949 1 f10"/>
                <a:gd name="f14" fmla="*/ 0 1 f11"/>
                <a:gd name="f15" fmla="*/ 28321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123949" h="283216">
                  <a:moveTo>
                    <a:pt x="f2" y="f2"/>
                  </a:moveTo>
                  <a:lnTo>
                    <a:pt x="f2" y="f5"/>
                  </a:lnTo>
                  <a:lnTo>
                    <a:pt x="f3" y="f5"/>
                  </a:lnTo>
                  <a:lnTo>
                    <a:pt x="f3"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6" name="Ελεύθερη σχεδίαση: Σχήμα 5">
              <a:extLst>
                <a:ext uri="{FF2B5EF4-FFF2-40B4-BE49-F238E27FC236}">
                  <a16:creationId xmlns:a16="http://schemas.microsoft.com/office/drawing/2014/main" id="{0465414D-B6E6-67D5-4EFB-6C2D6DF37CC3}"/>
                </a:ext>
              </a:extLst>
            </p:cNvPr>
            <p:cNvSpPr/>
            <p:nvPr/>
          </p:nvSpPr>
          <p:spPr>
            <a:xfrm>
              <a:off x="3889629" y="2832161"/>
              <a:ext cx="91440" cy="1268117"/>
            </a:xfrm>
            <a:custGeom>
              <a:avLst/>
              <a:gdLst>
                <a:gd name="f0" fmla="val w"/>
                <a:gd name="f1" fmla="val h"/>
                <a:gd name="f2" fmla="val 0"/>
                <a:gd name="f3" fmla="val 91440"/>
                <a:gd name="f4" fmla="val 1268114"/>
                <a:gd name="f5" fmla="val 45720"/>
                <a:gd name="f6" fmla="*/ f0 1 91440"/>
                <a:gd name="f7" fmla="*/ f1 1 1268114"/>
                <a:gd name="f8" fmla="+- f4 0 f2"/>
                <a:gd name="f9" fmla="+- f3 0 f2"/>
                <a:gd name="f10" fmla="*/ f9 1 91440"/>
                <a:gd name="f11" fmla="*/ f8 1 1268114"/>
                <a:gd name="f12" fmla="*/ 0 1 f10"/>
                <a:gd name="f13" fmla="*/ 91440 1 f10"/>
                <a:gd name="f14" fmla="*/ 0 1 f11"/>
                <a:gd name="f15" fmla="*/ 126811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1268114">
                  <a:moveTo>
                    <a:pt x="f5" y="f2"/>
                  </a:moveTo>
                  <a:lnTo>
                    <a:pt x="f5"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7" name="Ελεύθερη σχεδίαση: Σχήμα 6">
              <a:extLst>
                <a:ext uri="{FF2B5EF4-FFF2-40B4-BE49-F238E27FC236}">
                  <a16:creationId xmlns:a16="http://schemas.microsoft.com/office/drawing/2014/main" id="{5C39ECF6-74D3-B013-3063-F8E9AEA6F227}"/>
                </a:ext>
              </a:extLst>
            </p:cNvPr>
            <p:cNvSpPr/>
            <p:nvPr/>
          </p:nvSpPr>
          <p:spPr>
            <a:xfrm>
              <a:off x="2267510" y="4789471"/>
              <a:ext cx="1514484" cy="289462"/>
            </a:xfrm>
            <a:custGeom>
              <a:avLst/>
              <a:gdLst>
                <a:gd name="f0" fmla="val w"/>
                <a:gd name="f1" fmla="val h"/>
                <a:gd name="f2" fmla="val 0"/>
                <a:gd name="f3" fmla="val 1514480"/>
                <a:gd name="f4" fmla="val 289460"/>
                <a:gd name="f5" fmla="val 144730"/>
                <a:gd name="f6" fmla="*/ f0 1 1514480"/>
                <a:gd name="f7" fmla="*/ f1 1 289460"/>
                <a:gd name="f8" fmla="+- f4 0 f2"/>
                <a:gd name="f9" fmla="+- f3 0 f2"/>
                <a:gd name="f10" fmla="*/ f9 1 1514480"/>
                <a:gd name="f11" fmla="*/ f8 1 289460"/>
                <a:gd name="f12" fmla="*/ 0 1 f10"/>
                <a:gd name="f13" fmla="*/ 1514480 1 f10"/>
                <a:gd name="f14" fmla="*/ 0 1 f11"/>
                <a:gd name="f15" fmla="*/ 289460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514480" h="289460">
                  <a:moveTo>
                    <a:pt x="f2" y="f2"/>
                  </a:moveTo>
                  <a:lnTo>
                    <a:pt x="f2" y="f5"/>
                  </a:lnTo>
                  <a:lnTo>
                    <a:pt x="f3" y="f5"/>
                  </a:lnTo>
                  <a:lnTo>
                    <a:pt x="f3"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8" name="Ελεύθερη σχεδίαση: Σχήμα 7">
              <a:extLst>
                <a:ext uri="{FF2B5EF4-FFF2-40B4-BE49-F238E27FC236}">
                  <a16:creationId xmlns:a16="http://schemas.microsoft.com/office/drawing/2014/main" id="{64EB15B3-257F-BCC3-1E79-42C9A3429CBE}"/>
                </a:ext>
              </a:extLst>
            </p:cNvPr>
            <p:cNvSpPr/>
            <p:nvPr/>
          </p:nvSpPr>
          <p:spPr>
            <a:xfrm>
              <a:off x="2191323" y="4789471"/>
              <a:ext cx="91440" cy="289462"/>
            </a:xfrm>
            <a:custGeom>
              <a:avLst/>
              <a:gdLst>
                <a:gd name="f0" fmla="val w"/>
                <a:gd name="f1" fmla="val h"/>
                <a:gd name="f2" fmla="val 0"/>
                <a:gd name="f3" fmla="val 91440"/>
                <a:gd name="f4" fmla="val 289460"/>
                <a:gd name="f5" fmla="val 76182"/>
                <a:gd name="f6" fmla="val 144730"/>
                <a:gd name="f7" fmla="val 45720"/>
                <a:gd name="f8" fmla="*/ f0 1 91440"/>
                <a:gd name="f9" fmla="*/ f1 1 289460"/>
                <a:gd name="f10" fmla="+- f4 0 f2"/>
                <a:gd name="f11" fmla="+- f3 0 f2"/>
                <a:gd name="f12" fmla="*/ f11 1 91440"/>
                <a:gd name="f13" fmla="*/ f10 1 289460"/>
                <a:gd name="f14" fmla="*/ 0 1 f12"/>
                <a:gd name="f15" fmla="*/ 91440 1 f12"/>
                <a:gd name="f16" fmla="*/ 0 1 f13"/>
                <a:gd name="f17" fmla="*/ 289460 1 f13"/>
                <a:gd name="f18" fmla="*/ f14 f8 1"/>
                <a:gd name="f19" fmla="*/ f15 f8 1"/>
                <a:gd name="f20" fmla="*/ f17 f9 1"/>
                <a:gd name="f21" fmla="*/ f16 f9 1"/>
              </a:gdLst>
              <a:ahLst/>
              <a:cxnLst>
                <a:cxn ang="3cd4">
                  <a:pos x="hc" y="t"/>
                </a:cxn>
                <a:cxn ang="0">
                  <a:pos x="r" y="vc"/>
                </a:cxn>
                <a:cxn ang="cd4">
                  <a:pos x="hc" y="b"/>
                </a:cxn>
                <a:cxn ang="cd2">
                  <a:pos x="l" y="vc"/>
                </a:cxn>
              </a:cxnLst>
              <a:rect l="f18" t="f21" r="f19" b="f20"/>
              <a:pathLst>
                <a:path w="91440" h="289460">
                  <a:moveTo>
                    <a:pt x="f5" y="f2"/>
                  </a:moveTo>
                  <a:lnTo>
                    <a:pt x="f5" y="f6"/>
                  </a:lnTo>
                  <a:lnTo>
                    <a:pt x="f7" y="f6"/>
                  </a:lnTo>
                  <a:lnTo>
                    <a:pt x="f7"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9" name="Ελεύθερη σχεδίαση: Σχήμα 8">
              <a:extLst>
                <a:ext uri="{FF2B5EF4-FFF2-40B4-BE49-F238E27FC236}">
                  <a16:creationId xmlns:a16="http://schemas.microsoft.com/office/drawing/2014/main" id="{4AE6CF59-FB83-ABB2-08D1-5F69714D3AB2}"/>
                </a:ext>
              </a:extLst>
            </p:cNvPr>
            <p:cNvSpPr/>
            <p:nvPr/>
          </p:nvSpPr>
          <p:spPr>
            <a:xfrm>
              <a:off x="722568" y="4789471"/>
              <a:ext cx="1544942" cy="289462"/>
            </a:xfrm>
            <a:custGeom>
              <a:avLst/>
              <a:gdLst>
                <a:gd name="f0" fmla="val w"/>
                <a:gd name="f1" fmla="val h"/>
                <a:gd name="f2" fmla="val 0"/>
                <a:gd name="f3" fmla="val 1544942"/>
                <a:gd name="f4" fmla="val 289460"/>
                <a:gd name="f5" fmla="val 144730"/>
                <a:gd name="f6" fmla="*/ f0 1 1544942"/>
                <a:gd name="f7" fmla="*/ f1 1 289460"/>
                <a:gd name="f8" fmla="+- f4 0 f2"/>
                <a:gd name="f9" fmla="+- f3 0 f2"/>
                <a:gd name="f10" fmla="*/ f9 1 1544942"/>
                <a:gd name="f11" fmla="*/ f8 1 289460"/>
                <a:gd name="f12" fmla="*/ 0 1 f10"/>
                <a:gd name="f13" fmla="*/ 1544942 1 f10"/>
                <a:gd name="f14" fmla="*/ 0 1 f11"/>
                <a:gd name="f15" fmla="*/ 289460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544942" h="289460">
                  <a:moveTo>
                    <a:pt x="f3" y="f2"/>
                  </a:moveTo>
                  <a:lnTo>
                    <a:pt x="f3" y="f5"/>
                  </a:lnTo>
                  <a:lnTo>
                    <a:pt x="f2" y="f5"/>
                  </a:lnTo>
                  <a:lnTo>
                    <a:pt x="f2"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0" name="Ελεύθερη σχεδίαση: Σχήμα 9">
              <a:extLst>
                <a:ext uri="{FF2B5EF4-FFF2-40B4-BE49-F238E27FC236}">
                  <a16:creationId xmlns:a16="http://schemas.microsoft.com/office/drawing/2014/main" id="{476EA40E-10EC-6AA3-3EA3-ED84AD932BF0}"/>
                </a:ext>
              </a:extLst>
            </p:cNvPr>
            <p:cNvSpPr/>
            <p:nvPr/>
          </p:nvSpPr>
          <p:spPr>
            <a:xfrm>
              <a:off x="2267510" y="2832161"/>
              <a:ext cx="1667847" cy="1268117"/>
            </a:xfrm>
            <a:custGeom>
              <a:avLst/>
              <a:gdLst>
                <a:gd name="f0" fmla="val w"/>
                <a:gd name="f1" fmla="val h"/>
                <a:gd name="f2" fmla="val 0"/>
                <a:gd name="f3" fmla="val 1667846"/>
                <a:gd name="f4" fmla="val 1268114"/>
                <a:gd name="f5" fmla="val 1123384"/>
                <a:gd name="f6" fmla="*/ f0 1 1667846"/>
                <a:gd name="f7" fmla="*/ f1 1 1268114"/>
                <a:gd name="f8" fmla="+- f4 0 f2"/>
                <a:gd name="f9" fmla="+- f3 0 f2"/>
                <a:gd name="f10" fmla="*/ f9 1 1667846"/>
                <a:gd name="f11" fmla="*/ f8 1 1268114"/>
                <a:gd name="f12" fmla="*/ 0 1 f10"/>
                <a:gd name="f13" fmla="*/ 1667846 1 f10"/>
                <a:gd name="f14" fmla="*/ 0 1 f11"/>
                <a:gd name="f15" fmla="*/ 126811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667846" h="1268114">
                  <a:moveTo>
                    <a:pt x="f3" y="f2"/>
                  </a:moveTo>
                  <a:lnTo>
                    <a:pt x="f3" y="f5"/>
                  </a:lnTo>
                  <a:lnTo>
                    <a:pt x="f2" y="f5"/>
                  </a:lnTo>
                  <a:lnTo>
                    <a:pt x="f2"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11" name="Ελεύθερη σχεδίαση: Σχήμα 10">
              <a:extLst>
                <a:ext uri="{FF2B5EF4-FFF2-40B4-BE49-F238E27FC236}">
                  <a16:creationId xmlns:a16="http://schemas.microsoft.com/office/drawing/2014/main" id="{E7FE2131-DD6B-8B47-7E90-83EF4C9FDB3A}"/>
                </a:ext>
              </a:extLst>
            </p:cNvPr>
            <p:cNvSpPr/>
            <p:nvPr/>
          </p:nvSpPr>
          <p:spPr>
            <a:xfrm>
              <a:off x="3107003" y="1937787"/>
              <a:ext cx="1656709" cy="894374"/>
            </a:xfrm>
            <a:custGeom>
              <a:avLst/>
              <a:gdLst>
                <a:gd name="f0" fmla="val 10800000"/>
                <a:gd name="f1" fmla="val 5400000"/>
                <a:gd name="f2" fmla="val 180"/>
                <a:gd name="f3" fmla="val w"/>
                <a:gd name="f4" fmla="val h"/>
                <a:gd name="f5" fmla="val 0"/>
                <a:gd name="f6" fmla="val 1656709"/>
                <a:gd name="f7" fmla="val 894379"/>
                <a:gd name="f8" fmla="+- 0 0 -90"/>
                <a:gd name="f9" fmla="*/ f3 1 1656709"/>
                <a:gd name="f10" fmla="*/ f4 1 894379"/>
                <a:gd name="f11" fmla="+- f7 0 f5"/>
                <a:gd name="f12" fmla="+- f6 0 f5"/>
                <a:gd name="f13" fmla="*/ f8 f0 1"/>
                <a:gd name="f14" fmla="*/ f12 1 1656709"/>
                <a:gd name="f15" fmla="*/ f11 1 894379"/>
                <a:gd name="f16" fmla="*/ 0 f12 1"/>
                <a:gd name="f17" fmla="*/ 0 f11 1"/>
                <a:gd name="f18" fmla="*/ 1656709 f12 1"/>
                <a:gd name="f19" fmla="*/ 894379 f11 1"/>
                <a:gd name="f20" fmla="*/ f13 1 f2"/>
                <a:gd name="f21" fmla="*/ f16 1 1656709"/>
                <a:gd name="f22" fmla="*/ f17 1 894379"/>
                <a:gd name="f23" fmla="*/ f18 1 1656709"/>
                <a:gd name="f24" fmla="*/ f19 1 89437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656709" h="894379">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1" i="0" u="none" strike="noStrike" kern="1200" cap="none" spc="0" baseline="0">
                  <a:solidFill>
                    <a:srgbClr val="FFFF9B"/>
                  </a:solidFill>
                  <a:uFillTx/>
                  <a:latin typeface="Arial" pitchFamily="34"/>
                  <a:cs typeface="Arial" pitchFamily="34"/>
                </a:rPr>
                <a:t>Ιταλική Μεραρχία</a:t>
              </a:r>
              <a:endParaRPr lang="en-US" sz="1300" b="1" i="0" u="none" strike="noStrike" kern="1200" cap="none" spc="0" baseline="0">
                <a:solidFill>
                  <a:srgbClr val="FFFF9B"/>
                </a:solidFill>
                <a:uFillTx/>
                <a:latin typeface="Arial" pitchFamily="34"/>
                <a:cs typeface="Arial" pitchFamily="34"/>
              </a:endParaRPr>
            </a:p>
          </p:txBody>
        </p:sp>
        <p:sp>
          <p:nvSpPr>
            <p:cNvPr id="12" name="Ελεύθερη σχεδίαση: Σχήμα 11">
              <a:extLst>
                <a:ext uri="{FF2B5EF4-FFF2-40B4-BE49-F238E27FC236}">
                  <a16:creationId xmlns:a16="http://schemas.microsoft.com/office/drawing/2014/main" id="{D03434D6-BBFD-8D26-FAE3-8093CAFDCD79}"/>
                </a:ext>
              </a:extLst>
            </p:cNvPr>
            <p:cNvSpPr/>
            <p:nvPr/>
          </p:nvSpPr>
          <p:spPr>
            <a:xfrm>
              <a:off x="1578318" y="4100279"/>
              <a:ext cx="1378384" cy="689192"/>
            </a:xfrm>
            <a:custGeom>
              <a:avLst/>
              <a:gdLst>
                <a:gd name="f0" fmla="val 10800000"/>
                <a:gd name="f1" fmla="val 5400000"/>
                <a:gd name="f2" fmla="val 180"/>
                <a:gd name="f3" fmla="val w"/>
                <a:gd name="f4" fmla="val h"/>
                <a:gd name="f5" fmla="val 0"/>
                <a:gd name="f6" fmla="val 1378385"/>
                <a:gd name="f7" fmla="val 689192"/>
                <a:gd name="f8" fmla="+- 0 0 -90"/>
                <a:gd name="f9" fmla="*/ f3 1 1378385"/>
                <a:gd name="f10" fmla="*/ f4 1 689192"/>
                <a:gd name="f11" fmla="+- f7 0 f5"/>
                <a:gd name="f12" fmla="+- f6 0 f5"/>
                <a:gd name="f13" fmla="*/ f8 f0 1"/>
                <a:gd name="f14" fmla="*/ f12 1 1378385"/>
                <a:gd name="f15" fmla="*/ f11 1 689192"/>
                <a:gd name="f16" fmla="*/ 0 f12 1"/>
                <a:gd name="f17" fmla="*/ 0 f11 1"/>
                <a:gd name="f18" fmla="*/ 1378385 f12 1"/>
                <a:gd name="f19" fmla="*/ 689192 f11 1"/>
                <a:gd name="f20" fmla="*/ f13 1 f2"/>
                <a:gd name="f21" fmla="*/ f16 1 1378385"/>
                <a:gd name="f22" fmla="*/ f17 1 689192"/>
                <a:gd name="f23" fmla="*/ f18 1 1378385"/>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378385"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Σύνταγμα Πεζικού </a:t>
              </a:r>
            </a:p>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6 όλμοι </a:t>
              </a:r>
            </a:p>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54 ολμίσκοι </a:t>
              </a:r>
              <a:endParaRPr lang="en-US" sz="1300" b="0" i="0" u="none" strike="noStrike" kern="1200" cap="none" spc="0" baseline="0">
                <a:solidFill>
                  <a:srgbClr val="FFFF9B"/>
                </a:solidFill>
                <a:uFillTx/>
                <a:latin typeface="Arial" pitchFamily="34"/>
                <a:cs typeface="Arial" pitchFamily="34"/>
              </a:endParaRPr>
            </a:p>
          </p:txBody>
        </p:sp>
        <p:sp>
          <p:nvSpPr>
            <p:cNvPr id="13" name="Ελεύθερη σχεδίαση: Σχήμα 12">
              <a:extLst>
                <a:ext uri="{FF2B5EF4-FFF2-40B4-BE49-F238E27FC236}">
                  <a16:creationId xmlns:a16="http://schemas.microsoft.com/office/drawing/2014/main" id="{F53AECDD-C591-821B-78EC-91D15D62BD55}"/>
                </a:ext>
              </a:extLst>
            </p:cNvPr>
            <p:cNvSpPr/>
            <p:nvPr/>
          </p:nvSpPr>
          <p:spPr>
            <a:xfrm>
              <a:off x="152156" y="5078934"/>
              <a:ext cx="1140805" cy="689192"/>
            </a:xfrm>
            <a:custGeom>
              <a:avLst/>
              <a:gdLst>
                <a:gd name="f0" fmla="val 10800000"/>
                <a:gd name="f1" fmla="val 5400000"/>
                <a:gd name="f2" fmla="val 180"/>
                <a:gd name="f3" fmla="val w"/>
                <a:gd name="f4" fmla="val h"/>
                <a:gd name="f5" fmla="val 0"/>
                <a:gd name="f6" fmla="val 1140807"/>
                <a:gd name="f7" fmla="val 689192"/>
                <a:gd name="f8" fmla="+- 0 0 -90"/>
                <a:gd name="f9" fmla="*/ f3 1 1140807"/>
                <a:gd name="f10" fmla="*/ f4 1 689192"/>
                <a:gd name="f11" fmla="+- f7 0 f5"/>
                <a:gd name="f12" fmla="+- f6 0 f5"/>
                <a:gd name="f13" fmla="*/ f8 f0 1"/>
                <a:gd name="f14" fmla="*/ f12 1 1140807"/>
                <a:gd name="f15" fmla="*/ f11 1 689192"/>
                <a:gd name="f16" fmla="*/ 0 f12 1"/>
                <a:gd name="f17" fmla="*/ 0 f11 1"/>
                <a:gd name="f18" fmla="*/ 1140807 f12 1"/>
                <a:gd name="f19" fmla="*/ 689192 f11 1"/>
                <a:gd name="f20" fmla="*/ f13 1 f2"/>
                <a:gd name="f21" fmla="*/ f16 1 1140807"/>
                <a:gd name="f22" fmla="*/ f17 1 689192"/>
                <a:gd name="f23" fmla="*/ f18 1 1140807"/>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140807"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Τάγμα Πεζικού</a:t>
              </a:r>
            </a:p>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8 πολυβόλα</a:t>
              </a:r>
              <a:endParaRPr lang="en-US" sz="1300" b="0" i="0" u="none" strike="noStrike" kern="1200" cap="none" spc="0" baseline="0">
                <a:solidFill>
                  <a:srgbClr val="FFFF9B"/>
                </a:solidFill>
                <a:uFillTx/>
                <a:latin typeface="Arial" pitchFamily="34"/>
                <a:cs typeface="Arial" pitchFamily="34"/>
              </a:endParaRPr>
            </a:p>
          </p:txBody>
        </p:sp>
        <p:sp>
          <p:nvSpPr>
            <p:cNvPr id="14" name="Ελεύθερη σχεδίαση: Σχήμα 13">
              <a:extLst>
                <a:ext uri="{FF2B5EF4-FFF2-40B4-BE49-F238E27FC236}">
                  <a16:creationId xmlns:a16="http://schemas.microsoft.com/office/drawing/2014/main" id="{7C66D1B2-A41D-B100-915F-262723BFD3CF}"/>
                </a:ext>
              </a:extLst>
            </p:cNvPr>
            <p:cNvSpPr/>
            <p:nvPr/>
          </p:nvSpPr>
          <p:spPr>
            <a:xfrm>
              <a:off x="1582424" y="5078934"/>
              <a:ext cx="1309228" cy="689192"/>
            </a:xfrm>
            <a:custGeom>
              <a:avLst/>
              <a:gdLst>
                <a:gd name="f0" fmla="val 10800000"/>
                <a:gd name="f1" fmla="val 5400000"/>
                <a:gd name="f2" fmla="val 180"/>
                <a:gd name="f3" fmla="val w"/>
                <a:gd name="f4" fmla="val h"/>
                <a:gd name="f5" fmla="val 0"/>
                <a:gd name="f6" fmla="val 1309232"/>
                <a:gd name="f7" fmla="val 689192"/>
                <a:gd name="f8" fmla="+- 0 0 -90"/>
                <a:gd name="f9" fmla="*/ f3 1 1309232"/>
                <a:gd name="f10" fmla="*/ f4 1 689192"/>
                <a:gd name="f11" fmla="+- f7 0 f5"/>
                <a:gd name="f12" fmla="+- f6 0 f5"/>
                <a:gd name="f13" fmla="*/ f8 f0 1"/>
                <a:gd name="f14" fmla="*/ f12 1 1309232"/>
                <a:gd name="f15" fmla="*/ f11 1 689192"/>
                <a:gd name="f16" fmla="*/ 0 f12 1"/>
                <a:gd name="f17" fmla="*/ 0 f11 1"/>
                <a:gd name="f18" fmla="*/ 1309232 f12 1"/>
                <a:gd name="f19" fmla="*/ 689192 f11 1"/>
                <a:gd name="f20" fmla="*/ f13 1 f2"/>
                <a:gd name="f21" fmla="*/ f16 1 1309232"/>
                <a:gd name="f22" fmla="*/ f17 1 689192"/>
                <a:gd name="f23" fmla="*/ f18 1 1309232"/>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309232"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Τάγμα Πεζικού</a:t>
              </a:r>
              <a:endParaRPr lang="en-US" sz="1300" b="0" i="0" u="none" strike="noStrike" kern="1200" cap="none" spc="0" baseline="0">
                <a:solidFill>
                  <a:srgbClr val="000000"/>
                </a:solidFill>
                <a:uFillTx/>
                <a:latin typeface="Arial" pitchFamily="34"/>
                <a:cs typeface="Arial" pitchFamily="34"/>
              </a:endParaRPr>
            </a:p>
          </p:txBody>
        </p:sp>
        <p:sp>
          <p:nvSpPr>
            <p:cNvPr id="15" name="Ελεύθερη σχεδίαση: Σχήμα 14">
              <a:extLst>
                <a:ext uri="{FF2B5EF4-FFF2-40B4-BE49-F238E27FC236}">
                  <a16:creationId xmlns:a16="http://schemas.microsoft.com/office/drawing/2014/main" id="{27A528BC-D67B-D136-7D9A-1237E8271A6A}"/>
                </a:ext>
              </a:extLst>
            </p:cNvPr>
            <p:cNvSpPr/>
            <p:nvPr/>
          </p:nvSpPr>
          <p:spPr>
            <a:xfrm>
              <a:off x="3181124" y="5078934"/>
              <a:ext cx="1201731" cy="689192"/>
            </a:xfrm>
            <a:custGeom>
              <a:avLst/>
              <a:gdLst>
                <a:gd name="f0" fmla="val 10800000"/>
                <a:gd name="f1" fmla="val 5400000"/>
                <a:gd name="f2" fmla="val 180"/>
                <a:gd name="f3" fmla="val w"/>
                <a:gd name="f4" fmla="val h"/>
                <a:gd name="f5" fmla="val 0"/>
                <a:gd name="f6" fmla="val 1201731"/>
                <a:gd name="f7" fmla="val 689192"/>
                <a:gd name="f8" fmla="+- 0 0 -90"/>
                <a:gd name="f9" fmla="*/ f3 1 1201731"/>
                <a:gd name="f10" fmla="*/ f4 1 689192"/>
                <a:gd name="f11" fmla="+- f7 0 f5"/>
                <a:gd name="f12" fmla="+- f6 0 f5"/>
                <a:gd name="f13" fmla="*/ f8 f0 1"/>
                <a:gd name="f14" fmla="*/ f12 1 1201731"/>
                <a:gd name="f15" fmla="*/ f11 1 689192"/>
                <a:gd name="f16" fmla="*/ 0 f12 1"/>
                <a:gd name="f17" fmla="*/ 0 f11 1"/>
                <a:gd name="f18" fmla="*/ 1201731 f12 1"/>
                <a:gd name="f19" fmla="*/ 689192 f11 1"/>
                <a:gd name="f20" fmla="*/ f13 1 f2"/>
                <a:gd name="f21" fmla="*/ f16 1 1201731"/>
                <a:gd name="f22" fmla="*/ f17 1 689192"/>
                <a:gd name="f23" fmla="*/ f18 1 1201731"/>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201731"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Τάγμα Πεζικού</a:t>
              </a:r>
              <a:endParaRPr lang="en-US" sz="1300" b="0" i="0" u="none" strike="noStrike" kern="1200" cap="none" spc="0" baseline="0">
                <a:solidFill>
                  <a:srgbClr val="000000"/>
                </a:solidFill>
                <a:uFillTx/>
                <a:latin typeface="Arial" pitchFamily="34"/>
                <a:cs typeface="Arial" pitchFamily="34"/>
              </a:endParaRPr>
            </a:p>
          </p:txBody>
        </p:sp>
        <p:sp>
          <p:nvSpPr>
            <p:cNvPr id="16" name="Ελεύθερη σχεδίαση: Σχήμα 15">
              <a:extLst>
                <a:ext uri="{FF2B5EF4-FFF2-40B4-BE49-F238E27FC236}">
                  <a16:creationId xmlns:a16="http://schemas.microsoft.com/office/drawing/2014/main" id="{DD98BEA4-15F4-1CA7-4F24-19929F7380FA}"/>
                </a:ext>
              </a:extLst>
            </p:cNvPr>
            <p:cNvSpPr/>
            <p:nvPr/>
          </p:nvSpPr>
          <p:spPr>
            <a:xfrm>
              <a:off x="3246156" y="4100279"/>
              <a:ext cx="1378384" cy="689192"/>
            </a:xfrm>
            <a:custGeom>
              <a:avLst/>
              <a:gdLst>
                <a:gd name="f0" fmla="val 10800000"/>
                <a:gd name="f1" fmla="val 5400000"/>
                <a:gd name="f2" fmla="val 180"/>
                <a:gd name="f3" fmla="val w"/>
                <a:gd name="f4" fmla="val h"/>
                <a:gd name="f5" fmla="val 0"/>
                <a:gd name="f6" fmla="val 1378385"/>
                <a:gd name="f7" fmla="val 689192"/>
                <a:gd name="f8" fmla="+- 0 0 -90"/>
                <a:gd name="f9" fmla="*/ f3 1 1378385"/>
                <a:gd name="f10" fmla="*/ f4 1 689192"/>
                <a:gd name="f11" fmla="+- f7 0 f5"/>
                <a:gd name="f12" fmla="+- f6 0 f5"/>
                <a:gd name="f13" fmla="*/ f8 f0 1"/>
                <a:gd name="f14" fmla="*/ f12 1 1378385"/>
                <a:gd name="f15" fmla="*/ f11 1 689192"/>
                <a:gd name="f16" fmla="*/ 0 f12 1"/>
                <a:gd name="f17" fmla="*/ 0 f11 1"/>
                <a:gd name="f18" fmla="*/ 1378385 f12 1"/>
                <a:gd name="f19" fmla="*/ 689192 f11 1"/>
                <a:gd name="f20" fmla="*/ f13 1 f2"/>
                <a:gd name="f21" fmla="*/ f16 1 1378385"/>
                <a:gd name="f22" fmla="*/ f17 1 689192"/>
                <a:gd name="f23" fmla="*/ f18 1 1378385"/>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378385"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Σύνταγμα Πεζικού </a:t>
              </a:r>
            </a:p>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endParaRPr lang="en-US" sz="1300" b="0" i="0" u="none" strike="noStrike" kern="1200" cap="none" spc="0" baseline="0">
                <a:solidFill>
                  <a:srgbClr val="000000"/>
                </a:solidFill>
                <a:uFillTx/>
                <a:latin typeface="Arial" pitchFamily="34"/>
                <a:cs typeface="Arial" pitchFamily="34"/>
              </a:endParaRPr>
            </a:p>
          </p:txBody>
        </p:sp>
        <p:sp>
          <p:nvSpPr>
            <p:cNvPr id="17" name="Ελεύθερη σχεδίαση: Σχήμα 16">
              <a:extLst>
                <a:ext uri="{FF2B5EF4-FFF2-40B4-BE49-F238E27FC236}">
                  <a16:creationId xmlns:a16="http://schemas.microsoft.com/office/drawing/2014/main" id="{6E373BAD-5A2A-219B-A9EA-11E648EB388D}"/>
                </a:ext>
              </a:extLst>
            </p:cNvPr>
            <p:cNvSpPr/>
            <p:nvPr/>
          </p:nvSpPr>
          <p:spPr>
            <a:xfrm>
              <a:off x="4370109" y="3115379"/>
              <a:ext cx="1767105" cy="689192"/>
            </a:xfrm>
            <a:custGeom>
              <a:avLst/>
              <a:gdLst>
                <a:gd name="f0" fmla="val 10800000"/>
                <a:gd name="f1" fmla="val 5400000"/>
                <a:gd name="f2" fmla="val 180"/>
                <a:gd name="f3" fmla="val w"/>
                <a:gd name="f4" fmla="val h"/>
                <a:gd name="f5" fmla="val 0"/>
                <a:gd name="f6" fmla="val 1378385"/>
                <a:gd name="f7" fmla="val 689192"/>
                <a:gd name="f8" fmla="+- 0 0 -90"/>
                <a:gd name="f9" fmla="*/ f3 1 1378385"/>
                <a:gd name="f10" fmla="*/ f4 1 689192"/>
                <a:gd name="f11" fmla="+- f7 0 f5"/>
                <a:gd name="f12" fmla="+- f6 0 f5"/>
                <a:gd name="f13" fmla="*/ f8 f0 1"/>
                <a:gd name="f14" fmla="*/ f12 1 1378385"/>
                <a:gd name="f15" fmla="*/ f11 1 689192"/>
                <a:gd name="f16" fmla="*/ 0 f12 1"/>
                <a:gd name="f17" fmla="*/ 0 f11 1"/>
                <a:gd name="f18" fmla="*/ 1378385 f12 1"/>
                <a:gd name="f19" fmla="*/ 689192 f11 1"/>
                <a:gd name="f20" fmla="*/ f13 1 f2"/>
                <a:gd name="f21" fmla="*/ f16 1 1378385"/>
                <a:gd name="f22" fmla="*/ f17 1 689192"/>
                <a:gd name="f23" fmla="*/ f18 1 1378385"/>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378385"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0" compatLnSpc="1">
              <a:noAutofit/>
            </a:bodyPr>
            <a:lstStyle/>
            <a:p>
              <a:pPr marL="342900" marR="0" lvl="0" indent="-342900" algn="l"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Σύνταγμα πυροβολικού</a:t>
              </a:r>
            </a:p>
            <a:p>
              <a:pPr marL="342900" marR="0" lvl="0" indent="-342900" algn="l"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9 πυροβολαρχίες</a:t>
              </a:r>
              <a:endParaRPr lang="en-US" sz="1300" b="0" i="0" u="none" strike="noStrike" kern="1200" cap="none" spc="0" baseline="0">
                <a:solidFill>
                  <a:srgbClr val="FFFF9B"/>
                </a:solidFill>
                <a:uFillTx/>
                <a:latin typeface="Arial" pitchFamily="34"/>
                <a:cs typeface="Arial" pitchFamily="34"/>
              </a:endParaRPr>
            </a:p>
          </p:txBody>
        </p:sp>
        <p:sp>
          <p:nvSpPr>
            <p:cNvPr id="18" name="Ελεύθερη σχεδίαση: Σχήμα 17">
              <a:extLst>
                <a:ext uri="{FF2B5EF4-FFF2-40B4-BE49-F238E27FC236}">
                  <a16:creationId xmlns:a16="http://schemas.microsoft.com/office/drawing/2014/main" id="{3C20F62E-2774-CD75-90B2-B45D94E6373D}"/>
                </a:ext>
              </a:extLst>
            </p:cNvPr>
            <p:cNvSpPr/>
            <p:nvPr/>
          </p:nvSpPr>
          <p:spPr>
            <a:xfrm>
              <a:off x="2412232" y="3121624"/>
              <a:ext cx="1378384" cy="689192"/>
            </a:xfrm>
            <a:custGeom>
              <a:avLst/>
              <a:gdLst>
                <a:gd name="f0" fmla="val 10800000"/>
                <a:gd name="f1" fmla="val 5400000"/>
                <a:gd name="f2" fmla="val 180"/>
                <a:gd name="f3" fmla="val w"/>
                <a:gd name="f4" fmla="val h"/>
                <a:gd name="f5" fmla="val 0"/>
                <a:gd name="f6" fmla="val 1378385"/>
                <a:gd name="f7" fmla="val 689192"/>
                <a:gd name="f8" fmla="+- 0 0 -90"/>
                <a:gd name="f9" fmla="*/ f3 1 1378385"/>
                <a:gd name="f10" fmla="*/ f4 1 689192"/>
                <a:gd name="f11" fmla="+- f7 0 f5"/>
                <a:gd name="f12" fmla="+- f6 0 f5"/>
                <a:gd name="f13" fmla="*/ f8 f0 1"/>
                <a:gd name="f14" fmla="*/ f12 1 1378385"/>
                <a:gd name="f15" fmla="*/ f11 1 689192"/>
                <a:gd name="f16" fmla="*/ 0 f12 1"/>
                <a:gd name="f17" fmla="*/ 0 f11 1"/>
                <a:gd name="f18" fmla="*/ 1378385 f12 1"/>
                <a:gd name="f19" fmla="*/ 689192 f11 1"/>
                <a:gd name="f20" fmla="*/ f13 1 f2"/>
                <a:gd name="f21" fmla="*/ f16 1 1378385"/>
                <a:gd name="f22" fmla="*/ f17 1 689192"/>
                <a:gd name="f23" fmla="*/ f18 1 1378385"/>
                <a:gd name="f24" fmla="*/ f19 1 68919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378385" h="689192">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8257" tIns="8257" rIns="8257" bIns="8257"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Τάγμα όλμων</a:t>
              </a:r>
            </a:p>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300" b="0" i="0" u="none" strike="noStrike" kern="1200" cap="none" spc="0" baseline="0">
                  <a:solidFill>
                    <a:srgbClr val="FFFF9B"/>
                  </a:solidFill>
                  <a:uFillTx/>
                  <a:latin typeface="Arial" pitchFamily="34"/>
                  <a:cs typeface="Arial" pitchFamily="34"/>
                </a:rPr>
                <a:t>48 ολμίσκοι</a:t>
              </a:r>
              <a:endParaRPr lang="en-US" sz="1300" b="0" i="0" u="none" strike="noStrike" kern="1200" cap="none" spc="0" baseline="0">
                <a:solidFill>
                  <a:srgbClr val="FFFF9B"/>
                </a:solidFill>
                <a:uFillTx/>
                <a:latin typeface="Arial" pitchFamily="34"/>
                <a:cs typeface="Arial" pitchFamily="34"/>
              </a:endParaRPr>
            </a:p>
          </p:txBody>
        </p:sp>
      </p:grpSp>
      <p:grpSp>
        <p:nvGrpSpPr>
          <p:cNvPr id="19" name="Διάγραμμα 2">
            <a:extLst>
              <a:ext uri="{FF2B5EF4-FFF2-40B4-BE49-F238E27FC236}">
                <a16:creationId xmlns:a16="http://schemas.microsoft.com/office/drawing/2014/main" id="{9E4F1017-C7DE-EFE0-7210-0765E1CC8C06}"/>
              </a:ext>
            </a:extLst>
          </p:cNvPr>
          <p:cNvGrpSpPr/>
          <p:nvPr/>
        </p:nvGrpSpPr>
        <p:grpSpPr>
          <a:xfrm>
            <a:off x="5169011" y="1992678"/>
            <a:ext cx="6868918" cy="3754983"/>
            <a:chOff x="5169011" y="1992678"/>
            <a:chExt cx="6868918" cy="3754983"/>
          </a:xfrm>
        </p:grpSpPr>
        <p:sp>
          <p:nvSpPr>
            <p:cNvPr id="20" name="Ελεύθερη σχεδίαση: Σχήμα 19">
              <a:extLst>
                <a:ext uri="{FF2B5EF4-FFF2-40B4-BE49-F238E27FC236}">
                  <a16:creationId xmlns:a16="http://schemas.microsoft.com/office/drawing/2014/main" id="{E77C928D-1E2D-14B4-5D20-6FB4C64E0BFC}"/>
                </a:ext>
              </a:extLst>
            </p:cNvPr>
            <p:cNvSpPr/>
            <p:nvPr/>
          </p:nvSpPr>
          <p:spPr>
            <a:xfrm>
              <a:off x="9470331" y="2700012"/>
              <a:ext cx="148535" cy="650741"/>
            </a:xfrm>
            <a:custGeom>
              <a:avLst/>
              <a:gdLst>
                <a:gd name="f0" fmla="val w"/>
                <a:gd name="f1" fmla="val h"/>
                <a:gd name="f2" fmla="val 0"/>
                <a:gd name="f3" fmla="val 148538"/>
                <a:gd name="f4" fmla="val 650741"/>
                <a:gd name="f5" fmla="*/ f0 1 148538"/>
                <a:gd name="f6" fmla="*/ f1 1 650741"/>
                <a:gd name="f7" fmla="+- f4 0 f2"/>
                <a:gd name="f8" fmla="+- f3 0 f2"/>
                <a:gd name="f9" fmla="*/ f8 1 148538"/>
                <a:gd name="f10" fmla="*/ f7 1 650741"/>
                <a:gd name="f11" fmla="*/ 0 1 f9"/>
                <a:gd name="f12" fmla="*/ 148538 1 f9"/>
                <a:gd name="f13" fmla="*/ 0 1 f10"/>
                <a:gd name="f14" fmla="*/ 650741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148538" h="650741">
                  <a:moveTo>
                    <a:pt x="f3" y="f2"/>
                  </a:moveTo>
                  <a:lnTo>
                    <a:pt x="f3" y="f4"/>
                  </a:lnTo>
                  <a:lnTo>
                    <a:pt x="f2"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1" name="Ελεύθερη σχεδίαση: Σχήμα 20">
              <a:extLst>
                <a:ext uri="{FF2B5EF4-FFF2-40B4-BE49-F238E27FC236}">
                  <a16:creationId xmlns:a16="http://schemas.microsoft.com/office/drawing/2014/main" id="{400758AB-10DA-FD71-5F82-86A08614C65E}"/>
                </a:ext>
              </a:extLst>
            </p:cNvPr>
            <p:cNvSpPr/>
            <p:nvPr/>
          </p:nvSpPr>
          <p:spPr>
            <a:xfrm>
              <a:off x="9618866" y="2700012"/>
              <a:ext cx="1711738" cy="1301483"/>
            </a:xfrm>
            <a:custGeom>
              <a:avLst/>
              <a:gdLst>
                <a:gd name="f0" fmla="val w"/>
                <a:gd name="f1" fmla="val h"/>
                <a:gd name="f2" fmla="val 0"/>
                <a:gd name="f3" fmla="val 1711734"/>
                <a:gd name="f4" fmla="val 1301483"/>
                <a:gd name="f5" fmla="val 1152944"/>
                <a:gd name="f6" fmla="*/ f0 1 1711734"/>
                <a:gd name="f7" fmla="*/ f1 1 1301483"/>
                <a:gd name="f8" fmla="+- f4 0 f2"/>
                <a:gd name="f9" fmla="+- f3 0 f2"/>
                <a:gd name="f10" fmla="*/ f9 1 1711734"/>
                <a:gd name="f11" fmla="*/ f8 1 1301483"/>
                <a:gd name="f12" fmla="*/ 0 1 f10"/>
                <a:gd name="f13" fmla="*/ 1711734 1 f10"/>
                <a:gd name="f14" fmla="*/ 0 1 f11"/>
                <a:gd name="f15" fmla="*/ 1301483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11734" h="1301483">
                  <a:moveTo>
                    <a:pt x="f2" y="f2"/>
                  </a:moveTo>
                  <a:lnTo>
                    <a:pt x="f2" y="f5"/>
                  </a:lnTo>
                  <a:lnTo>
                    <a:pt x="f3" y="f5"/>
                  </a:lnTo>
                  <a:lnTo>
                    <a:pt x="f3"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2" name="Ελεύθερη σχεδίαση: Σχήμα 21">
              <a:extLst>
                <a:ext uri="{FF2B5EF4-FFF2-40B4-BE49-F238E27FC236}">
                  <a16:creationId xmlns:a16="http://schemas.microsoft.com/office/drawing/2014/main" id="{34E72A2B-D11F-8C91-D733-D210353E5EC7}"/>
                </a:ext>
              </a:extLst>
            </p:cNvPr>
            <p:cNvSpPr/>
            <p:nvPr/>
          </p:nvSpPr>
          <p:spPr>
            <a:xfrm>
              <a:off x="9573146" y="2700012"/>
              <a:ext cx="91440" cy="1301483"/>
            </a:xfrm>
            <a:custGeom>
              <a:avLst/>
              <a:gdLst>
                <a:gd name="f0" fmla="val w"/>
                <a:gd name="f1" fmla="val h"/>
                <a:gd name="f2" fmla="val 0"/>
                <a:gd name="f3" fmla="val 91440"/>
                <a:gd name="f4" fmla="val 1301483"/>
                <a:gd name="f5" fmla="val 45720"/>
                <a:gd name="f6" fmla="*/ f0 1 91440"/>
                <a:gd name="f7" fmla="*/ f1 1 1301483"/>
                <a:gd name="f8" fmla="+- f4 0 f2"/>
                <a:gd name="f9" fmla="+- f3 0 f2"/>
                <a:gd name="f10" fmla="*/ f9 1 91440"/>
                <a:gd name="f11" fmla="*/ f8 1 1301483"/>
                <a:gd name="f12" fmla="*/ 0 1 f10"/>
                <a:gd name="f13" fmla="*/ 91440 1 f10"/>
                <a:gd name="f14" fmla="*/ 0 1 f11"/>
                <a:gd name="f15" fmla="*/ 1301483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1301483">
                  <a:moveTo>
                    <a:pt x="f5" y="f2"/>
                  </a:moveTo>
                  <a:lnTo>
                    <a:pt x="f5"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3" name="Ελεύθερη σχεδίαση: Σχήμα 22">
              <a:extLst>
                <a:ext uri="{FF2B5EF4-FFF2-40B4-BE49-F238E27FC236}">
                  <a16:creationId xmlns:a16="http://schemas.microsoft.com/office/drawing/2014/main" id="{4277422E-441D-760B-B83E-602C937E51B4}"/>
                </a:ext>
              </a:extLst>
            </p:cNvPr>
            <p:cNvSpPr/>
            <p:nvPr/>
          </p:nvSpPr>
          <p:spPr>
            <a:xfrm>
              <a:off x="7907136" y="4708821"/>
              <a:ext cx="1872554" cy="297079"/>
            </a:xfrm>
            <a:custGeom>
              <a:avLst/>
              <a:gdLst>
                <a:gd name="f0" fmla="val w"/>
                <a:gd name="f1" fmla="val h"/>
                <a:gd name="f2" fmla="val 0"/>
                <a:gd name="f3" fmla="val 1872552"/>
                <a:gd name="f4" fmla="val 297077"/>
                <a:gd name="f5" fmla="val 148538"/>
                <a:gd name="f6" fmla="*/ f0 1 1872552"/>
                <a:gd name="f7" fmla="*/ f1 1 297077"/>
                <a:gd name="f8" fmla="+- f4 0 f2"/>
                <a:gd name="f9" fmla="+- f3 0 f2"/>
                <a:gd name="f10" fmla="*/ f9 1 1872552"/>
                <a:gd name="f11" fmla="*/ f8 1 297077"/>
                <a:gd name="f12" fmla="*/ 0 1 f10"/>
                <a:gd name="f13" fmla="*/ 1872552 1 f10"/>
                <a:gd name="f14" fmla="*/ 0 1 f11"/>
                <a:gd name="f15" fmla="*/ 297077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872552" h="297077">
                  <a:moveTo>
                    <a:pt x="f2" y="f2"/>
                  </a:moveTo>
                  <a:lnTo>
                    <a:pt x="f2" y="f5"/>
                  </a:lnTo>
                  <a:lnTo>
                    <a:pt x="f3" y="f5"/>
                  </a:lnTo>
                  <a:lnTo>
                    <a:pt x="f3"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4" name="Ελεύθερη σχεδίαση: Σχήμα 23">
              <a:extLst>
                <a:ext uri="{FF2B5EF4-FFF2-40B4-BE49-F238E27FC236}">
                  <a16:creationId xmlns:a16="http://schemas.microsoft.com/office/drawing/2014/main" id="{6ECE6F1A-9948-95EA-1E33-B4D2DE184AA6}"/>
                </a:ext>
              </a:extLst>
            </p:cNvPr>
            <p:cNvSpPr/>
            <p:nvPr/>
          </p:nvSpPr>
          <p:spPr>
            <a:xfrm>
              <a:off x="7803233" y="4708821"/>
              <a:ext cx="103903" cy="331506"/>
            </a:xfrm>
            <a:custGeom>
              <a:avLst/>
              <a:gdLst>
                <a:gd name="f0" fmla="val w"/>
                <a:gd name="f1" fmla="val h"/>
                <a:gd name="f2" fmla="val 0"/>
                <a:gd name="f3" fmla="val 103906"/>
                <a:gd name="f4" fmla="val 331510"/>
                <a:gd name="f5" fmla="val 182971"/>
                <a:gd name="f6" fmla="*/ f0 1 103906"/>
                <a:gd name="f7" fmla="*/ f1 1 331510"/>
                <a:gd name="f8" fmla="+- f4 0 f2"/>
                <a:gd name="f9" fmla="+- f3 0 f2"/>
                <a:gd name="f10" fmla="*/ f9 1 103906"/>
                <a:gd name="f11" fmla="*/ f8 1 331510"/>
                <a:gd name="f12" fmla="*/ 0 1 f10"/>
                <a:gd name="f13" fmla="*/ 103906 1 f10"/>
                <a:gd name="f14" fmla="*/ 0 1 f11"/>
                <a:gd name="f15" fmla="*/ 331510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03906" h="331510">
                  <a:moveTo>
                    <a:pt x="f3" y="f2"/>
                  </a:moveTo>
                  <a:lnTo>
                    <a:pt x="f3" y="f5"/>
                  </a:lnTo>
                  <a:lnTo>
                    <a:pt x="f2" y="f5"/>
                  </a:lnTo>
                  <a:lnTo>
                    <a:pt x="f2"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5" name="Ελεύθερη σχεδίαση: Σχήμα 24">
              <a:extLst>
                <a:ext uri="{FF2B5EF4-FFF2-40B4-BE49-F238E27FC236}">
                  <a16:creationId xmlns:a16="http://schemas.microsoft.com/office/drawing/2014/main" id="{E3BD9BE8-EBDD-D6AC-E569-E9476E0B99E7}"/>
                </a:ext>
              </a:extLst>
            </p:cNvPr>
            <p:cNvSpPr/>
            <p:nvPr/>
          </p:nvSpPr>
          <p:spPr>
            <a:xfrm>
              <a:off x="5942713" y="4708821"/>
              <a:ext cx="1964414" cy="297079"/>
            </a:xfrm>
            <a:custGeom>
              <a:avLst/>
              <a:gdLst>
                <a:gd name="f0" fmla="val w"/>
                <a:gd name="f1" fmla="val h"/>
                <a:gd name="f2" fmla="val 0"/>
                <a:gd name="f3" fmla="val 1964419"/>
                <a:gd name="f4" fmla="val 297077"/>
                <a:gd name="f5" fmla="val 148538"/>
                <a:gd name="f6" fmla="*/ f0 1 1964419"/>
                <a:gd name="f7" fmla="*/ f1 1 297077"/>
                <a:gd name="f8" fmla="+- f4 0 f2"/>
                <a:gd name="f9" fmla="+- f3 0 f2"/>
                <a:gd name="f10" fmla="*/ f9 1 1964419"/>
                <a:gd name="f11" fmla="*/ f8 1 297077"/>
                <a:gd name="f12" fmla="*/ 0 1 f10"/>
                <a:gd name="f13" fmla="*/ 1964419 1 f10"/>
                <a:gd name="f14" fmla="*/ 0 1 f11"/>
                <a:gd name="f15" fmla="*/ 297077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964419" h="297077">
                  <a:moveTo>
                    <a:pt x="f3" y="f2"/>
                  </a:moveTo>
                  <a:lnTo>
                    <a:pt x="f3" y="f5"/>
                  </a:lnTo>
                  <a:lnTo>
                    <a:pt x="f2" y="f5"/>
                  </a:lnTo>
                  <a:lnTo>
                    <a:pt x="f2"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6" name="Ελεύθερη σχεδίαση: Σχήμα 25">
              <a:extLst>
                <a:ext uri="{FF2B5EF4-FFF2-40B4-BE49-F238E27FC236}">
                  <a16:creationId xmlns:a16="http://schemas.microsoft.com/office/drawing/2014/main" id="{FF21C18F-51D1-0E06-2D64-00072AC69763}"/>
                </a:ext>
              </a:extLst>
            </p:cNvPr>
            <p:cNvSpPr/>
            <p:nvPr/>
          </p:nvSpPr>
          <p:spPr>
            <a:xfrm>
              <a:off x="7907136" y="2700012"/>
              <a:ext cx="1711738" cy="1301483"/>
            </a:xfrm>
            <a:custGeom>
              <a:avLst/>
              <a:gdLst>
                <a:gd name="f0" fmla="val w"/>
                <a:gd name="f1" fmla="val h"/>
                <a:gd name="f2" fmla="val 0"/>
                <a:gd name="f3" fmla="val 1711734"/>
                <a:gd name="f4" fmla="val 1301483"/>
                <a:gd name="f5" fmla="val 1152944"/>
                <a:gd name="f6" fmla="*/ f0 1 1711734"/>
                <a:gd name="f7" fmla="*/ f1 1 1301483"/>
                <a:gd name="f8" fmla="+- f4 0 f2"/>
                <a:gd name="f9" fmla="+- f3 0 f2"/>
                <a:gd name="f10" fmla="*/ f9 1 1711734"/>
                <a:gd name="f11" fmla="*/ f8 1 1301483"/>
                <a:gd name="f12" fmla="*/ 0 1 f10"/>
                <a:gd name="f13" fmla="*/ 1711734 1 f10"/>
                <a:gd name="f14" fmla="*/ 0 1 f11"/>
                <a:gd name="f15" fmla="*/ 1301483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11734" h="1301483">
                  <a:moveTo>
                    <a:pt x="f3" y="f2"/>
                  </a:moveTo>
                  <a:lnTo>
                    <a:pt x="f3" y="f5"/>
                  </a:lnTo>
                  <a:lnTo>
                    <a:pt x="f2" y="f5"/>
                  </a:lnTo>
                  <a:lnTo>
                    <a:pt x="f2"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27" name="Ελεύθερη σχεδίαση: Σχήμα 26">
              <a:extLst>
                <a:ext uri="{FF2B5EF4-FFF2-40B4-BE49-F238E27FC236}">
                  <a16:creationId xmlns:a16="http://schemas.microsoft.com/office/drawing/2014/main" id="{EE0AAADE-2D31-C6F0-4E74-EBB7F7A2029E}"/>
                </a:ext>
              </a:extLst>
            </p:cNvPr>
            <p:cNvSpPr/>
            <p:nvPr/>
          </p:nvSpPr>
          <p:spPr>
            <a:xfrm>
              <a:off x="8911541" y="1992678"/>
              <a:ext cx="1414659" cy="707324"/>
            </a:xfrm>
            <a:custGeom>
              <a:avLst/>
              <a:gdLst>
                <a:gd name="f0" fmla="val 10800000"/>
                <a:gd name="f1" fmla="val 5400000"/>
                <a:gd name="f2" fmla="val 180"/>
                <a:gd name="f3" fmla="val w"/>
                <a:gd name="f4" fmla="val h"/>
                <a:gd name="f5" fmla="val 0"/>
                <a:gd name="f6" fmla="val 1414656"/>
                <a:gd name="f7" fmla="val 707328"/>
                <a:gd name="f8" fmla="+- 0 0 -90"/>
                <a:gd name="f9" fmla="*/ f3 1 1414656"/>
                <a:gd name="f10" fmla="*/ f4 1 707328"/>
                <a:gd name="f11" fmla="+- f7 0 f5"/>
                <a:gd name="f12" fmla="+- f6 0 f5"/>
                <a:gd name="f13" fmla="*/ f8 f0 1"/>
                <a:gd name="f14" fmla="*/ f12 1 1414656"/>
                <a:gd name="f15" fmla="*/ f11 1 707328"/>
                <a:gd name="f16" fmla="*/ 0 f12 1"/>
                <a:gd name="f17" fmla="*/ 0 f11 1"/>
                <a:gd name="f18" fmla="*/ 1414656 f12 1"/>
                <a:gd name="f19" fmla="*/ 707328 f11 1"/>
                <a:gd name="f20" fmla="*/ f13 1 f2"/>
                <a:gd name="f21" fmla="*/ f16 1 1414656"/>
                <a:gd name="f22" fmla="*/ f17 1 707328"/>
                <a:gd name="f23" fmla="*/ f18 1 1414656"/>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414656"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6986" tIns="6986" rIns="6986" bIns="6986" anchor="ctr" anchorCtr="1" compatLnSpc="1">
              <a:noAutofit/>
            </a:bodyPr>
            <a:lstStyle/>
            <a:p>
              <a:pPr marL="342900" marR="0" lvl="0" indent="-342900" algn="ctr"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100" b="1" i="0" u="none" strike="noStrike" kern="1200" cap="none" spc="0" baseline="0">
                  <a:solidFill>
                    <a:srgbClr val="FFFFFF"/>
                  </a:solidFill>
                  <a:uFillTx/>
                  <a:latin typeface="Arial" pitchFamily="34"/>
                  <a:cs typeface="Arial" pitchFamily="34"/>
                </a:rPr>
                <a:t>Ελληνική Μεραρχία</a:t>
              </a:r>
              <a:endParaRPr lang="en-US" sz="1100" b="1" i="0" u="none" strike="noStrike" kern="1200" cap="none" spc="0" baseline="0">
                <a:solidFill>
                  <a:srgbClr val="FFFFFF"/>
                </a:solidFill>
                <a:uFillTx/>
                <a:latin typeface="Arial" pitchFamily="34"/>
                <a:cs typeface="Arial" pitchFamily="34"/>
              </a:endParaRPr>
            </a:p>
          </p:txBody>
        </p:sp>
        <p:sp>
          <p:nvSpPr>
            <p:cNvPr id="28" name="Ελεύθερη σχεδίαση: Σχήμα 27">
              <a:extLst>
                <a:ext uri="{FF2B5EF4-FFF2-40B4-BE49-F238E27FC236}">
                  <a16:creationId xmlns:a16="http://schemas.microsoft.com/office/drawing/2014/main" id="{1037D0B1-B388-9D2F-1710-BAA3381EA7B9}"/>
                </a:ext>
              </a:extLst>
            </p:cNvPr>
            <p:cNvSpPr/>
            <p:nvPr/>
          </p:nvSpPr>
          <p:spPr>
            <a:xfrm>
              <a:off x="6650047" y="4001496"/>
              <a:ext cx="1964414" cy="707324"/>
            </a:xfrm>
            <a:custGeom>
              <a:avLst/>
              <a:gdLst>
                <a:gd name="f0" fmla="val 10800000"/>
                <a:gd name="f1" fmla="val 5400000"/>
                <a:gd name="f2" fmla="val 180"/>
                <a:gd name="f3" fmla="val w"/>
                <a:gd name="f4" fmla="val h"/>
                <a:gd name="f5" fmla="val 0"/>
                <a:gd name="f6" fmla="val 1414656"/>
                <a:gd name="f7" fmla="val 707328"/>
                <a:gd name="f8" fmla="+- 0 0 -90"/>
                <a:gd name="f9" fmla="*/ f3 1 1414656"/>
                <a:gd name="f10" fmla="*/ f4 1 707328"/>
                <a:gd name="f11" fmla="+- f7 0 f5"/>
                <a:gd name="f12" fmla="+- f6 0 f5"/>
                <a:gd name="f13" fmla="*/ f8 f0 1"/>
                <a:gd name="f14" fmla="*/ f12 1 1414656"/>
                <a:gd name="f15" fmla="*/ f11 1 707328"/>
                <a:gd name="f16" fmla="*/ 0 f12 1"/>
                <a:gd name="f17" fmla="*/ 0 f11 1"/>
                <a:gd name="f18" fmla="*/ 1414656 f12 1"/>
                <a:gd name="f19" fmla="*/ 707328 f11 1"/>
                <a:gd name="f20" fmla="*/ f13 1 f2"/>
                <a:gd name="f21" fmla="*/ f16 1 1414656"/>
                <a:gd name="f22" fmla="*/ f17 1 707328"/>
                <a:gd name="f23" fmla="*/ f18 1 1414656"/>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414656"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dirty="0">
                  <a:solidFill>
                    <a:srgbClr val="FFFFFF"/>
                  </a:solidFill>
                  <a:uFillTx/>
                  <a:latin typeface="Arial" pitchFamily="34"/>
                  <a:cs typeface="Arial" pitchFamily="34"/>
                </a:rPr>
                <a:t>Σύνταγμα Πεζικού </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dirty="0">
                  <a:solidFill>
                    <a:srgbClr val="FFFFFF"/>
                  </a:solidFill>
                  <a:uFillTx/>
                  <a:latin typeface="Arial" pitchFamily="34"/>
                  <a:cs typeface="Arial" pitchFamily="34"/>
                </a:rPr>
                <a:t>4 όλμοι</a:t>
              </a:r>
              <a:r>
                <a:rPr lang="el-GR" sz="1800" b="0" i="0" u="none" strike="noStrike" kern="1200" cap="none" spc="0" baseline="0" dirty="0">
                  <a:solidFill>
                    <a:srgbClr val="FFFFFF"/>
                  </a:solidFill>
                  <a:uFillTx/>
                  <a:latin typeface="Arial" pitchFamily="34"/>
                  <a:cs typeface="Arial" pitchFamily="34"/>
                </a:rPr>
                <a:t> </a:t>
              </a:r>
              <a:endParaRPr lang="en-US" sz="1800" b="0" i="0" u="none" strike="noStrike" kern="1200" cap="none" spc="0" baseline="0" dirty="0">
                <a:solidFill>
                  <a:srgbClr val="FFFFFF"/>
                </a:solidFill>
                <a:uFillTx/>
                <a:latin typeface="Arial" pitchFamily="34"/>
                <a:cs typeface="Arial" pitchFamily="34"/>
              </a:endParaRPr>
            </a:p>
          </p:txBody>
        </p:sp>
        <p:sp>
          <p:nvSpPr>
            <p:cNvPr id="29" name="Ελεύθερη σχεδίαση: Σχήμα 28">
              <a:extLst>
                <a:ext uri="{FF2B5EF4-FFF2-40B4-BE49-F238E27FC236}">
                  <a16:creationId xmlns:a16="http://schemas.microsoft.com/office/drawing/2014/main" id="{5FD0A5AB-2070-6347-B81D-80E79E5CAC30}"/>
                </a:ext>
              </a:extLst>
            </p:cNvPr>
            <p:cNvSpPr/>
            <p:nvPr/>
          </p:nvSpPr>
          <p:spPr>
            <a:xfrm>
              <a:off x="5169011" y="5005901"/>
              <a:ext cx="1627238" cy="707324"/>
            </a:xfrm>
            <a:custGeom>
              <a:avLst/>
              <a:gdLst>
                <a:gd name="f0" fmla="val 10800000"/>
                <a:gd name="f1" fmla="val 5400000"/>
                <a:gd name="f2" fmla="val 180"/>
                <a:gd name="f3" fmla="val w"/>
                <a:gd name="f4" fmla="val h"/>
                <a:gd name="f5" fmla="val 0"/>
                <a:gd name="f6" fmla="val 1547407"/>
                <a:gd name="f7" fmla="val 707328"/>
                <a:gd name="f8" fmla="+- 0 0 -90"/>
                <a:gd name="f9" fmla="*/ f3 1 1547407"/>
                <a:gd name="f10" fmla="*/ f4 1 707328"/>
                <a:gd name="f11" fmla="+- f7 0 f5"/>
                <a:gd name="f12" fmla="+- f6 0 f5"/>
                <a:gd name="f13" fmla="*/ f8 f0 1"/>
                <a:gd name="f14" fmla="*/ f12 1 1547407"/>
                <a:gd name="f15" fmla="*/ f11 1 707328"/>
                <a:gd name="f16" fmla="*/ 0 f12 1"/>
                <a:gd name="f17" fmla="*/ 0 f11 1"/>
                <a:gd name="f18" fmla="*/ 1547407 f12 1"/>
                <a:gd name="f19" fmla="*/ 707328 f11 1"/>
                <a:gd name="f20" fmla="*/ f13 1 f2"/>
                <a:gd name="f21" fmla="*/ f16 1 1547407"/>
                <a:gd name="f22" fmla="*/ f17 1 707328"/>
                <a:gd name="f23" fmla="*/ f18 1 1547407"/>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47407"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Τάγμα Πεζικού</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12 πολυβόλα</a:t>
              </a:r>
              <a:endParaRPr lang="en-US" sz="1800" b="1" i="0" u="none" strike="noStrike" kern="1200" cap="none" spc="0" baseline="0">
                <a:solidFill>
                  <a:srgbClr val="FFFFFF"/>
                </a:solidFill>
                <a:uFillTx/>
                <a:latin typeface="Arial" pitchFamily="34"/>
                <a:cs typeface="Arial" pitchFamily="34"/>
              </a:endParaRPr>
            </a:p>
          </p:txBody>
        </p:sp>
        <p:sp>
          <p:nvSpPr>
            <p:cNvPr id="30" name="Ελεύθερη σχεδίαση: Σχήμα 29">
              <a:extLst>
                <a:ext uri="{FF2B5EF4-FFF2-40B4-BE49-F238E27FC236}">
                  <a16:creationId xmlns:a16="http://schemas.microsoft.com/office/drawing/2014/main" id="{9EEDF6DA-9166-C8D5-C821-4A876810436E}"/>
                </a:ext>
              </a:extLst>
            </p:cNvPr>
            <p:cNvSpPr/>
            <p:nvPr/>
          </p:nvSpPr>
          <p:spPr>
            <a:xfrm>
              <a:off x="7001460" y="5040337"/>
              <a:ext cx="1603537" cy="707324"/>
            </a:xfrm>
            <a:custGeom>
              <a:avLst/>
              <a:gdLst>
                <a:gd name="f0" fmla="val 10800000"/>
                <a:gd name="f1" fmla="val 5400000"/>
                <a:gd name="f2" fmla="val 180"/>
                <a:gd name="f3" fmla="val w"/>
                <a:gd name="f4" fmla="val h"/>
                <a:gd name="f5" fmla="val 0"/>
                <a:gd name="f6" fmla="val 1603541"/>
                <a:gd name="f7" fmla="val 707328"/>
                <a:gd name="f8" fmla="+- 0 0 -90"/>
                <a:gd name="f9" fmla="*/ f3 1 1603541"/>
                <a:gd name="f10" fmla="*/ f4 1 707328"/>
                <a:gd name="f11" fmla="+- f7 0 f5"/>
                <a:gd name="f12" fmla="+- f6 0 f5"/>
                <a:gd name="f13" fmla="*/ f8 f0 1"/>
                <a:gd name="f14" fmla="*/ f12 1 1603541"/>
                <a:gd name="f15" fmla="*/ f11 1 707328"/>
                <a:gd name="f16" fmla="*/ 0 f12 1"/>
                <a:gd name="f17" fmla="*/ 0 f11 1"/>
                <a:gd name="f18" fmla="*/ 1603541 f12 1"/>
                <a:gd name="f19" fmla="*/ 707328 f11 1"/>
                <a:gd name="f20" fmla="*/ f13 1 f2"/>
                <a:gd name="f21" fmla="*/ f16 1 1603541"/>
                <a:gd name="f22" fmla="*/ f17 1 707328"/>
                <a:gd name="f23" fmla="*/ f18 1 1603541"/>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603541"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Τάγμα Πεζικού</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pitchFamily="34"/>
                <a:cs typeface="Arial" pitchFamily="34"/>
              </a:endParaRPr>
            </a:p>
          </p:txBody>
        </p:sp>
        <p:sp>
          <p:nvSpPr>
            <p:cNvPr id="31" name="Ελεύθερη σχεδίαση: Σχήμα 30">
              <a:extLst>
                <a:ext uri="{FF2B5EF4-FFF2-40B4-BE49-F238E27FC236}">
                  <a16:creationId xmlns:a16="http://schemas.microsoft.com/office/drawing/2014/main" id="{FA9C0D00-1B91-63CB-7692-4B5943802A1C}"/>
                </a:ext>
              </a:extLst>
            </p:cNvPr>
            <p:cNvSpPr/>
            <p:nvPr/>
          </p:nvSpPr>
          <p:spPr>
            <a:xfrm>
              <a:off x="8914119" y="5005901"/>
              <a:ext cx="1731142" cy="707324"/>
            </a:xfrm>
            <a:custGeom>
              <a:avLst/>
              <a:gdLst>
                <a:gd name="f0" fmla="val 10800000"/>
                <a:gd name="f1" fmla="val 5400000"/>
                <a:gd name="f2" fmla="val 180"/>
                <a:gd name="f3" fmla="val w"/>
                <a:gd name="f4" fmla="val h"/>
                <a:gd name="f5" fmla="val 0"/>
                <a:gd name="f6" fmla="val 1731143"/>
                <a:gd name="f7" fmla="val 707328"/>
                <a:gd name="f8" fmla="+- 0 0 -90"/>
                <a:gd name="f9" fmla="*/ f3 1 1731143"/>
                <a:gd name="f10" fmla="*/ f4 1 707328"/>
                <a:gd name="f11" fmla="+- f7 0 f5"/>
                <a:gd name="f12" fmla="+- f6 0 f5"/>
                <a:gd name="f13" fmla="*/ f8 f0 1"/>
                <a:gd name="f14" fmla="*/ f12 1 1731143"/>
                <a:gd name="f15" fmla="*/ f11 1 707328"/>
                <a:gd name="f16" fmla="*/ 0 f12 1"/>
                <a:gd name="f17" fmla="*/ 0 f11 1"/>
                <a:gd name="f18" fmla="*/ 1731143 f12 1"/>
                <a:gd name="f19" fmla="*/ 707328 f11 1"/>
                <a:gd name="f20" fmla="*/ f13 1 f2"/>
                <a:gd name="f21" fmla="*/ f16 1 1731143"/>
                <a:gd name="f22" fmla="*/ f17 1 707328"/>
                <a:gd name="f23" fmla="*/ f18 1 1731143"/>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731143"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Τάγμα Πεζικού</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pitchFamily="34"/>
                <a:cs typeface="Arial" pitchFamily="34"/>
              </a:endParaRPr>
            </a:p>
          </p:txBody>
        </p:sp>
        <p:sp>
          <p:nvSpPr>
            <p:cNvPr id="32" name="Ελεύθερη σχεδίαση: Σχήμα 31">
              <a:extLst>
                <a:ext uri="{FF2B5EF4-FFF2-40B4-BE49-F238E27FC236}">
                  <a16:creationId xmlns:a16="http://schemas.microsoft.com/office/drawing/2014/main" id="{BA7F1B24-6EC6-7377-737B-DAE1620CA247}"/>
                </a:ext>
              </a:extLst>
            </p:cNvPr>
            <p:cNvSpPr/>
            <p:nvPr/>
          </p:nvSpPr>
          <p:spPr>
            <a:xfrm>
              <a:off x="8865812" y="4001496"/>
              <a:ext cx="1460388" cy="707324"/>
            </a:xfrm>
            <a:custGeom>
              <a:avLst/>
              <a:gdLst>
                <a:gd name="f0" fmla="val 10800000"/>
                <a:gd name="f1" fmla="val 5400000"/>
                <a:gd name="f2" fmla="val 180"/>
                <a:gd name="f3" fmla="val w"/>
                <a:gd name="f4" fmla="val h"/>
                <a:gd name="f5" fmla="val 0"/>
                <a:gd name="f6" fmla="val 1414656"/>
                <a:gd name="f7" fmla="val 707328"/>
                <a:gd name="f8" fmla="+- 0 0 -90"/>
                <a:gd name="f9" fmla="*/ f3 1 1414656"/>
                <a:gd name="f10" fmla="*/ f4 1 707328"/>
                <a:gd name="f11" fmla="+- f7 0 f5"/>
                <a:gd name="f12" fmla="+- f6 0 f5"/>
                <a:gd name="f13" fmla="*/ f8 f0 1"/>
                <a:gd name="f14" fmla="*/ f12 1 1414656"/>
                <a:gd name="f15" fmla="*/ f11 1 707328"/>
                <a:gd name="f16" fmla="*/ 0 f12 1"/>
                <a:gd name="f17" fmla="*/ 0 f11 1"/>
                <a:gd name="f18" fmla="*/ 1414656 f12 1"/>
                <a:gd name="f19" fmla="*/ 707328 f11 1"/>
                <a:gd name="f20" fmla="*/ f13 1 f2"/>
                <a:gd name="f21" fmla="*/ f16 1 1414656"/>
                <a:gd name="f22" fmla="*/ f17 1 707328"/>
                <a:gd name="f23" fmla="*/ f18 1 1414656"/>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414656"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Σύνταγμα Πεζικού </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pitchFamily="34"/>
                <a:cs typeface="Arial" pitchFamily="34"/>
              </a:endParaRPr>
            </a:p>
          </p:txBody>
        </p:sp>
        <p:sp>
          <p:nvSpPr>
            <p:cNvPr id="33" name="Ελεύθερη σχεδίαση: Σχήμα 32">
              <a:extLst>
                <a:ext uri="{FF2B5EF4-FFF2-40B4-BE49-F238E27FC236}">
                  <a16:creationId xmlns:a16="http://schemas.microsoft.com/office/drawing/2014/main" id="{545ACF96-9169-10EB-E554-EB5381856C04}"/>
                </a:ext>
              </a:extLst>
            </p:cNvPr>
            <p:cNvSpPr/>
            <p:nvPr/>
          </p:nvSpPr>
          <p:spPr>
            <a:xfrm>
              <a:off x="10623270" y="4001496"/>
              <a:ext cx="1414659" cy="707324"/>
            </a:xfrm>
            <a:custGeom>
              <a:avLst/>
              <a:gdLst>
                <a:gd name="f0" fmla="val 10800000"/>
                <a:gd name="f1" fmla="val 5400000"/>
                <a:gd name="f2" fmla="val 180"/>
                <a:gd name="f3" fmla="val w"/>
                <a:gd name="f4" fmla="val h"/>
                <a:gd name="f5" fmla="val 0"/>
                <a:gd name="f6" fmla="val 1414656"/>
                <a:gd name="f7" fmla="val 707328"/>
                <a:gd name="f8" fmla="+- 0 0 -90"/>
                <a:gd name="f9" fmla="*/ f3 1 1414656"/>
                <a:gd name="f10" fmla="*/ f4 1 707328"/>
                <a:gd name="f11" fmla="+- f7 0 f5"/>
                <a:gd name="f12" fmla="+- f6 0 f5"/>
                <a:gd name="f13" fmla="*/ f8 f0 1"/>
                <a:gd name="f14" fmla="*/ f12 1 1414656"/>
                <a:gd name="f15" fmla="*/ f11 1 707328"/>
                <a:gd name="f16" fmla="*/ 0 f12 1"/>
                <a:gd name="f17" fmla="*/ 0 f11 1"/>
                <a:gd name="f18" fmla="*/ 1414656 f12 1"/>
                <a:gd name="f19" fmla="*/ 707328 f11 1"/>
                <a:gd name="f20" fmla="*/ f13 1 f2"/>
                <a:gd name="f21" fmla="*/ f16 1 1414656"/>
                <a:gd name="f22" fmla="*/ f17 1 707328"/>
                <a:gd name="f23" fmla="*/ f18 1 1414656"/>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414656"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11430" tIns="11430" rIns="11430" bIns="11430" anchor="ctr" anchorCtr="1" compatLnSpc="1">
              <a:noAutofit/>
            </a:bodyPr>
            <a:lstStyle/>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r>
                <a:rPr lang="el-GR" sz="1800" b="1" i="0" u="none" strike="noStrike" kern="1200" cap="none" spc="0" baseline="0">
                  <a:solidFill>
                    <a:srgbClr val="FFFFFF"/>
                  </a:solidFill>
                  <a:uFillTx/>
                  <a:latin typeface="Arial" pitchFamily="34"/>
                  <a:cs typeface="Arial" pitchFamily="34"/>
                </a:rPr>
                <a:t>Σύνταγμα Πεζικού </a:t>
              </a:r>
            </a:p>
            <a:p>
              <a:pPr marL="342900" marR="0" lvl="0" indent="-342900" algn="ctr" defTabSz="914400" rtl="0" fontAlgn="auto" hangingPunct="1">
                <a:lnSpc>
                  <a:spcPct val="80000"/>
                </a:lnSpc>
                <a:spcBef>
                  <a:spcPts val="40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pitchFamily="34"/>
                <a:cs typeface="Arial" pitchFamily="34"/>
              </a:endParaRPr>
            </a:p>
          </p:txBody>
        </p:sp>
        <p:sp>
          <p:nvSpPr>
            <p:cNvPr id="34" name="Ελεύθερη σχεδίαση: Σχήμα 33">
              <a:extLst>
                <a:ext uri="{FF2B5EF4-FFF2-40B4-BE49-F238E27FC236}">
                  <a16:creationId xmlns:a16="http://schemas.microsoft.com/office/drawing/2014/main" id="{5F8A4425-63A1-22E3-40E1-DB039B87C770}"/>
                </a:ext>
              </a:extLst>
            </p:cNvPr>
            <p:cNvSpPr/>
            <p:nvPr/>
          </p:nvSpPr>
          <p:spPr>
            <a:xfrm>
              <a:off x="7700409" y="2997083"/>
              <a:ext cx="1769921" cy="707333"/>
            </a:xfrm>
            <a:custGeom>
              <a:avLst/>
              <a:gdLst>
                <a:gd name="f0" fmla="val 10800000"/>
                <a:gd name="f1" fmla="val 5400000"/>
                <a:gd name="f2" fmla="val 180"/>
                <a:gd name="f3" fmla="val w"/>
                <a:gd name="f4" fmla="val h"/>
                <a:gd name="f5" fmla="val 0"/>
                <a:gd name="f6" fmla="val 1414656"/>
                <a:gd name="f7" fmla="val 707328"/>
                <a:gd name="f8" fmla="+- 0 0 -90"/>
                <a:gd name="f9" fmla="*/ f3 1 1414656"/>
                <a:gd name="f10" fmla="*/ f4 1 707328"/>
                <a:gd name="f11" fmla="+- f7 0 f5"/>
                <a:gd name="f12" fmla="+- f6 0 f5"/>
                <a:gd name="f13" fmla="*/ f8 f0 1"/>
                <a:gd name="f14" fmla="*/ f12 1 1414656"/>
                <a:gd name="f15" fmla="*/ f11 1 707328"/>
                <a:gd name="f16" fmla="*/ 0 f12 1"/>
                <a:gd name="f17" fmla="*/ 0 f11 1"/>
                <a:gd name="f18" fmla="*/ 1414656 f12 1"/>
                <a:gd name="f19" fmla="*/ 707328 f11 1"/>
                <a:gd name="f20" fmla="*/ f13 1 f2"/>
                <a:gd name="f21" fmla="*/ f16 1 1414656"/>
                <a:gd name="f22" fmla="*/ f17 1 707328"/>
                <a:gd name="f23" fmla="*/ f18 1 1414656"/>
                <a:gd name="f24" fmla="*/ f19 1 70732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414656" h="707328">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6986" tIns="6986" rIns="6986" bIns="6986" anchor="ctr" anchorCtr="0" compatLnSpc="1">
              <a:noAutofit/>
            </a:bodyPr>
            <a:lstStyle/>
            <a:p>
              <a:pPr marL="342900" marR="0" lvl="0" indent="-342900" algn="l"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endParaRPr lang="el-GR" sz="1100" b="1" i="0" u="none" strike="noStrike" kern="1200" cap="none" spc="0" baseline="0" dirty="0">
                <a:solidFill>
                  <a:srgbClr val="FFFFFF"/>
                </a:solidFill>
                <a:uFillTx/>
                <a:latin typeface="Arial" pitchFamily="34"/>
                <a:cs typeface="Arial" pitchFamily="34"/>
              </a:endParaRPr>
            </a:p>
            <a:p>
              <a:pPr marL="342900" marR="0" lvl="0" indent="-342900" algn="l"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100" b="1" i="0" u="none" strike="noStrike" kern="1200" cap="none" spc="0" baseline="0" dirty="0">
                  <a:solidFill>
                    <a:srgbClr val="FFFFFF"/>
                  </a:solidFill>
                  <a:uFillTx/>
                  <a:latin typeface="Arial" pitchFamily="34"/>
                  <a:cs typeface="Arial" pitchFamily="34"/>
                </a:rPr>
                <a:t>Σύνταγμα πυροβολικού</a:t>
              </a:r>
            </a:p>
            <a:p>
              <a:pPr marL="342900" marR="0" lvl="0" indent="-342900" algn="l" defTabSz="914400" rtl="0" fontAlgn="auto" hangingPunct="1">
                <a:lnSpc>
                  <a:spcPct val="80000"/>
                </a:lnSpc>
                <a:spcBef>
                  <a:spcPts val="300"/>
                </a:spcBef>
                <a:spcAft>
                  <a:spcPts val="0"/>
                </a:spcAft>
                <a:buNone/>
                <a:tabLst/>
                <a:defRPr sz="1800" b="0" i="0" u="none" strike="noStrike" kern="0" cap="none" spc="0" baseline="0">
                  <a:solidFill>
                    <a:srgbClr val="000000"/>
                  </a:solidFill>
                  <a:uFillTx/>
                </a:defRPr>
              </a:pPr>
              <a:r>
                <a:rPr lang="el-GR" sz="1100" b="1" i="0" u="none" strike="noStrike" kern="1200" cap="none" spc="0" baseline="0" dirty="0">
                  <a:solidFill>
                    <a:srgbClr val="FFFFFF"/>
                  </a:solidFill>
                  <a:uFillTx/>
                  <a:latin typeface="Arial" pitchFamily="34"/>
                  <a:cs typeface="Arial" pitchFamily="34"/>
                </a:rPr>
                <a:t>6 πυροβολαρχίες</a:t>
              </a:r>
              <a:endParaRPr lang="en-US" sz="1100" b="1" i="0" u="none" strike="noStrike" kern="1200" cap="none" spc="0" baseline="0" dirty="0">
                <a:solidFill>
                  <a:srgbClr val="FFFFFF"/>
                </a:solidFill>
                <a:uFillTx/>
                <a:latin typeface="Arial" pitchFamily="34"/>
                <a:cs typeface="Arial" pitchFamily="34"/>
              </a:endParaRPr>
            </a:p>
            <a:p>
              <a:pPr marL="342900" marR="0" lvl="0" indent="-342900" algn="ctr" defTabSz="914400" rtl="0" fontAlgn="auto" hangingPunct="1">
                <a:lnSpc>
                  <a:spcPct val="80000"/>
                </a:lnSpc>
                <a:spcBef>
                  <a:spcPts val="200"/>
                </a:spcBef>
                <a:spcAft>
                  <a:spcPts val="0"/>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Arial" pitchFamily="34"/>
                <a:cs typeface="Arial" pitchFamily="34"/>
              </a:endParaRPr>
            </a:p>
            <a:p>
              <a:pPr marL="342900" marR="0" lvl="0" indent="-342900" algn="ctr" defTabSz="914400" rtl="0" fontAlgn="auto" hangingPunct="1">
                <a:lnSpc>
                  <a:spcPct val="80000"/>
                </a:lnSpc>
                <a:spcBef>
                  <a:spcPts val="200"/>
                </a:spcBef>
                <a:spcAft>
                  <a:spcPts val="0"/>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Arial" pitchFamily="34"/>
                <a:cs typeface="Arial" pitchFamily="34"/>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30">
    <p:spTree>
      <p:nvGrpSpPr>
        <p:cNvPr id="1" name=""/>
        <p:cNvGrpSpPr/>
        <p:nvPr/>
      </p:nvGrpSpPr>
      <p:grpSpPr>
        <a:xfrm>
          <a:off x="0" y="0"/>
          <a:ext cx="0" cy="0"/>
          <a:chOff x="0" y="0"/>
          <a:chExt cx="0" cy="0"/>
        </a:xfrm>
      </p:grpSpPr>
      <p:graphicFrame>
        <p:nvGraphicFramePr>
          <p:cNvPr id="2" name="Θέση περιεχομένου 3">
            <a:extLst>
              <a:ext uri="{FF2B5EF4-FFF2-40B4-BE49-F238E27FC236}">
                <a16:creationId xmlns:a16="http://schemas.microsoft.com/office/drawing/2014/main" id="{00B133BC-31E1-65AA-484F-CFF0379C7CDC}"/>
              </a:ext>
            </a:extLst>
          </p:cNvPr>
          <p:cNvGraphicFramePr>
            <a:graphicFrameLocks noGrp="1"/>
          </p:cNvGraphicFramePr>
          <p:nvPr>
            <p:ph idx="1"/>
            <p:extLst>
              <p:ext uri="{D42A27DB-BD31-4B8C-83A1-F6EECF244321}">
                <p14:modId xmlns:p14="http://schemas.microsoft.com/office/powerpoint/2010/main" val="3008409761"/>
              </p:ext>
            </p:extLst>
          </p:nvPr>
        </p:nvGraphicFramePr>
        <p:xfrm>
          <a:off x="3411793" y="9905"/>
          <a:ext cx="7315190" cy="6857927"/>
        </p:xfrm>
        <a:graphic>
          <a:graphicData uri="http://schemas.openxmlformats.org/drawingml/2006/table">
            <a:tbl>
              <a:tblPr firstRow="1" firstCol="1" bandRow="1">
                <a:effectLst/>
                <a:tableStyleId>{5C22544A-7EE6-4342-B048-85BDC9FD1C3A}</a:tableStyleId>
              </a:tblPr>
              <a:tblGrid>
                <a:gridCol w="2629110">
                  <a:extLst>
                    <a:ext uri="{9D8B030D-6E8A-4147-A177-3AD203B41FA5}">
                      <a16:colId xmlns:a16="http://schemas.microsoft.com/office/drawing/2014/main" val="3470243493"/>
                    </a:ext>
                  </a:extLst>
                </a:gridCol>
                <a:gridCol w="2629110">
                  <a:extLst>
                    <a:ext uri="{9D8B030D-6E8A-4147-A177-3AD203B41FA5}">
                      <a16:colId xmlns:a16="http://schemas.microsoft.com/office/drawing/2014/main" val="2385049825"/>
                    </a:ext>
                  </a:extLst>
                </a:gridCol>
                <a:gridCol w="2056970">
                  <a:extLst>
                    <a:ext uri="{9D8B030D-6E8A-4147-A177-3AD203B41FA5}">
                      <a16:colId xmlns:a16="http://schemas.microsoft.com/office/drawing/2014/main" val="919315221"/>
                    </a:ext>
                  </a:extLst>
                </a:gridCol>
              </a:tblGrid>
              <a:tr h="342104">
                <a:tc rowSpan="3">
                  <a:txBody>
                    <a:bodyPr/>
                    <a:lstStyle/>
                    <a:p>
                      <a:pPr lvl="0" algn="ctr">
                        <a:lnSpc>
                          <a:spcPct val="107000"/>
                        </a:lnSpc>
                        <a:spcAft>
                          <a:spcPts val="800"/>
                        </a:spcAft>
                        <a:buNone/>
                      </a:pPr>
                      <a:r>
                        <a:rPr lang="el-GR" sz="1100" kern="1200"/>
                        <a:t>Ανεξάρτητες Μεραρχίες</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V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Κρήτη</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110952231"/>
                  </a:ext>
                </a:extLst>
              </a:tr>
              <a:tr h="342104">
                <a:tc vMerge="1">
                  <a:txBody>
                    <a:bodyPr/>
                    <a:lstStyle/>
                    <a:p>
                      <a:endParaRPr lang="el-GR"/>
                    </a:p>
                  </a:txBody>
                  <a:tcPr/>
                </a:tc>
                <a:tc>
                  <a:txBody>
                    <a:bodyPr/>
                    <a:lstStyle/>
                    <a:p>
                      <a:pPr lvl="0">
                        <a:lnSpc>
                          <a:spcPct val="107000"/>
                        </a:lnSpc>
                        <a:spcAft>
                          <a:spcPts val="800"/>
                        </a:spcAft>
                        <a:buNone/>
                      </a:pPr>
                      <a:r>
                        <a:rPr lang="el-GR" sz="1100" b="1" kern="1200">
                          <a:solidFill>
                            <a:srgbClr val="FF0000"/>
                          </a:solidFill>
                        </a:rPr>
                        <a:t>VIII Μεραρχία Πεζικού</a:t>
                      </a:r>
                      <a:endParaRPr lang="el-GR" sz="1100" b="1" kern="1200">
                        <a:solidFill>
                          <a:srgbClr val="FF0000"/>
                        </a:solidFill>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b="1" kern="1200">
                          <a:solidFill>
                            <a:srgbClr val="FF0000"/>
                          </a:solidFill>
                        </a:rPr>
                        <a:t>Ήπειρος</a:t>
                      </a:r>
                      <a:endParaRPr lang="el-GR" sz="1100" b="1" kern="1200">
                        <a:solidFill>
                          <a:srgbClr val="FF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628091915"/>
                  </a:ext>
                </a:extLst>
              </a:tr>
              <a:tr h="342104">
                <a:tc vMerge="1">
                  <a:txBody>
                    <a:bodyPr/>
                    <a:lstStyle/>
                    <a:p>
                      <a:endParaRPr lang="el-GR"/>
                    </a:p>
                  </a:txBody>
                  <a:tcPr/>
                </a:tc>
                <a:tc>
                  <a:txBody>
                    <a:bodyPr/>
                    <a:lstStyle/>
                    <a:p>
                      <a:pPr lvl="0">
                        <a:lnSpc>
                          <a:spcPct val="107000"/>
                        </a:lnSpc>
                        <a:spcAft>
                          <a:spcPts val="800"/>
                        </a:spcAft>
                        <a:buNone/>
                      </a:pPr>
                      <a:r>
                        <a:rPr lang="el-GR" sz="1100" kern="1200"/>
                        <a:t>Μεραρχία Ιππικού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Θεσσαλονίκη </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780886600"/>
                  </a:ext>
                </a:extLst>
              </a:tr>
              <a:tr h="342104">
                <a:tc rowSpan="4">
                  <a:txBody>
                    <a:bodyPr/>
                    <a:lstStyle/>
                    <a:p>
                      <a:pPr lvl="0" algn="ctr">
                        <a:lnSpc>
                          <a:spcPct val="107000"/>
                        </a:lnSpc>
                        <a:spcAft>
                          <a:spcPts val="800"/>
                        </a:spcAft>
                        <a:buNone/>
                      </a:pPr>
                      <a:r>
                        <a:rPr lang="el-GR" sz="1100" kern="1200"/>
                        <a:t>Α΄ Σώμα Στρατού (Αθήνα)</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Αθήνα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966115366"/>
                  </a:ext>
                </a:extLst>
              </a:tr>
              <a:tr h="342104">
                <a:tc vMerge="1">
                  <a:txBody>
                    <a:bodyPr/>
                    <a:lstStyle/>
                    <a:p>
                      <a:endParaRPr lang="el-GR"/>
                    </a:p>
                  </a:txBody>
                  <a:tcPr/>
                </a:tc>
                <a:tc>
                  <a:txBody>
                    <a:bodyPr/>
                    <a:lstStyle/>
                    <a:p>
                      <a:pPr lvl="0">
                        <a:lnSpc>
                          <a:spcPct val="107000"/>
                        </a:lnSpc>
                        <a:spcAft>
                          <a:spcPts val="800"/>
                        </a:spcAft>
                        <a:buNone/>
                      </a:pPr>
                      <a:r>
                        <a:rPr lang="el-GR" sz="1100" kern="1200"/>
                        <a:t>III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Πάτρα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309207323"/>
                  </a:ext>
                </a:extLst>
              </a:tr>
              <a:tr h="342104">
                <a:tc vMerge="1">
                  <a:txBody>
                    <a:bodyPr/>
                    <a:lstStyle/>
                    <a:p>
                      <a:endParaRPr lang="el-GR"/>
                    </a:p>
                  </a:txBody>
                  <a:tcPr/>
                </a:tc>
                <a:tc>
                  <a:txBody>
                    <a:bodyPr/>
                    <a:lstStyle/>
                    <a:p>
                      <a:pPr lvl="0">
                        <a:lnSpc>
                          <a:spcPct val="107000"/>
                        </a:lnSpc>
                        <a:spcAft>
                          <a:spcPts val="800"/>
                        </a:spcAft>
                        <a:buNone/>
                      </a:pPr>
                      <a:r>
                        <a:rPr lang="el-GR" sz="1100" kern="1200"/>
                        <a:t>IV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Ναύπλιο</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163456412"/>
                  </a:ext>
                </a:extLst>
              </a:tr>
              <a:tr h="342104">
                <a:tc vMerge="1">
                  <a:txBody>
                    <a:bodyPr/>
                    <a:lstStyle/>
                    <a:p>
                      <a:endParaRPr lang="el-GR"/>
                    </a:p>
                  </a:txBody>
                  <a:tcPr/>
                </a:tc>
                <a:tc>
                  <a:txBody>
                    <a:bodyPr/>
                    <a:lstStyle/>
                    <a:p>
                      <a:pPr lvl="0">
                        <a:lnSpc>
                          <a:spcPct val="107000"/>
                        </a:lnSpc>
                        <a:spcAft>
                          <a:spcPts val="800"/>
                        </a:spcAft>
                        <a:buNone/>
                      </a:pPr>
                      <a:r>
                        <a:rPr lang="el-GR" sz="1100" kern="1200"/>
                        <a:t>ΙΙΙ Ταξιαρχία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Χαλκίδα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512927951"/>
                  </a:ext>
                </a:extLst>
              </a:tr>
              <a:tr h="342104">
                <a:tc rowSpan="5">
                  <a:txBody>
                    <a:bodyPr/>
                    <a:lstStyle/>
                    <a:p>
                      <a:pPr lvl="0" algn="ctr">
                        <a:lnSpc>
                          <a:spcPct val="107000"/>
                        </a:lnSpc>
                        <a:spcAft>
                          <a:spcPts val="800"/>
                        </a:spcAft>
                        <a:buNone/>
                      </a:pPr>
                      <a:r>
                        <a:rPr lang="el-GR" sz="1100" kern="1200"/>
                        <a:t>Β΄ Σώμα Στρατού (Λάρισα)</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Λάρισα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049094054"/>
                  </a:ext>
                </a:extLst>
              </a:tr>
              <a:tr h="342104">
                <a:tc vMerge="1">
                  <a:txBody>
                    <a:bodyPr/>
                    <a:lstStyle/>
                    <a:p>
                      <a:endParaRPr lang="el-GR"/>
                    </a:p>
                  </a:txBody>
                  <a:tcPr/>
                </a:tc>
                <a:tc>
                  <a:txBody>
                    <a:bodyPr/>
                    <a:lstStyle/>
                    <a:p>
                      <a:pPr lvl="0">
                        <a:lnSpc>
                          <a:spcPct val="107000"/>
                        </a:lnSpc>
                        <a:spcAft>
                          <a:spcPts val="800"/>
                        </a:spcAft>
                        <a:buNone/>
                      </a:pPr>
                      <a:r>
                        <a:rPr lang="el-GR" sz="1100" b="1" kern="1200">
                          <a:solidFill>
                            <a:srgbClr val="FF0000"/>
                          </a:solidFill>
                        </a:rPr>
                        <a:t>IX Μεραρχία Πεζικού</a:t>
                      </a:r>
                      <a:endParaRPr lang="el-GR" sz="1100" b="1" kern="1200">
                        <a:solidFill>
                          <a:srgbClr val="FF0000"/>
                        </a:solidFill>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b="1" kern="1200">
                          <a:solidFill>
                            <a:srgbClr val="FF0000"/>
                          </a:solidFill>
                        </a:rPr>
                        <a:t>Κοζάνη</a:t>
                      </a:r>
                      <a:endParaRPr lang="el-GR" sz="1100" b="1" kern="1200">
                        <a:solidFill>
                          <a:srgbClr val="FF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510849964"/>
                  </a:ext>
                </a:extLst>
              </a:tr>
              <a:tr h="342104">
                <a:tc vMerge="1">
                  <a:txBody>
                    <a:bodyPr/>
                    <a:lstStyle/>
                    <a:p>
                      <a:endParaRPr lang="el-GR"/>
                    </a:p>
                  </a:txBody>
                  <a:tcPr/>
                </a:tc>
                <a:tc>
                  <a:txBody>
                    <a:bodyPr/>
                    <a:lstStyle/>
                    <a:p>
                      <a:pPr lvl="0">
                        <a:lnSpc>
                          <a:spcPct val="107000"/>
                        </a:lnSpc>
                        <a:spcAft>
                          <a:spcPts val="800"/>
                        </a:spcAft>
                        <a:buNone/>
                      </a:pPr>
                      <a:r>
                        <a:rPr lang="en-US" sz="1100" b="1" kern="1200">
                          <a:solidFill>
                            <a:srgbClr val="FF0000"/>
                          </a:solidFill>
                        </a:rPr>
                        <a:t>IV</a:t>
                      </a:r>
                      <a:r>
                        <a:rPr lang="el-GR" sz="1100" b="1" kern="1200">
                          <a:solidFill>
                            <a:srgbClr val="FF0000"/>
                          </a:solidFill>
                        </a:rPr>
                        <a:t> Ταξιαρχία Πεζικού</a:t>
                      </a:r>
                      <a:endParaRPr lang="el-GR" sz="1100" b="1" kern="1200">
                        <a:solidFill>
                          <a:srgbClr val="FF0000"/>
                        </a:solidFill>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b="1" kern="1200">
                          <a:solidFill>
                            <a:srgbClr val="FF0000"/>
                          </a:solidFill>
                        </a:rPr>
                        <a:t>Φλώρινα</a:t>
                      </a:r>
                      <a:endParaRPr lang="el-GR" sz="1100" b="1" kern="1200">
                        <a:solidFill>
                          <a:srgbClr val="FF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062156439"/>
                  </a:ext>
                </a:extLst>
              </a:tr>
              <a:tr h="342104">
                <a:tc vMerge="1">
                  <a:txBody>
                    <a:bodyPr/>
                    <a:lstStyle/>
                    <a:p>
                      <a:endParaRPr lang="el-GR"/>
                    </a:p>
                  </a:txBody>
                  <a:tcPr/>
                </a:tc>
                <a:tc>
                  <a:txBody>
                    <a:bodyPr/>
                    <a:lstStyle/>
                    <a:p>
                      <a:pPr lvl="0">
                        <a:lnSpc>
                          <a:spcPct val="107000"/>
                        </a:lnSpc>
                        <a:spcAft>
                          <a:spcPts val="800"/>
                        </a:spcAft>
                        <a:buNone/>
                      </a:pPr>
                      <a:r>
                        <a:rPr lang="en-US" sz="1100" kern="1200"/>
                        <a:t>V</a:t>
                      </a:r>
                      <a:r>
                        <a:rPr lang="el-GR" sz="1100" kern="1200"/>
                        <a:t> Ταξιαρχία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dirty="0"/>
                        <a:t>Τρίκαλα</a:t>
                      </a:r>
                      <a:endParaRPr lang="el-GR" sz="1100" kern="1200" dirty="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394250847"/>
                  </a:ext>
                </a:extLst>
              </a:tr>
              <a:tr h="342104">
                <a:tc vMerge="1">
                  <a:txBody>
                    <a:bodyPr/>
                    <a:lstStyle/>
                    <a:p>
                      <a:endParaRPr lang="el-GR"/>
                    </a:p>
                  </a:txBody>
                  <a:tcPr/>
                </a:tc>
                <a:tc>
                  <a:txBody>
                    <a:bodyPr/>
                    <a:lstStyle/>
                    <a:p>
                      <a:pPr lvl="0">
                        <a:lnSpc>
                          <a:spcPct val="107000"/>
                        </a:lnSpc>
                        <a:spcAft>
                          <a:spcPts val="800"/>
                        </a:spcAft>
                        <a:buNone/>
                      </a:pPr>
                      <a:r>
                        <a:rPr lang="en-US" sz="1100" kern="1200"/>
                        <a:t>XVI</a:t>
                      </a:r>
                      <a:r>
                        <a:rPr lang="el-GR" sz="1100" kern="1200"/>
                        <a:t> Ταξιαρχία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Λαμία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328087455"/>
                  </a:ext>
                </a:extLst>
              </a:tr>
              <a:tr h="342104">
                <a:tc rowSpan="4">
                  <a:txBody>
                    <a:bodyPr/>
                    <a:lstStyle/>
                    <a:p>
                      <a:pPr lvl="0" algn="ctr">
                        <a:lnSpc>
                          <a:spcPct val="107000"/>
                        </a:lnSpc>
                        <a:spcAft>
                          <a:spcPts val="800"/>
                        </a:spcAft>
                        <a:buNone/>
                      </a:pPr>
                      <a:r>
                        <a:rPr lang="el-GR" sz="1100" kern="1200"/>
                        <a:t>Γ΄ Σώμα Στρατού (Θεσσαλονίκη)</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VI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Σέρρες</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340409457"/>
                  </a:ext>
                </a:extLst>
              </a:tr>
              <a:tr h="342104">
                <a:tc vMerge="1">
                  <a:txBody>
                    <a:bodyPr/>
                    <a:lstStyle/>
                    <a:p>
                      <a:endParaRPr lang="el-GR"/>
                    </a:p>
                  </a:txBody>
                  <a:tcPr/>
                </a:tc>
                <a:tc>
                  <a:txBody>
                    <a:bodyPr/>
                    <a:lstStyle/>
                    <a:p>
                      <a:pPr lvl="0">
                        <a:lnSpc>
                          <a:spcPct val="107000"/>
                        </a:lnSpc>
                        <a:spcAft>
                          <a:spcPts val="800"/>
                        </a:spcAft>
                        <a:buNone/>
                      </a:pPr>
                      <a:r>
                        <a:rPr lang="el-GR" sz="1100" kern="1200"/>
                        <a:t>X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Βέροια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404822060"/>
                  </a:ext>
                </a:extLst>
              </a:tr>
              <a:tr h="342104">
                <a:tc vMerge="1">
                  <a:txBody>
                    <a:bodyPr/>
                    <a:lstStyle/>
                    <a:p>
                      <a:endParaRPr lang="el-GR"/>
                    </a:p>
                  </a:txBody>
                  <a:tcPr/>
                </a:tc>
                <a:tc>
                  <a:txBody>
                    <a:bodyPr/>
                    <a:lstStyle/>
                    <a:p>
                      <a:pPr lvl="0">
                        <a:lnSpc>
                          <a:spcPct val="107000"/>
                        </a:lnSpc>
                        <a:spcAft>
                          <a:spcPts val="800"/>
                        </a:spcAft>
                        <a:buNone/>
                      </a:pPr>
                      <a:r>
                        <a:rPr lang="el-GR" sz="1100" kern="1200"/>
                        <a:t>XI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Θεσσαλονίκη</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761230995"/>
                  </a:ext>
                </a:extLst>
              </a:tr>
              <a:tr h="342104">
                <a:tc vMerge="1">
                  <a:txBody>
                    <a:bodyPr/>
                    <a:lstStyle/>
                    <a:p>
                      <a:endParaRPr lang="el-GR"/>
                    </a:p>
                  </a:txBody>
                  <a:tcPr/>
                </a:tc>
                <a:tc>
                  <a:txBody>
                    <a:bodyPr/>
                    <a:lstStyle/>
                    <a:p>
                      <a:pPr lvl="0">
                        <a:lnSpc>
                          <a:spcPct val="107000"/>
                        </a:lnSpc>
                        <a:spcAft>
                          <a:spcPts val="800"/>
                        </a:spcAft>
                        <a:buNone/>
                      </a:pPr>
                      <a:r>
                        <a:rPr lang="el-GR" sz="1100" kern="1200"/>
                        <a:t>XVII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Θεσσαλονίκη</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969645829"/>
                  </a:ext>
                </a:extLst>
              </a:tr>
              <a:tr h="342104">
                <a:tc rowSpan="2">
                  <a:txBody>
                    <a:bodyPr/>
                    <a:lstStyle/>
                    <a:p>
                      <a:pPr lvl="0" algn="ctr">
                        <a:lnSpc>
                          <a:spcPct val="107000"/>
                        </a:lnSpc>
                        <a:spcAft>
                          <a:spcPts val="800"/>
                        </a:spcAft>
                        <a:buNone/>
                      </a:pPr>
                      <a:r>
                        <a:rPr lang="el-GR" sz="1100" kern="1200"/>
                        <a:t>Δ΄ Σώμα Στρατού (Καβάλα)</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VII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Δράμα</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959036492"/>
                  </a:ext>
                </a:extLst>
              </a:tr>
              <a:tr h="342104">
                <a:tc vMerge="1">
                  <a:txBody>
                    <a:bodyPr/>
                    <a:lstStyle/>
                    <a:p>
                      <a:endParaRPr lang="el-GR"/>
                    </a:p>
                  </a:txBody>
                  <a:tcPr/>
                </a:tc>
                <a:tc>
                  <a:txBody>
                    <a:bodyPr/>
                    <a:lstStyle/>
                    <a:p>
                      <a:pPr lvl="0">
                        <a:lnSpc>
                          <a:spcPct val="107000"/>
                        </a:lnSpc>
                        <a:spcAft>
                          <a:spcPts val="800"/>
                        </a:spcAft>
                        <a:buNone/>
                      </a:pPr>
                      <a:r>
                        <a:rPr lang="el-GR" sz="1100" kern="1200"/>
                        <a:t>XIV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Ξάνθη</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297539380"/>
                  </a:ext>
                </a:extLst>
              </a:tr>
              <a:tr h="342104">
                <a:tc rowSpan="2">
                  <a:txBody>
                    <a:bodyPr/>
                    <a:lstStyle/>
                    <a:p>
                      <a:pPr lvl="0" algn="ctr">
                        <a:lnSpc>
                          <a:spcPct val="107000"/>
                        </a:lnSpc>
                        <a:spcAft>
                          <a:spcPts val="800"/>
                        </a:spcAft>
                        <a:buNone/>
                      </a:pPr>
                      <a:r>
                        <a:rPr lang="el-GR" sz="1100" kern="1200"/>
                        <a:t>Ε΄ Σώμα Στρατού (Αλεξανδρούπολη)</a:t>
                      </a:r>
                      <a:endParaRPr lang="el-GR" sz="1100" kern="1200">
                        <a:latin typeface="Calibri" pitchFamily="34"/>
                        <a:ea typeface="Calibri" pitchFamily="34"/>
                        <a:cs typeface="Times New Roman" pitchFamily="18"/>
                      </a:endParaRPr>
                    </a:p>
                  </a:txBody>
                  <a:tcPr marL="68580" marR="68580" marT="0" marB="0" anchor="ctr"/>
                </a:tc>
                <a:tc>
                  <a:txBody>
                    <a:bodyPr/>
                    <a:lstStyle/>
                    <a:p>
                      <a:pPr lvl="0">
                        <a:lnSpc>
                          <a:spcPct val="107000"/>
                        </a:lnSpc>
                        <a:spcAft>
                          <a:spcPts val="800"/>
                        </a:spcAft>
                        <a:buNone/>
                      </a:pPr>
                      <a:r>
                        <a:rPr lang="el-GR" sz="1100" kern="1200"/>
                        <a:t>XII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a:t>Κομοτηνή</a:t>
                      </a:r>
                      <a:endParaRPr lang="el-GR" sz="1100" kern="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98974267"/>
                  </a:ext>
                </a:extLst>
              </a:tr>
              <a:tr h="357951">
                <a:tc vMerge="1">
                  <a:txBody>
                    <a:bodyPr/>
                    <a:lstStyle/>
                    <a:p>
                      <a:endParaRPr lang="el-GR"/>
                    </a:p>
                  </a:txBody>
                  <a:tcPr/>
                </a:tc>
                <a:tc>
                  <a:txBody>
                    <a:bodyPr/>
                    <a:lstStyle/>
                    <a:p>
                      <a:pPr lvl="0">
                        <a:lnSpc>
                          <a:spcPct val="107000"/>
                        </a:lnSpc>
                        <a:spcAft>
                          <a:spcPts val="800"/>
                        </a:spcAft>
                        <a:buNone/>
                      </a:pPr>
                      <a:r>
                        <a:rPr lang="el-GR" sz="1100" kern="1200"/>
                        <a:t>XIII Μεραρχία Πεζικού</a:t>
                      </a:r>
                      <a:endParaRPr lang="el-GR" sz="1100" kern="1200">
                        <a:latin typeface="Calibri" pitchFamily="34"/>
                        <a:ea typeface="Calibri" pitchFamily="34"/>
                        <a:cs typeface="Times New Roman" pitchFamily="18"/>
                      </a:endParaRPr>
                    </a:p>
                  </a:txBody>
                  <a:tcPr marL="68580" marR="68580" marT="0" marB="0"/>
                </a:tc>
                <a:tc>
                  <a:txBody>
                    <a:bodyPr/>
                    <a:lstStyle/>
                    <a:p>
                      <a:pPr lvl="0">
                        <a:lnSpc>
                          <a:spcPct val="107000"/>
                        </a:lnSpc>
                        <a:spcAft>
                          <a:spcPts val="800"/>
                        </a:spcAft>
                        <a:buNone/>
                      </a:pPr>
                      <a:r>
                        <a:rPr lang="el-GR" sz="1100" kern="1200" dirty="0"/>
                        <a:t>Νησιά Αιγαίου</a:t>
                      </a:r>
                      <a:endParaRPr lang="el-GR" sz="1100" kern="1200" dirty="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033461904"/>
                  </a:ext>
                </a:extLst>
              </a:tr>
            </a:tbl>
          </a:graphicData>
        </a:graphic>
      </p:graphicFrame>
      <p:sp>
        <p:nvSpPr>
          <p:cNvPr id="3" name="Τίτλος 1">
            <a:extLst>
              <a:ext uri="{FF2B5EF4-FFF2-40B4-BE49-F238E27FC236}">
                <a16:creationId xmlns:a16="http://schemas.microsoft.com/office/drawing/2014/main" id="{B908A4E9-30B0-A17B-3860-C947B4089EAB}"/>
              </a:ext>
            </a:extLst>
          </p:cNvPr>
          <p:cNvSpPr txBox="1"/>
          <p:nvPr/>
        </p:nvSpPr>
        <p:spPr>
          <a:xfrm>
            <a:off x="266228" y="1305973"/>
            <a:ext cx="3145566" cy="446116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l-GR" sz="4400" b="0" i="0" u="none" strike="noStrike" kern="1200" cap="none" spc="0" normalizeH="0" baseline="0" noProof="0" dirty="0">
                <a:ln>
                  <a:noFill/>
                </a:ln>
                <a:solidFill>
                  <a:srgbClr val="FFFFFF"/>
                </a:solidFill>
                <a:effectLst/>
                <a:uLnTx/>
                <a:uFillTx/>
                <a:latin typeface="Calibri Light"/>
                <a:ea typeface="+mn-ea"/>
                <a:cs typeface="Times New Roman" pitchFamily="18"/>
              </a:rPr>
              <a:t>Ελληνικός Στρατός 1940</a:t>
            </a:r>
            <a:endParaRPr kumimoji="0" lang="el-GR" sz="4400" b="0" i="0" u="none" strike="noStrike" kern="1200" cap="none" spc="0" normalizeH="0" baseline="0" noProof="0" dirty="0">
              <a:ln>
                <a:noFill/>
              </a:ln>
              <a:solidFill>
                <a:srgbClr val="FFFFFF"/>
              </a:solidFill>
              <a:effectLst/>
              <a:uLnTx/>
              <a:uFillTx/>
              <a:latin typeface="Calibri Ligh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78">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a16="http://schemas.microsoft.com/office/drawing/2014/main" id="{600EBA7E-F469-B8FF-610F-AAE89475C3A2}"/>
              </a:ext>
            </a:extLst>
          </p:cNvPr>
          <p:cNvPicPr>
            <a:picLocks noGrp="1" noChangeAspect="1"/>
          </p:cNvPicPr>
          <p:nvPr>
            <p:ph idx="1"/>
          </p:nvPr>
        </p:nvPicPr>
        <p:blipFill>
          <a:blip r:embed="rId2"/>
          <a:stretch>
            <a:fillRect/>
          </a:stretch>
        </p:blipFill>
        <p:spPr>
          <a:xfrm>
            <a:off x="1175653" y="3520"/>
            <a:ext cx="10229603" cy="6647642"/>
          </a:xfrm>
        </p:spPr>
      </p:pic>
    </p:spTree>
  </p:cSld>
  <p:clrMapOvr>
    <a:masterClrMapping/>
  </p:clrMapOvr>
</p:sld>
</file>

<file path=ppt/theme/theme1.xml><?xml version="1.0" encoding="utf-8"?>
<a:theme xmlns:a="http://schemas.openxmlformats.org/drawingml/2006/main" name="Κομμάτ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2158</TotalTime>
  <Words>1817</Words>
  <Application>Microsoft Office PowerPoint</Application>
  <PresentationFormat>Ευρεία οθόνη</PresentationFormat>
  <Paragraphs>463</Paragraphs>
  <Slides>38</Slides>
  <Notes>0</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38</vt:i4>
      </vt:variant>
    </vt:vector>
  </HeadingPairs>
  <TitlesOfParts>
    <vt:vector size="48" baseType="lpstr">
      <vt:lpstr>Arial</vt:lpstr>
      <vt:lpstr>Calibri</vt:lpstr>
      <vt:lpstr>Calibri Light</vt:lpstr>
      <vt:lpstr>Century Gothic</vt:lpstr>
      <vt:lpstr>Symbol</vt:lpstr>
      <vt:lpstr>Times New Roman</vt:lpstr>
      <vt:lpstr>Wingdings</vt:lpstr>
      <vt:lpstr>Wingdings 3</vt:lpstr>
      <vt:lpstr>Κομμάτι</vt:lpstr>
      <vt:lpstr>PDF Document</vt:lpstr>
      <vt:lpstr>Μελετη περιπτωσησ: η ιταλικη επιθεση 28 οκτωβριου-7 νοεμβριου 1940</vt:lpstr>
      <vt:lpstr>ΑΝΤΙΚΕΙΜΕΝΑ κατα ΤΗΝ ΑΝΑΛΥΣΗ ΤΩΝ ΕΠΙΧΕΙΡΗΣΕΩΝ</vt:lpstr>
      <vt:lpstr>Παρουσίαση του PowerPoint</vt:lpstr>
      <vt:lpstr>Παρουσίαση του PowerPoint</vt:lpstr>
      <vt:lpstr>Παρουσίαση του PowerPoint</vt:lpstr>
      <vt:lpstr>Παρουσίαση του PowerPoint</vt:lpstr>
      <vt:lpstr>Συγκριση αντιπαλων μεραρχιων πεζικου</vt:lpstr>
      <vt:lpstr>Παρουσίαση του PowerPoint</vt:lpstr>
      <vt:lpstr>Παρουσίαση του PowerPoint</vt:lpstr>
      <vt:lpstr>Παρουσίαση του PowerPoint</vt:lpstr>
      <vt:lpstr>Το έδαφος</vt:lpstr>
      <vt:lpstr>συγκοινωνιεσ</vt:lpstr>
      <vt:lpstr>άξονες εισβολής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Σχέδιο ΙΒ</vt:lpstr>
      <vt:lpstr>ΣΧΕΔΙΟ ΙΒα</vt:lpstr>
      <vt:lpstr>Παρουσίαση του PowerPoint</vt:lpstr>
      <vt:lpstr>Παρουσίαση του PowerPoint</vt:lpstr>
      <vt:lpstr>Παρουσίαση του PowerPoint</vt:lpstr>
      <vt:lpstr>Αποστολη &amp; Διαταξη viii μπ</vt:lpstr>
      <vt:lpstr>Παρουσίαση του PowerPoint</vt:lpstr>
      <vt:lpstr>Αποστολη μεραρχιων ferrara &amp; centauro</vt:lpstr>
      <vt:lpstr>Παρουσίαση του PowerPoint</vt:lpstr>
      <vt:lpstr>Παρουσίαση του PowerPoint</vt:lpstr>
      <vt:lpstr>Παρουσίαση του PowerPoint</vt:lpstr>
      <vt:lpstr>Παρουσίαση του PowerPoint</vt:lpstr>
      <vt:lpstr>πινδοσ</vt:lpstr>
      <vt:lpstr>Πινδοσ: Σχεδια &amp; δυναμεισ αντιπαλων</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NIKOLAOS KANELLOPOULOS</dc:creator>
  <cp:lastModifiedBy>NIKOLAOS KANELLOPOULOS</cp:lastModifiedBy>
  <cp:revision>26</cp:revision>
  <dcterms:created xsi:type="dcterms:W3CDTF">2025-12-10T07:44:42Z</dcterms:created>
  <dcterms:modified xsi:type="dcterms:W3CDTF">2025-12-14T09:09:29Z</dcterms:modified>
</cp:coreProperties>
</file>