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10" r:id="rId2"/>
    <p:sldId id="706" r:id="rId3"/>
  </p:sldIdLst>
  <p:sldSz cx="9144000" cy="6858000" type="screen4x3"/>
  <p:notesSz cx="6797675" cy="99250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79" autoAdjust="0"/>
    <p:restoredTop sz="90588" autoAdjust="0"/>
  </p:normalViewPr>
  <p:slideViewPr>
    <p:cSldViewPr>
      <p:cViewPr>
        <p:scale>
          <a:sx n="80" d="100"/>
          <a:sy n="80" d="100"/>
        </p:scale>
        <p:origin x="1354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8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AE225-9BD7-4DFB-9CA0-1E9C524936CD}" type="datetimeFigureOut">
              <a:rPr lang="el-GR" smtClean="0"/>
              <a:pPr/>
              <a:t>3/4/2026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B299-DDCA-4E9C-8A5B-E46E48043CE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ADB227-B8FC-2D5B-C0F6-9836C117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2200" b="1" dirty="0"/>
              <a:t>Διαχείριση Κινδύνου και Κρίσεων στον Τουρισμό και την Φιλοξενία</a:t>
            </a:r>
            <a:br>
              <a:rPr lang="el-GR" sz="2200" b="1" dirty="0"/>
            </a:br>
            <a:br>
              <a:rPr lang="el-GR" sz="2200" b="1" dirty="0"/>
            </a:br>
            <a:r>
              <a:rPr lang="el-GR" sz="2200" b="1" dirty="0"/>
              <a:t>Εργασία </a:t>
            </a:r>
            <a:br>
              <a:rPr lang="el-GR" sz="2200" b="1" dirty="0"/>
            </a:br>
            <a:br>
              <a:rPr lang="en-US" sz="2200" b="1" dirty="0"/>
            </a:br>
            <a:r>
              <a:rPr lang="el-GR" sz="2200" b="1" dirty="0"/>
              <a:t>Σκέλος 4</a:t>
            </a:r>
            <a:r>
              <a:rPr lang="el-GR" sz="2200" b="1" baseline="30000" dirty="0"/>
              <a:t>ο</a:t>
            </a:r>
            <a:endParaRPr lang="el-G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B35A22-9AE2-48E2-3C9E-E304942B71C7}"/>
              </a:ext>
            </a:extLst>
          </p:cNvPr>
          <p:cNvSpPr txBox="1"/>
          <p:nvPr/>
        </p:nvSpPr>
        <p:spPr>
          <a:xfrm>
            <a:off x="351632" y="2132856"/>
            <a:ext cx="8517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Ονοματεπώνυμο</a:t>
            </a:r>
            <a:r>
              <a:rPr lang="en-US" b="1" dirty="0"/>
              <a:t>:</a:t>
            </a:r>
            <a:endParaRPr lang="el-GR" b="1" dirty="0"/>
          </a:p>
          <a:p>
            <a:r>
              <a:rPr lang="en-US" b="1" dirty="0"/>
              <a:t>A.M.:</a:t>
            </a:r>
            <a:endParaRPr lang="el-G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EB9326-C201-2061-A3F0-1E1C3998DF25}"/>
              </a:ext>
            </a:extLst>
          </p:cNvPr>
          <p:cNvSpPr txBox="1"/>
          <p:nvPr/>
        </p:nvSpPr>
        <p:spPr>
          <a:xfrm>
            <a:off x="450134" y="3573016"/>
            <a:ext cx="8243731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/>
              <a:t>Οδηγίες</a:t>
            </a:r>
          </a:p>
          <a:p>
            <a:endParaRPr lang="el-GR" sz="1100" b="1" u="sng" dirty="0"/>
          </a:p>
          <a:p>
            <a:pPr algn="just"/>
            <a:r>
              <a:rPr lang="el-GR" sz="1600" i="1" dirty="0"/>
              <a:t>Για κάθε κίνδυνο που αναγνωρίσατε (Σκέλος 1</a:t>
            </a:r>
            <a:r>
              <a:rPr lang="el-GR" sz="1600" i="1" baseline="30000" dirty="0"/>
              <a:t>ο</a:t>
            </a:r>
            <a:r>
              <a:rPr lang="el-GR" sz="1600" i="1" dirty="0"/>
              <a:t>) να προταθούν</a:t>
            </a:r>
            <a:r>
              <a:rPr lang="en-US" sz="1600" i="1" dirty="0"/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600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1600" i="1" dirty="0"/>
              <a:t>Δύο Βασικοί Δείκτες Κινδύνου (</a:t>
            </a:r>
            <a:r>
              <a:rPr lang="en-US" sz="1600" i="1" dirty="0"/>
              <a:t>Key Risk Indicator)</a:t>
            </a:r>
            <a:r>
              <a:rPr lang="el-GR" sz="1600" i="1" dirty="0"/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l-GR" sz="1600" i="1" dirty="0"/>
          </a:p>
          <a:p>
            <a:pPr algn="just"/>
            <a:r>
              <a:rPr lang="el-GR" sz="1600" i="1" dirty="0"/>
              <a:t>τεκμηριώνοντας την επιλογή του.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8912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0D8D40-7BE5-1EE5-9A66-3AF7DD2C070D}"/>
              </a:ext>
            </a:extLst>
          </p:cNvPr>
          <p:cNvSpPr txBox="1"/>
          <p:nvPr/>
        </p:nvSpPr>
        <p:spPr>
          <a:xfrm>
            <a:off x="395536" y="404664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>
                <a:solidFill>
                  <a:srgbClr val="C00000"/>
                </a:solidFill>
              </a:rPr>
              <a:t>1. </a:t>
            </a:r>
            <a:r>
              <a:rPr lang="en-US" b="1" dirty="0">
                <a:solidFill>
                  <a:srgbClr val="C00000"/>
                </a:solidFill>
              </a:rPr>
              <a:t>KRI:</a:t>
            </a:r>
            <a:endParaRPr lang="el-GR" b="1" dirty="0">
              <a:solidFill>
                <a:srgbClr val="C00000"/>
              </a:solidFill>
            </a:endParaRPr>
          </a:p>
          <a:p>
            <a:r>
              <a:rPr lang="el-GR" b="1" dirty="0">
                <a:solidFill>
                  <a:srgbClr val="C00000"/>
                </a:solidFill>
              </a:rPr>
              <a:t>2. </a:t>
            </a:r>
            <a:r>
              <a:rPr lang="en-US" b="1" dirty="0">
                <a:solidFill>
                  <a:srgbClr val="C00000"/>
                </a:solidFill>
              </a:rPr>
              <a:t>KRI:</a:t>
            </a:r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F81A00-63F5-15E3-DF33-A55F8A35AE6E}"/>
              </a:ext>
            </a:extLst>
          </p:cNvPr>
          <p:cNvSpPr txBox="1"/>
          <p:nvPr/>
        </p:nvSpPr>
        <p:spPr>
          <a:xfrm>
            <a:off x="395536" y="2492896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>
                <a:solidFill>
                  <a:srgbClr val="C00000"/>
                </a:solidFill>
              </a:rPr>
              <a:t>1. </a:t>
            </a:r>
            <a:r>
              <a:rPr lang="en-US" b="1" dirty="0">
                <a:solidFill>
                  <a:srgbClr val="C00000"/>
                </a:solidFill>
              </a:rPr>
              <a:t>KRI:</a:t>
            </a:r>
            <a:endParaRPr lang="el-GR" b="1" dirty="0">
              <a:solidFill>
                <a:srgbClr val="C00000"/>
              </a:solidFill>
            </a:endParaRPr>
          </a:p>
          <a:p>
            <a:r>
              <a:rPr lang="el-GR" b="1" dirty="0">
                <a:solidFill>
                  <a:srgbClr val="C00000"/>
                </a:solidFill>
              </a:rPr>
              <a:t>2. </a:t>
            </a:r>
            <a:r>
              <a:rPr lang="en-US" b="1" dirty="0">
                <a:solidFill>
                  <a:srgbClr val="C00000"/>
                </a:solidFill>
              </a:rPr>
              <a:t>KRI:</a:t>
            </a:r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3F3AB3-79BF-C711-9E2B-B1747EB53DAA}"/>
              </a:ext>
            </a:extLst>
          </p:cNvPr>
          <p:cNvSpPr txBox="1"/>
          <p:nvPr/>
        </p:nvSpPr>
        <p:spPr>
          <a:xfrm>
            <a:off x="395536" y="4581128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F...</a:t>
            </a:r>
          </a:p>
          <a:p>
            <a:endParaRPr lang="el-GR" b="1" dirty="0"/>
          </a:p>
          <a:p>
            <a:r>
              <a:rPr lang="el-GR" b="1" dirty="0">
                <a:solidFill>
                  <a:srgbClr val="C00000"/>
                </a:solidFill>
              </a:rPr>
              <a:t>1. </a:t>
            </a:r>
            <a:r>
              <a:rPr lang="en-US" b="1" dirty="0">
                <a:solidFill>
                  <a:srgbClr val="C00000"/>
                </a:solidFill>
              </a:rPr>
              <a:t>KRI:</a:t>
            </a:r>
            <a:endParaRPr lang="el-GR" b="1" dirty="0">
              <a:solidFill>
                <a:srgbClr val="C00000"/>
              </a:solidFill>
            </a:endParaRPr>
          </a:p>
          <a:p>
            <a:r>
              <a:rPr lang="el-GR" b="1" dirty="0">
                <a:solidFill>
                  <a:srgbClr val="C00000"/>
                </a:solidFill>
              </a:rPr>
              <a:t>2. </a:t>
            </a:r>
            <a:r>
              <a:rPr lang="en-US" b="1" dirty="0">
                <a:solidFill>
                  <a:srgbClr val="C00000"/>
                </a:solidFill>
              </a:rPr>
              <a:t>KRI:</a:t>
            </a:r>
            <a:endParaRPr lang="el-GR" b="1" dirty="0">
              <a:solidFill>
                <a:srgbClr val="C00000"/>
              </a:solidFill>
            </a:endParaRP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30740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3502</TotalTime>
  <Words>79</Words>
  <Application>Microsoft Office PowerPoint</Application>
  <PresentationFormat>Προβολή στην οθόνη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Θέμα του Office</vt:lpstr>
      <vt:lpstr>Διαχείριση Κινδύνου και Κρίσεων στον Τουρισμό και την Φιλοξενία  Εργασία   Σκέλος 4ο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costas</dc:creator>
  <cp:lastModifiedBy>costas art</cp:lastModifiedBy>
  <cp:revision>360</cp:revision>
  <cp:lastPrinted>2023-01-23T09:01:25Z</cp:lastPrinted>
  <dcterms:created xsi:type="dcterms:W3CDTF">2018-12-31T10:47:23Z</dcterms:created>
  <dcterms:modified xsi:type="dcterms:W3CDTF">2026-04-03T12:39:15Z</dcterms:modified>
</cp:coreProperties>
</file>