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37"/>
  </p:notesMasterIdLst>
  <p:handoutMasterIdLst>
    <p:handoutMasterId r:id="rId38"/>
  </p:handoutMasterIdLst>
  <p:sldIdLst>
    <p:sldId id="256" r:id="rId3"/>
    <p:sldId id="265" r:id="rId4"/>
    <p:sldId id="270" r:id="rId5"/>
    <p:sldId id="266" r:id="rId6"/>
    <p:sldId id="267" r:id="rId7"/>
    <p:sldId id="277" r:id="rId8"/>
    <p:sldId id="278" r:id="rId9"/>
    <p:sldId id="269" r:id="rId10"/>
    <p:sldId id="271" r:id="rId11"/>
    <p:sldId id="273" r:id="rId12"/>
    <p:sldId id="299" r:id="rId13"/>
    <p:sldId id="274" r:id="rId14"/>
    <p:sldId id="281" r:id="rId15"/>
    <p:sldId id="282" r:id="rId16"/>
    <p:sldId id="285" r:id="rId17"/>
    <p:sldId id="268" r:id="rId18"/>
    <p:sldId id="280" r:id="rId19"/>
    <p:sldId id="283" r:id="rId20"/>
    <p:sldId id="286" r:id="rId21"/>
    <p:sldId id="301" r:id="rId22"/>
    <p:sldId id="284" r:id="rId23"/>
    <p:sldId id="287" r:id="rId24"/>
    <p:sldId id="302" r:id="rId25"/>
    <p:sldId id="288" r:id="rId26"/>
    <p:sldId id="303" r:id="rId27"/>
    <p:sldId id="304" r:id="rId28"/>
    <p:sldId id="289" r:id="rId29"/>
    <p:sldId id="296" r:id="rId30"/>
    <p:sldId id="290" r:id="rId31"/>
    <p:sldId id="291" r:id="rId32"/>
    <p:sldId id="292" r:id="rId33"/>
    <p:sldId id="293" r:id="rId34"/>
    <p:sldId id="294" r:id="rId35"/>
    <p:sldId id="295" r:id="rId3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E37A8E-A030-4545-B006-119FB912A377}" v="332" dt="2024-02-26T11:35:39.5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DA37D80-6434-44D0-A028-1B22A696006F}" styleName="Φωτεινό στυλ 3 - Έμφαση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908" autoAdjust="0"/>
    <p:restoredTop sz="94660"/>
  </p:normalViewPr>
  <p:slideViewPr>
    <p:cSldViewPr snapToGrid="0">
      <p:cViewPr varScale="1">
        <p:scale>
          <a:sx n="60" d="100"/>
          <a:sy n="60" d="100"/>
        </p:scale>
        <p:origin x="1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5" d="100"/>
          <a:sy n="45" d="100"/>
        </p:scale>
        <p:origin x="2760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FIA VLACHOU" userId="5279a530-95e4-4678-b53e-9b877a3e6963" providerId="ADAL" clId="{F6F95DC8-19DB-4979-A60B-3C7E91FF61A7}"/>
    <pc:docChg chg="undo custSel addSld delSld modSld">
      <pc:chgData name="SOFIA VLACHOU" userId="5279a530-95e4-4678-b53e-9b877a3e6963" providerId="ADAL" clId="{F6F95DC8-19DB-4979-A60B-3C7E91FF61A7}" dt="2024-02-14T10:15:17.235" v="14384" actId="1076"/>
      <pc:docMkLst>
        <pc:docMk/>
      </pc:docMkLst>
      <pc:sldChg chg="addSp delSp modSp new mod setBg">
        <pc:chgData name="SOFIA VLACHOU" userId="5279a530-95e4-4678-b53e-9b877a3e6963" providerId="ADAL" clId="{F6F95DC8-19DB-4979-A60B-3C7E91FF61A7}" dt="2024-02-13T12:46:08.880" v="6746" actId="20577"/>
        <pc:sldMkLst>
          <pc:docMk/>
          <pc:sldMk cId="3503120259" sldId="256"/>
        </pc:sldMkLst>
        <pc:spChg chg="mod">
          <ac:chgData name="SOFIA VLACHOU" userId="5279a530-95e4-4678-b53e-9b877a3e6963" providerId="ADAL" clId="{F6F95DC8-19DB-4979-A60B-3C7E91FF61A7}" dt="2024-02-11T11:04:44.540" v="355" actId="1036"/>
          <ac:spMkLst>
            <pc:docMk/>
            <pc:sldMk cId="3503120259" sldId="256"/>
            <ac:spMk id="2" creationId="{0AC3AE1B-9F74-D5B1-8710-1E76B69BC1B0}"/>
          </ac:spMkLst>
        </pc:spChg>
        <pc:spChg chg="mod">
          <ac:chgData name="SOFIA VLACHOU" userId="5279a530-95e4-4678-b53e-9b877a3e6963" providerId="ADAL" clId="{F6F95DC8-19DB-4979-A60B-3C7E91FF61A7}" dt="2024-02-13T12:46:08.880" v="6746" actId="20577"/>
          <ac:spMkLst>
            <pc:docMk/>
            <pc:sldMk cId="3503120259" sldId="256"/>
            <ac:spMk id="3" creationId="{3A8B3ACD-E1B5-BC9E-39D2-E93C0790766C}"/>
          </ac:spMkLst>
        </pc:spChg>
        <pc:spChg chg="add">
          <ac:chgData name="SOFIA VLACHOU" userId="5279a530-95e4-4678-b53e-9b877a3e6963" providerId="ADAL" clId="{F6F95DC8-19DB-4979-A60B-3C7E91FF61A7}" dt="2024-02-11T10:56:45.551" v="157" actId="26606"/>
          <ac:spMkLst>
            <pc:docMk/>
            <pc:sldMk cId="3503120259" sldId="256"/>
            <ac:spMk id="10" creationId="{A3363022-C969-41E9-8EB2-E4C94908C1FA}"/>
          </ac:spMkLst>
        </pc:spChg>
        <pc:spChg chg="add">
          <ac:chgData name="SOFIA VLACHOU" userId="5279a530-95e4-4678-b53e-9b877a3e6963" providerId="ADAL" clId="{F6F95DC8-19DB-4979-A60B-3C7E91FF61A7}" dt="2024-02-11T10:56:45.551" v="157" actId="26606"/>
          <ac:spMkLst>
            <pc:docMk/>
            <pc:sldMk cId="3503120259" sldId="256"/>
            <ac:spMk id="12" creationId="{8D1AD6B3-BE88-4CEB-BA17-790657CC4729}"/>
          </ac:spMkLst>
        </pc:spChg>
        <pc:grpChg chg="add">
          <ac:chgData name="SOFIA VLACHOU" userId="5279a530-95e4-4678-b53e-9b877a3e6963" providerId="ADAL" clId="{F6F95DC8-19DB-4979-A60B-3C7E91FF61A7}" dt="2024-02-11T10:56:45.551" v="157" actId="26606"/>
          <ac:grpSpMkLst>
            <pc:docMk/>
            <pc:sldMk cId="3503120259" sldId="256"/>
            <ac:grpSpMk id="14" creationId="{89D1390B-7E13-4B4F-9CB2-391063412E54}"/>
          </ac:grpSpMkLst>
        </pc:grpChg>
        <pc:picChg chg="add del mod">
          <ac:chgData name="SOFIA VLACHOU" userId="5279a530-95e4-4678-b53e-9b877a3e6963" providerId="ADAL" clId="{F6F95DC8-19DB-4979-A60B-3C7E91FF61A7}" dt="2024-02-11T11:07:27.733" v="369" actId="478"/>
          <ac:picMkLst>
            <pc:docMk/>
            <pc:sldMk cId="3503120259" sldId="256"/>
            <ac:picMk id="5" creationId="{1A3CBFBB-2E7B-4CC9-6234-4D69BD0B8270}"/>
          </ac:picMkLst>
        </pc:picChg>
        <pc:picChg chg="add mod modCrop">
          <ac:chgData name="SOFIA VLACHOU" userId="5279a530-95e4-4678-b53e-9b877a3e6963" providerId="ADAL" clId="{F6F95DC8-19DB-4979-A60B-3C7E91FF61A7}" dt="2024-02-11T11:07:50.756" v="375" actId="14100"/>
          <ac:picMkLst>
            <pc:docMk/>
            <pc:sldMk cId="3503120259" sldId="256"/>
            <ac:picMk id="7" creationId="{83592DFA-5928-6FE2-28C2-47220B333808}"/>
          </ac:picMkLst>
        </pc:picChg>
      </pc:sldChg>
      <pc:sldChg chg="modSp new mod">
        <pc:chgData name="SOFIA VLACHOU" userId="5279a530-95e4-4678-b53e-9b877a3e6963" providerId="ADAL" clId="{F6F95DC8-19DB-4979-A60B-3C7E91FF61A7}" dt="2024-02-11T11:20:54.998" v="1038" actId="2711"/>
        <pc:sldMkLst>
          <pc:docMk/>
          <pc:sldMk cId="729278578" sldId="257"/>
        </pc:sldMkLst>
        <pc:spChg chg="mod">
          <ac:chgData name="SOFIA VLACHOU" userId="5279a530-95e4-4678-b53e-9b877a3e6963" providerId="ADAL" clId="{F6F95DC8-19DB-4979-A60B-3C7E91FF61A7}" dt="2024-02-11T11:10:14.388" v="449" actId="20577"/>
          <ac:spMkLst>
            <pc:docMk/>
            <pc:sldMk cId="729278578" sldId="257"/>
            <ac:spMk id="2" creationId="{10B19C22-E75E-5D09-C322-DADA99EBD166}"/>
          </ac:spMkLst>
        </pc:spChg>
        <pc:spChg chg="mod">
          <ac:chgData name="SOFIA VLACHOU" userId="5279a530-95e4-4678-b53e-9b877a3e6963" providerId="ADAL" clId="{F6F95DC8-19DB-4979-A60B-3C7E91FF61A7}" dt="2024-02-11T11:20:54.998" v="1038" actId="2711"/>
          <ac:spMkLst>
            <pc:docMk/>
            <pc:sldMk cId="729278578" sldId="257"/>
            <ac:spMk id="3" creationId="{6416D0B1-F486-FE14-DCFB-343176E329CB}"/>
          </ac:spMkLst>
        </pc:spChg>
      </pc:sldChg>
      <pc:sldChg chg="modSp new mod">
        <pc:chgData name="SOFIA VLACHOU" userId="5279a530-95e4-4678-b53e-9b877a3e6963" providerId="ADAL" clId="{F6F95DC8-19DB-4979-A60B-3C7E91FF61A7}" dt="2024-02-12T15:55:35.888" v="5404" actId="20577"/>
        <pc:sldMkLst>
          <pc:docMk/>
          <pc:sldMk cId="3772814741" sldId="258"/>
        </pc:sldMkLst>
        <pc:spChg chg="mod">
          <ac:chgData name="SOFIA VLACHOU" userId="5279a530-95e4-4678-b53e-9b877a3e6963" providerId="ADAL" clId="{F6F95DC8-19DB-4979-A60B-3C7E91FF61A7}" dt="2024-02-11T11:21:09.976" v="1041" actId="2711"/>
          <ac:spMkLst>
            <pc:docMk/>
            <pc:sldMk cId="3772814741" sldId="258"/>
            <ac:spMk id="2" creationId="{30CB5D5F-1A0B-8C02-5546-98EC67A1FE8F}"/>
          </ac:spMkLst>
        </pc:spChg>
        <pc:spChg chg="mod">
          <ac:chgData name="SOFIA VLACHOU" userId="5279a530-95e4-4678-b53e-9b877a3e6963" providerId="ADAL" clId="{F6F95DC8-19DB-4979-A60B-3C7E91FF61A7}" dt="2024-02-12T15:55:35.888" v="5404" actId="20577"/>
          <ac:spMkLst>
            <pc:docMk/>
            <pc:sldMk cId="3772814741" sldId="258"/>
            <ac:spMk id="3" creationId="{157316DA-C963-36BB-EB40-8725C26BE55F}"/>
          </ac:spMkLst>
        </pc:spChg>
      </pc:sldChg>
      <pc:sldChg chg="addSp delSp modSp new mod">
        <pc:chgData name="SOFIA VLACHOU" userId="5279a530-95e4-4678-b53e-9b877a3e6963" providerId="ADAL" clId="{F6F95DC8-19DB-4979-A60B-3C7E91FF61A7}" dt="2024-02-11T11:30:16.969" v="1657" actId="22"/>
        <pc:sldMkLst>
          <pc:docMk/>
          <pc:sldMk cId="142681620" sldId="259"/>
        </pc:sldMkLst>
        <pc:spChg chg="mod">
          <ac:chgData name="SOFIA VLACHOU" userId="5279a530-95e4-4678-b53e-9b877a3e6963" providerId="ADAL" clId="{F6F95DC8-19DB-4979-A60B-3C7E91FF61A7}" dt="2024-02-11T11:25:29.832" v="1160" actId="20577"/>
          <ac:spMkLst>
            <pc:docMk/>
            <pc:sldMk cId="142681620" sldId="259"/>
            <ac:spMk id="2" creationId="{13E4E375-082C-4505-A874-B064C611896A}"/>
          </ac:spMkLst>
        </pc:spChg>
        <pc:spChg chg="mod">
          <ac:chgData name="SOFIA VLACHOU" userId="5279a530-95e4-4678-b53e-9b877a3e6963" providerId="ADAL" clId="{F6F95DC8-19DB-4979-A60B-3C7E91FF61A7}" dt="2024-02-11T11:28:50.774" v="1655" actId="20577"/>
          <ac:spMkLst>
            <pc:docMk/>
            <pc:sldMk cId="142681620" sldId="259"/>
            <ac:spMk id="3" creationId="{D8D427C2-30FE-95F6-7340-FF8A35422054}"/>
          </ac:spMkLst>
        </pc:spChg>
        <pc:spChg chg="add del">
          <ac:chgData name="SOFIA VLACHOU" userId="5279a530-95e4-4678-b53e-9b877a3e6963" providerId="ADAL" clId="{F6F95DC8-19DB-4979-A60B-3C7E91FF61A7}" dt="2024-02-11T11:30:16.969" v="1657" actId="22"/>
          <ac:spMkLst>
            <pc:docMk/>
            <pc:sldMk cId="142681620" sldId="259"/>
            <ac:spMk id="5" creationId="{AA8EA8AC-D43B-770E-B84E-5F0BCBCF3514}"/>
          </ac:spMkLst>
        </pc:spChg>
      </pc:sldChg>
      <pc:sldChg chg="addSp modSp new mod">
        <pc:chgData name="SOFIA VLACHOU" userId="5279a530-95e4-4678-b53e-9b877a3e6963" providerId="ADAL" clId="{F6F95DC8-19DB-4979-A60B-3C7E91FF61A7}" dt="2024-02-11T12:23:43.207" v="1928" actId="255"/>
        <pc:sldMkLst>
          <pc:docMk/>
          <pc:sldMk cId="3286240593" sldId="260"/>
        </pc:sldMkLst>
        <pc:spChg chg="mod">
          <ac:chgData name="SOFIA VLACHOU" userId="5279a530-95e4-4678-b53e-9b877a3e6963" providerId="ADAL" clId="{F6F95DC8-19DB-4979-A60B-3C7E91FF61A7}" dt="2024-02-11T12:22:45.111" v="1918" actId="1076"/>
          <ac:spMkLst>
            <pc:docMk/>
            <pc:sldMk cId="3286240593" sldId="260"/>
            <ac:spMk id="2" creationId="{BB73BAF6-FB99-FD20-0AB7-1C107D53DA10}"/>
          </ac:spMkLst>
        </pc:spChg>
        <pc:spChg chg="mod">
          <ac:chgData name="SOFIA VLACHOU" userId="5279a530-95e4-4678-b53e-9b877a3e6963" providerId="ADAL" clId="{F6F95DC8-19DB-4979-A60B-3C7E91FF61A7}" dt="2024-02-11T12:23:32.841" v="1927" actId="255"/>
          <ac:spMkLst>
            <pc:docMk/>
            <pc:sldMk cId="3286240593" sldId="260"/>
            <ac:spMk id="3" creationId="{80E4083B-36CC-BBA2-915F-65CAD139F196}"/>
          </ac:spMkLst>
        </pc:spChg>
        <pc:graphicFrameChg chg="add mod modGraphic">
          <ac:chgData name="SOFIA VLACHOU" userId="5279a530-95e4-4678-b53e-9b877a3e6963" providerId="ADAL" clId="{F6F95DC8-19DB-4979-A60B-3C7E91FF61A7}" dt="2024-02-11T12:23:43.207" v="1928" actId="255"/>
          <ac:graphicFrameMkLst>
            <pc:docMk/>
            <pc:sldMk cId="3286240593" sldId="260"/>
            <ac:graphicFrameMk id="4" creationId="{E787E20D-10C3-FB17-FCC9-A4569946B310}"/>
          </ac:graphicFrameMkLst>
        </pc:graphicFrameChg>
      </pc:sldChg>
      <pc:sldChg chg="modSp new mod">
        <pc:chgData name="SOFIA VLACHOU" userId="5279a530-95e4-4678-b53e-9b877a3e6963" providerId="ADAL" clId="{F6F95DC8-19DB-4979-A60B-3C7E91FF61A7}" dt="2024-02-12T15:29:19.787" v="4881" actId="14100"/>
        <pc:sldMkLst>
          <pc:docMk/>
          <pc:sldMk cId="2578247216" sldId="261"/>
        </pc:sldMkLst>
        <pc:spChg chg="mod">
          <ac:chgData name="SOFIA VLACHOU" userId="5279a530-95e4-4678-b53e-9b877a3e6963" providerId="ADAL" clId="{F6F95DC8-19DB-4979-A60B-3C7E91FF61A7}" dt="2024-02-12T15:29:16.885" v="4880" actId="1035"/>
          <ac:spMkLst>
            <pc:docMk/>
            <pc:sldMk cId="2578247216" sldId="261"/>
            <ac:spMk id="2" creationId="{C9B5C34C-ED38-5827-7182-40C2C8E633F9}"/>
          </ac:spMkLst>
        </pc:spChg>
        <pc:spChg chg="mod">
          <ac:chgData name="SOFIA VLACHOU" userId="5279a530-95e4-4678-b53e-9b877a3e6963" providerId="ADAL" clId="{F6F95DC8-19DB-4979-A60B-3C7E91FF61A7}" dt="2024-02-12T15:29:19.787" v="4881" actId="14100"/>
          <ac:spMkLst>
            <pc:docMk/>
            <pc:sldMk cId="2578247216" sldId="261"/>
            <ac:spMk id="3" creationId="{9092F615-6E32-C5D5-C839-37B176E942AB}"/>
          </ac:spMkLst>
        </pc:spChg>
      </pc:sldChg>
      <pc:sldChg chg="modSp new mod">
        <pc:chgData name="SOFIA VLACHOU" userId="5279a530-95e4-4678-b53e-9b877a3e6963" providerId="ADAL" clId="{F6F95DC8-19DB-4979-A60B-3C7E91FF61A7}" dt="2024-02-12T15:36:54.925" v="5118" actId="20577"/>
        <pc:sldMkLst>
          <pc:docMk/>
          <pc:sldMk cId="4064340231" sldId="262"/>
        </pc:sldMkLst>
        <pc:spChg chg="mod">
          <ac:chgData name="SOFIA VLACHOU" userId="5279a530-95e4-4678-b53e-9b877a3e6963" providerId="ADAL" clId="{F6F95DC8-19DB-4979-A60B-3C7E91FF61A7}" dt="2024-02-11T13:55:01.029" v="3614" actId="20577"/>
          <ac:spMkLst>
            <pc:docMk/>
            <pc:sldMk cId="4064340231" sldId="262"/>
            <ac:spMk id="2" creationId="{FB89D616-6823-277C-72D0-09333E883E66}"/>
          </ac:spMkLst>
        </pc:spChg>
        <pc:spChg chg="mod">
          <ac:chgData name="SOFIA VLACHOU" userId="5279a530-95e4-4678-b53e-9b877a3e6963" providerId="ADAL" clId="{F6F95DC8-19DB-4979-A60B-3C7E91FF61A7}" dt="2024-02-12T15:36:54.925" v="5118" actId="20577"/>
          <ac:spMkLst>
            <pc:docMk/>
            <pc:sldMk cId="4064340231" sldId="262"/>
            <ac:spMk id="3" creationId="{B6E61D8C-AE14-ED90-8A66-2894DADD4114}"/>
          </ac:spMkLst>
        </pc:spChg>
      </pc:sldChg>
      <pc:sldChg chg="modSp new mod">
        <pc:chgData name="SOFIA VLACHOU" userId="5279a530-95e4-4678-b53e-9b877a3e6963" providerId="ADAL" clId="{F6F95DC8-19DB-4979-A60B-3C7E91FF61A7}" dt="2024-02-12T15:54:41.192" v="5400" actId="14100"/>
        <pc:sldMkLst>
          <pc:docMk/>
          <pc:sldMk cId="2722088350" sldId="263"/>
        </pc:sldMkLst>
        <pc:spChg chg="mod">
          <ac:chgData name="SOFIA VLACHOU" userId="5279a530-95e4-4678-b53e-9b877a3e6963" providerId="ADAL" clId="{F6F95DC8-19DB-4979-A60B-3C7E91FF61A7}" dt="2024-02-12T15:38:06.385" v="5180" actId="1036"/>
          <ac:spMkLst>
            <pc:docMk/>
            <pc:sldMk cId="2722088350" sldId="263"/>
            <ac:spMk id="2" creationId="{D2E83BB1-2976-370F-611A-A58237E1B873}"/>
          </ac:spMkLst>
        </pc:spChg>
        <pc:spChg chg="mod">
          <ac:chgData name="SOFIA VLACHOU" userId="5279a530-95e4-4678-b53e-9b877a3e6963" providerId="ADAL" clId="{F6F95DC8-19DB-4979-A60B-3C7E91FF61A7}" dt="2024-02-12T15:54:41.192" v="5400" actId="14100"/>
          <ac:spMkLst>
            <pc:docMk/>
            <pc:sldMk cId="2722088350" sldId="263"/>
            <ac:spMk id="3" creationId="{6E3CEBE0-3DC2-AA54-4122-A6F8549F30A2}"/>
          </ac:spMkLst>
        </pc:spChg>
      </pc:sldChg>
      <pc:sldChg chg="modSp mod">
        <pc:chgData name="SOFIA VLACHOU" userId="5279a530-95e4-4678-b53e-9b877a3e6963" providerId="ADAL" clId="{F6F95DC8-19DB-4979-A60B-3C7E91FF61A7}" dt="2024-02-12T15:53:41.097" v="5363" actId="14100"/>
        <pc:sldMkLst>
          <pc:docMk/>
          <pc:sldMk cId="2355190620" sldId="264"/>
        </pc:sldMkLst>
        <pc:spChg chg="mod">
          <ac:chgData name="SOFIA VLACHOU" userId="5279a530-95e4-4678-b53e-9b877a3e6963" providerId="ADAL" clId="{F6F95DC8-19DB-4979-A60B-3C7E91FF61A7}" dt="2024-02-12T15:53:41.097" v="5363" actId="14100"/>
          <ac:spMkLst>
            <pc:docMk/>
            <pc:sldMk cId="2355190620" sldId="264"/>
            <ac:spMk id="3" creationId="{0DB1DF89-5AFA-149C-3EDA-2CF3DD012126}"/>
          </ac:spMkLst>
        </pc:spChg>
      </pc:sldChg>
      <pc:sldChg chg="del">
        <pc:chgData name="SOFIA VLACHOU" userId="5279a530-95e4-4678-b53e-9b877a3e6963" providerId="ADAL" clId="{F6F95DC8-19DB-4979-A60B-3C7E91FF61A7}" dt="2024-02-12T15:43:53.085" v="5229" actId="2696"/>
        <pc:sldMkLst>
          <pc:docMk/>
          <pc:sldMk cId="2480188092" sldId="264"/>
        </pc:sldMkLst>
      </pc:sldChg>
      <pc:sldChg chg="addSp delSp modSp new mod">
        <pc:chgData name="SOFIA VLACHOU" userId="5279a530-95e4-4678-b53e-9b877a3e6963" providerId="ADAL" clId="{F6F95DC8-19DB-4979-A60B-3C7E91FF61A7}" dt="2024-02-12T17:29:42.378" v="6156" actId="1036"/>
        <pc:sldMkLst>
          <pc:docMk/>
          <pc:sldMk cId="1266217985" sldId="265"/>
        </pc:sldMkLst>
        <pc:spChg chg="del mod">
          <ac:chgData name="SOFIA VLACHOU" userId="5279a530-95e4-4678-b53e-9b877a3e6963" providerId="ADAL" clId="{F6F95DC8-19DB-4979-A60B-3C7E91FF61A7}" dt="2024-02-12T15:57:00.498" v="5412" actId="478"/>
          <ac:spMkLst>
            <pc:docMk/>
            <pc:sldMk cId="1266217985" sldId="265"/>
            <ac:spMk id="2" creationId="{3EDB4167-B671-931B-E60D-A3AA400979B0}"/>
          </ac:spMkLst>
        </pc:spChg>
        <pc:spChg chg="mod">
          <ac:chgData name="SOFIA VLACHOU" userId="5279a530-95e4-4678-b53e-9b877a3e6963" providerId="ADAL" clId="{F6F95DC8-19DB-4979-A60B-3C7E91FF61A7}" dt="2024-02-12T17:29:42.378" v="6156" actId="1036"/>
          <ac:spMkLst>
            <pc:docMk/>
            <pc:sldMk cId="1266217985" sldId="265"/>
            <ac:spMk id="3" creationId="{DBCF1C2F-E7B1-4581-1FAF-D046816DD948}"/>
          </ac:spMkLst>
        </pc:spChg>
        <pc:spChg chg="add del">
          <ac:chgData name="SOFIA VLACHOU" userId="5279a530-95e4-4678-b53e-9b877a3e6963" providerId="ADAL" clId="{F6F95DC8-19DB-4979-A60B-3C7E91FF61A7}" dt="2024-02-12T15:56:33.453" v="5406" actId="22"/>
          <ac:spMkLst>
            <pc:docMk/>
            <pc:sldMk cId="1266217985" sldId="265"/>
            <ac:spMk id="6" creationId="{7FB09177-6B76-8746-3C03-52817374813D}"/>
          </ac:spMkLst>
        </pc:spChg>
      </pc:sldChg>
      <pc:sldChg chg="addSp delSp modSp new mod setBg addAnim delAnim">
        <pc:chgData name="SOFIA VLACHOU" userId="5279a530-95e4-4678-b53e-9b877a3e6963" providerId="ADAL" clId="{F6F95DC8-19DB-4979-A60B-3C7E91FF61A7}" dt="2024-02-13T19:24:16.611" v="12437" actId="20577"/>
        <pc:sldMkLst>
          <pc:docMk/>
          <pc:sldMk cId="318323646" sldId="266"/>
        </pc:sldMkLst>
        <pc:spChg chg="mod">
          <ac:chgData name="SOFIA VLACHOU" userId="5279a530-95e4-4678-b53e-9b877a3e6963" providerId="ADAL" clId="{F6F95DC8-19DB-4979-A60B-3C7E91FF61A7}" dt="2024-02-12T16:07:46.284" v="5467" actId="26606"/>
          <ac:spMkLst>
            <pc:docMk/>
            <pc:sldMk cId="318323646" sldId="266"/>
            <ac:spMk id="2" creationId="{5181CA4F-8994-6263-4C6C-2E7DB327ECF8}"/>
          </ac:spMkLst>
        </pc:spChg>
        <pc:spChg chg="mod">
          <ac:chgData name="SOFIA VLACHOU" userId="5279a530-95e4-4678-b53e-9b877a3e6963" providerId="ADAL" clId="{F6F95DC8-19DB-4979-A60B-3C7E91FF61A7}" dt="2024-02-13T19:24:16.611" v="12437" actId="20577"/>
          <ac:spMkLst>
            <pc:docMk/>
            <pc:sldMk cId="318323646" sldId="266"/>
            <ac:spMk id="3" creationId="{B5ACDE0A-A475-E215-9919-3A04C2378AD3}"/>
          </ac:spMkLst>
        </pc:spChg>
        <pc:spChg chg="mod ord">
          <ac:chgData name="SOFIA VLACHOU" userId="5279a530-95e4-4678-b53e-9b877a3e6963" providerId="ADAL" clId="{F6F95DC8-19DB-4979-A60B-3C7E91FF61A7}" dt="2024-02-12T16:07:46.284" v="5467" actId="26606"/>
          <ac:spMkLst>
            <pc:docMk/>
            <pc:sldMk cId="318323646" sldId="266"/>
            <ac:spMk id="4" creationId="{7DB569A2-10A3-3D61-0C50-9F5A731630C1}"/>
          </ac:spMkLst>
        </pc:spChg>
        <pc:spChg chg="add del">
          <ac:chgData name="SOFIA VLACHOU" userId="5279a530-95e4-4678-b53e-9b877a3e6963" providerId="ADAL" clId="{F6F95DC8-19DB-4979-A60B-3C7E91FF61A7}" dt="2024-02-12T16:04:54.008" v="5448" actId="26606"/>
          <ac:spMkLst>
            <pc:docMk/>
            <pc:sldMk cId="318323646" sldId="266"/>
            <ac:spMk id="11" creationId="{9F7D5CDA-D291-4307-BF55-1381FED29634}"/>
          </ac:spMkLst>
        </pc:spChg>
        <pc:spChg chg="add del">
          <ac:chgData name="SOFIA VLACHOU" userId="5279a530-95e4-4678-b53e-9b877a3e6963" providerId="ADAL" clId="{F6F95DC8-19DB-4979-A60B-3C7E91FF61A7}" dt="2024-02-12T16:10:23.317" v="5503" actId="22"/>
          <ac:spMkLst>
            <pc:docMk/>
            <pc:sldMk cId="318323646" sldId="266"/>
            <ac:spMk id="13" creationId="{B021A6E3-18BF-1A1D-61B9-407D051F308B}"/>
          </ac:spMkLst>
        </pc:spChg>
        <pc:spChg chg="add del">
          <ac:chgData name="SOFIA VLACHOU" userId="5279a530-95e4-4678-b53e-9b877a3e6963" providerId="ADAL" clId="{F6F95DC8-19DB-4979-A60B-3C7E91FF61A7}" dt="2024-02-12T16:07:46.284" v="5467" actId="26606"/>
          <ac:spMkLst>
            <pc:docMk/>
            <pc:sldMk cId="318323646" sldId="266"/>
            <ac:spMk id="15" creationId="{2111B97A-2FB0-4625-8C2E-CDCB1AF683A2}"/>
          </ac:spMkLst>
        </pc:spChg>
        <pc:spChg chg="add del">
          <ac:chgData name="SOFIA VLACHOU" userId="5279a530-95e4-4678-b53e-9b877a3e6963" providerId="ADAL" clId="{F6F95DC8-19DB-4979-A60B-3C7E91FF61A7}" dt="2024-02-12T16:07:46.284" v="5467" actId="26606"/>
          <ac:spMkLst>
            <pc:docMk/>
            <pc:sldMk cId="318323646" sldId="266"/>
            <ac:spMk id="21" creationId="{8ED94938-268E-4C0A-A08A-B3980C78BAEB}"/>
          </ac:spMkLst>
        </pc:spChg>
        <pc:grpChg chg="add del">
          <ac:chgData name="SOFIA VLACHOU" userId="5279a530-95e4-4678-b53e-9b877a3e6963" providerId="ADAL" clId="{F6F95DC8-19DB-4979-A60B-3C7E91FF61A7}" dt="2024-02-12T16:07:46.284" v="5467" actId="26606"/>
          <ac:grpSpMkLst>
            <pc:docMk/>
            <pc:sldMk cId="318323646" sldId="266"/>
            <ac:grpSpMk id="17" creationId="{B83D307E-DF68-43F8-97CE-0AAE950A7129}"/>
          </ac:grpSpMkLst>
        </pc:grpChg>
        <pc:picChg chg="add mod">
          <ac:chgData name="SOFIA VLACHOU" userId="5279a530-95e4-4678-b53e-9b877a3e6963" providerId="ADAL" clId="{F6F95DC8-19DB-4979-A60B-3C7E91FF61A7}" dt="2024-02-12T16:09:58.357" v="5499" actId="1076"/>
          <ac:picMkLst>
            <pc:docMk/>
            <pc:sldMk cId="318323646" sldId="266"/>
            <ac:picMk id="6" creationId="{E084F34E-BE0D-4A95-C008-D6E1C51EF733}"/>
          </ac:picMkLst>
        </pc:picChg>
        <pc:picChg chg="add mod">
          <ac:chgData name="SOFIA VLACHOU" userId="5279a530-95e4-4678-b53e-9b877a3e6963" providerId="ADAL" clId="{F6F95DC8-19DB-4979-A60B-3C7E91FF61A7}" dt="2024-02-12T16:10:03.140" v="5501" actId="14100"/>
          <ac:picMkLst>
            <pc:docMk/>
            <pc:sldMk cId="318323646" sldId="266"/>
            <ac:picMk id="8" creationId="{3B2B7B39-C6B2-6C28-7495-2C25447EABD1}"/>
          </ac:picMkLst>
        </pc:picChg>
        <pc:picChg chg="add del mod">
          <ac:chgData name="SOFIA VLACHOU" userId="5279a530-95e4-4678-b53e-9b877a3e6963" providerId="ADAL" clId="{F6F95DC8-19DB-4979-A60B-3C7E91FF61A7}" dt="2024-02-12T16:09:32.872" v="5489" actId="478"/>
          <ac:picMkLst>
            <pc:docMk/>
            <pc:sldMk cId="318323646" sldId="266"/>
            <ac:picMk id="10" creationId="{781EB80F-7060-7584-88DE-B272C3714EDB}"/>
          </ac:picMkLst>
        </pc:picChg>
      </pc:sldChg>
      <pc:sldChg chg="modSp new mod">
        <pc:chgData name="SOFIA VLACHOU" userId="5279a530-95e4-4678-b53e-9b877a3e6963" providerId="ADAL" clId="{F6F95DC8-19DB-4979-A60B-3C7E91FF61A7}" dt="2024-02-12T17:49:33.489" v="6455" actId="14100"/>
        <pc:sldMkLst>
          <pc:docMk/>
          <pc:sldMk cId="3491382830" sldId="267"/>
        </pc:sldMkLst>
        <pc:spChg chg="mod">
          <ac:chgData name="SOFIA VLACHOU" userId="5279a530-95e4-4678-b53e-9b877a3e6963" providerId="ADAL" clId="{F6F95DC8-19DB-4979-A60B-3C7E91FF61A7}" dt="2024-02-12T16:42:32.911" v="5546" actId="20577"/>
          <ac:spMkLst>
            <pc:docMk/>
            <pc:sldMk cId="3491382830" sldId="267"/>
            <ac:spMk id="2" creationId="{686CF840-9A28-2911-B61D-124D9E2177CC}"/>
          </ac:spMkLst>
        </pc:spChg>
        <pc:spChg chg="mod">
          <ac:chgData name="SOFIA VLACHOU" userId="5279a530-95e4-4678-b53e-9b877a3e6963" providerId="ADAL" clId="{F6F95DC8-19DB-4979-A60B-3C7E91FF61A7}" dt="2024-02-12T17:49:33.489" v="6455" actId="14100"/>
          <ac:spMkLst>
            <pc:docMk/>
            <pc:sldMk cId="3491382830" sldId="267"/>
            <ac:spMk id="3" creationId="{B056DEB6-BD6A-E4C5-355D-E6B0F2945BA2}"/>
          </ac:spMkLst>
        </pc:spChg>
      </pc:sldChg>
      <pc:sldChg chg="addSp delSp modSp new mod">
        <pc:chgData name="SOFIA VLACHOU" userId="5279a530-95e4-4678-b53e-9b877a3e6963" providerId="ADAL" clId="{F6F95DC8-19DB-4979-A60B-3C7E91FF61A7}" dt="2024-02-13T12:48:41.625" v="6812" actId="14100"/>
        <pc:sldMkLst>
          <pc:docMk/>
          <pc:sldMk cId="1560842579" sldId="268"/>
        </pc:sldMkLst>
        <pc:spChg chg="mod">
          <ac:chgData name="SOFIA VLACHOU" userId="5279a530-95e4-4678-b53e-9b877a3e6963" providerId="ADAL" clId="{F6F95DC8-19DB-4979-A60B-3C7E91FF61A7}" dt="2024-02-13T12:48:37.746" v="6811" actId="20577"/>
          <ac:spMkLst>
            <pc:docMk/>
            <pc:sldMk cId="1560842579" sldId="268"/>
            <ac:spMk id="2" creationId="{200DCFFC-E44C-C4BE-E060-E0DA39299A03}"/>
          </ac:spMkLst>
        </pc:spChg>
        <pc:spChg chg="mod">
          <ac:chgData name="SOFIA VLACHOU" userId="5279a530-95e4-4678-b53e-9b877a3e6963" providerId="ADAL" clId="{F6F95DC8-19DB-4979-A60B-3C7E91FF61A7}" dt="2024-02-13T12:48:41.625" v="6812" actId="14100"/>
          <ac:spMkLst>
            <pc:docMk/>
            <pc:sldMk cId="1560842579" sldId="268"/>
            <ac:spMk id="3" creationId="{134723FB-17AD-9AB3-71A7-5EA4C482D524}"/>
          </ac:spMkLst>
        </pc:spChg>
        <pc:spChg chg="add del">
          <ac:chgData name="SOFIA VLACHOU" userId="5279a530-95e4-4678-b53e-9b877a3e6963" providerId="ADAL" clId="{F6F95DC8-19DB-4979-A60B-3C7E91FF61A7}" dt="2024-02-12T17:15:52.405" v="6107" actId="22"/>
          <ac:spMkLst>
            <pc:docMk/>
            <pc:sldMk cId="1560842579" sldId="268"/>
            <ac:spMk id="6" creationId="{F01D2206-8B9D-3924-EE8A-5ED3F06DD15B}"/>
          </ac:spMkLst>
        </pc:spChg>
      </pc:sldChg>
      <pc:sldChg chg="modSp new del mod">
        <pc:chgData name="SOFIA VLACHOU" userId="5279a530-95e4-4678-b53e-9b877a3e6963" providerId="ADAL" clId="{F6F95DC8-19DB-4979-A60B-3C7E91FF61A7}" dt="2024-02-12T17:52:46.046" v="6499" actId="47"/>
        <pc:sldMkLst>
          <pc:docMk/>
          <pc:sldMk cId="744550807" sldId="269"/>
        </pc:sldMkLst>
        <pc:spChg chg="mod">
          <ac:chgData name="SOFIA VLACHOU" userId="5279a530-95e4-4678-b53e-9b877a3e6963" providerId="ADAL" clId="{F6F95DC8-19DB-4979-A60B-3C7E91FF61A7}" dt="2024-02-12T17:51:48.228" v="6495" actId="14100"/>
          <ac:spMkLst>
            <pc:docMk/>
            <pc:sldMk cId="744550807" sldId="269"/>
            <ac:spMk id="2" creationId="{5C229288-36A5-70DA-C202-B306191471B1}"/>
          </ac:spMkLst>
        </pc:spChg>
        <pc:spChg chg="mod">
          <ac:chgData name="SOFIA VLACHOU" userId="5279a530-95e4-4678-b53e-9b877a3e6963" providerId="ADAL" clId="{F6F95DC8-19DB-4979-A60B-3C7E91FF61A7}" dt="2024-02-12T17:51:50.618" v="6496" actId="14100"/>
          <ac:spMkLst>
            <pc:docMk/>
            <pc:sldMk cId="744550807" sldId="269"/>
            <ac:spMk id="3" creationId="{8925BA9C-4F07-211F-AD4A-378701E8E770}"/>
          </ac:spMkLst>
        </pc:spChg>
      </pc:sldChg>
      <pc:sldChg chg="modSp new mod">
        <pc:chgData name="SOFIA VLACHOU" userId="5279a530-95e4-4678-b53e-9b877a3e6963" providerId="ADAL" clId="{F6F95DC8-19DB-4979-A60B-3C7E91FF61A7}" dt="2024-02-14T09:54:39.613" v="13611" actId="113"/>
        <pc:sldMkLst>
          <pc:docMk/>
          <pc:sldMk cId="2971282535" sldId="270"/>
        </pc:sldMkLst>
        <pc:spChg chg="mod">
          <ac:chgData name="SOFIA VLACHOU" userId="5279a530-95e4-4678-b53e-9b877a3e6963" providerId="ADAL" clId="{F6F95DC8-19DB-4979-A60B-3C7E91FF61A7}" dt="2024-02-14T09:37:51.822" v="13227" actId="20577"/>
          <ac:spMkLst>
            <pc:docMk/>
            <pc:sldMk cId="2971282535" sldId="270"/>
            <ac:spMk id="2" creationId="{0CF6245F-7048-5B9B-7C2B-BE1646B97C30}"/>
          </ac:spMkLst>
        </pc:spChg>
        <pc:spChg chg="mod">
          <ac:chgData name="SOFIA VLACHOU" userId="5279a530-95e4-4678-b53e-9b877a3e6963" providerId="ADAL" clId="{F6F95DC8-19DB-4979-A60B-3C7E91FF61A7}" dt="2024-02-14T09:54:39.613" v="13611" actId="113"/>
          <ac:spMkLst>
            <pc:docMk/>
            <pc:sldMk cId="2971282535" sldId="270"/>
            <ac:spMk id="3" creationId="{81CBA8FE-760B-98D2-0178-3D60069231C3}"/>
          </ac:spMkLst>
        </pc:spChg>
      </pc:sldChg>
      <pc:sldChg chg="addSp delSp modSp new mod">
        <pc:chgData name="SOFIA VLACHOU" userId="5279a530-95e4-4678-b53e-9b877a3e6963" providerId="ADAL" clId="{F6F95DC8-19DB-4979-A60B-3C7E91FF61A7}" dt="2024-02-14T09:26:23.613" v="13091" actId="1035"/>
        <pc:sldMkLst>
          <pc:docMk/>
          <pc:sldMk cId="1592134166" sldId="271"/>
        </pc:sldMkLst>
        <pc:spChg chg="mod">
          <ac:chgData name="SOFIA VLACHOU" userId="5279a530-95e4-4678-b53e-9b877a3e6963" providerId="ADAL" clId="{F6F95DC8-19DB-4979-A60B-3C7E91FF61A7}" dt="2024-02-12T17:56:18.181" v="6724" actId="1076"/>
          <ac:spMkLst>
            <pc:docMk/>
            <pc:sldMk cId="1592134166" sldId="271"/>
            <ac:spMk id="2" creationId="{0D862980-7C88-6775-7D3F-7A96F74FD565}"/>
          </ac:spMkLst>
        </pc:spChg>
        <pc:spChg chg="mod">
          <ac:chgData name="SOFIA VLACHOU" userId="5279a530-95e4-4678-b53e-9b877a3e6963" providerId="ADAL" clId="{F6F95DC8-19DB-4979-A60B-3C7E91FF61A7}" dt="2024-02-14T09:26:23.613" v="13091" actId="1035"/>
          <ac:spMkLst>
            <pc:docMk/>
            <pc:sldMk cId="1592134166" sldId="271"/>
            <ac:spMk id="3" creationId="{482780F2-CA7B-978F-B0D5-145B9B3DF084}"/>
          </ac:spMkLst>
        </pc:spChg>
        <pc:spChg chg="del mod">
          <ac:chgData name="SOFIA VLACHOU" userId="5279a530-95e4-4678-b53e-9b877a3e6963" providerId="ADAL" clId="{F6F95DC8-19DB-4979-A60B-3C7E91FF61A7}" dt="2024-02-12T18:02:29.441" v="6725" actId="931"/>
          <ac:spMkLst>
            <pc:docMk/>
            <pc:sldMk cId="1592134166" sldId="271"/>
            <ac:spMk id="4" creationId="{CAD10A64-B657-5D65-8A48-C3E6B78CB6C5}"/>
          </ac:spMkLst>
        </pc:spChg>
        <pc:picChg chg="add mod modCrop">
          <ac:chgData name="SOFIA VLACHOU" userId="5279a530-95e4-4678-b53e-9b877a3e6963" providerId="ADAL" clId="{F6F95DC8-19DB-4979-A60B-3C7E91FF61A7}" dt="2024-02-12T18:05:03.104" v="6740" actId="14100"/>
          <ac:picMkLst>
            <pc:docMk/>
            <pc:sldMk cId="1592134166" sldId="271"/>
            <ac:picMk id="7" creationId="{97BE27ED-2FA7-629B-CC53-9214B03F69AA}"/>
          </ac:picMkLst>
        </pc:picChg>
      </pc:sldChg>
      <pc:sldChg chg="addSp delSp modSp new mod">
        <pc:chgData name="SOFIA VLACHOU" userId="5279a530-95e4-4678-b53e-9b877a3e6963" providerId="ADAL" clId="{F6F95DC8-19DB-4979-A60B-3C7E91FF61A7}" dt="2024-02-13T13:23:58.177" v="7552" actId="22"/>
        <pc:sldMkLst>
          <pc:docMk/>
          <pc:sldMk cId="1747755594" sldId="272"/>
        </pc:sldMkLst>
        <pc:spChg chg="mod">
          <ac:chgData name="SOFIA VLACHOU" userId="5279a530-95e4-4678-b53e-9b877a3e6963" providerId="ADAL" clId="{F6F95DC8-19DB-4979-A60B-3C7E91FF61A7}" dt="2024-02-13T12:50:45.217" v="7040" actId="14100"/>
          <ac:spMkLst>
            <pc:docMk/>
            <pc:sldMk cId="1747755594" sldId="272"/>
            <ac:spMk id="2" creationId="{1BCFCF75-EB9E-B175-7AFF-4EBEED966592}"/>
          </ac:spMkLst>
        </pc:spChg>
        <pc:spChg chg="mod">
          <ac:chgData name="SOFIA VLACHOU" userId="5279a530-95e4-4678-b53e-9b877a3e6963" providerId="ADAL" clId="{F6F95DC8-19DB-4979-A60B-3C7E91FF61A7}" dt="2024-02-13T13:19:13.344" v="7550" actId="113"/>
          <ac:spMkLst>
            <pc:docMk/>
            <pc:sldMk cId="1747755594" sldId="272"/>
            <ac:spMk id="3" creationId="{EFB1F03F-4D9A-50D9-F86D-EDD46ED75D79}"/>
          </ac:spMkLst>
        </pc:spChg>
        <pc:spChg chg="add del">
          <ac:chgData name="SOFIA VLACHOU" userId="5279a530-95e4-4678-b53e-9b877a3e6963" providerId="ADAL" clId="{F6F95DC8-19DB-4979-A60B-3C7E91FF61A7}" dt="2024-02-13T13:23:58.177" v="7552" actId="22"/>
          <ac:spMkLst>
            <pc:docMk/>
            <pc:sldMk cId="1747755594" sldId="272"/>
            <ac:spMk id="6" creationId="{EE1A1FC6-E867-18F9-C7D1-ABC0C3B30465}"/>
          </ac:spMkLst>
        </pc:spChg>
      </pc:sldChg>
      <pc:sldChg chg="modSp new mod">
        <pc:chgData name="SOFIA VLACHOU" userId="5279a530-95e4-4678-b53e-9b877a3e6963" providerId="ADAL" clId="{F6F95DC8-19DB-4979-A60B-3C7E91FF61A7}" dt="2024-02-13T13:43:51.256" v="8192" actId="113"/>
        <pc:sldMkLst>
          <pc:docMk/>
          <pc:sldMk cId="1906584464" sldId="273"/>
        </pc:sldMkLst>
        <pc:spChg chg="mod">
          <ac:chgData name="SOFIA VLACHOU" userId="5279a530-95e4-4678-b53e-9b877a3e6963" providerId="ADAL" clId="{F6F95DC8-19DB-4979-A60B-3C7E91FF61A7}" dt="2024-02-13T13:24:56.511" v="7573" actId="313"/>
          <ac:spMkLst>
            <pc:docMk/>
            <pc:sldMk cId="1906584464" sldId="273"/>
            <ac:spMk id="2" creationId="{93C33D69-89AF-C118-C220-B53A02A8A081}"/>
          </ac:spMkLst>
        </pc:spChg>
        <pc:spChg chg="mod">
          <ac:chgData name="SOFIA VLACHOU" userId="5279a530-95e4-4678-b53e-9b877a3e6963" providerId="ADAL" clId="{F6F95DC8-19DB-4979-A60B-3C7E91FF61A7}" dt="2024-02-13T13:43:51.256" v="8192" actId="113"/>
          <ac:spMkLst>
            <pc:docMk/>
            <pc:sldMk cId="1906584464" sldId="273"/>
            <ac:spMk id="3" creationId="{1DB197CC-FAD1-7AF6-026B-7F0BCA877063}"/>
          </ac:spMkLst>
        </pc:spChg>
      </pc:sldChg>
      <pc:sldChg chg="delSp modSp new mod">
        <pc:chgData name="SOFIA VLACHOU" userId="5279a530-95e4-4678-b53e-9b877a3e6963" providerId="ADAL" clId="{F6F95DC8-19DB-4979-A60B-3C7E91FF61A7}" dt="2024-02-13T14:03:59.590" v="8260" actId="14100"/>
        <pc:sldMkLst>
          <pc:docMk/>
          <pc:sldMk cId="821526864" sldId="274"/>
        </pc:sldMkLst>
        <pc:spChg chg="del">
          <ac:chgData name="SOFIA VLACHOU" userId="5279a530-95e4-4678-b53e-9b877a3e6963" providerId="ADAL" clId="{F6F95DC8-19DB-4979-A60B-3C7E91FF61A7}" dt="2024-02-13T13:53:32.951" v="8241" actId="478"/>
          <ac:spMkLst>
            <pc:docMk/>
            <pc:sldMk cId="821526864" sldId="274"/>
            <ac:spMk id="2" creationId="{D3014942-9AD0-181D-70D6-A79A89CF245A}"/>
          </ac:spMkLst>
        </pc:spChg>
        <pc:spChg chg="mod">
          <ac:chgData name="SOFIA VLACHOU" userId="5279a530-95e4-4678-b53e-9b877a3e6963" providerId="ADAL" clId="{F6F95DC8-19DB-4979-A60B-3C7E91FF61A7}" dt="2024-02-13T14:03:59.590" v="8260" actId="14100"/>
          <ac:spMkLst>
            <pc:docMk/>
            <pc:sldMk cId="821526864" sldId="274"/>
            <ac:spMk id="3" creationId="{D4A583EA-8BDC-9192-1FEE-7E9A76CD5FA2}"/>
          </ac:spMkLst>
        </pc:spChg>
      </pc:sldChg>
      <pc:sldChg chg="new del">
        <pc:chgData name="SOFIA VLACHOU" userId="5279a530-95e4-4678-b53e-9b877a3e6963" providerId="ADAL" clId="{F6F95DC8-19DB-4979-A60B-3C7E91FF61A7}" dt="2024-02-13T13:52:19.869" v="8194" actId="47"/>
        <pc:sldMkLst>
          <pc:docMk/>
          <pc:sldMk cId="1545198755" sldId="274"/>
        </pc:sldMkLst>
      </pc:sldChg>
      <pc:sldChg chg="modSp new mod">
        <pc:chgData name="SOFIA VLACHOU" userId="5279a530-95e4-4678-b53e-9b877a3e6963" providerId="ADAL" clId="{F6F95DC8-19DB-4979-A60B-3C7E91FF61A7}" dt="2024-02-14T09:16:33.970" v="13024" actId="20577"/>
        <pc:sldMkLst>
          <pc:docMk/>
          <pc:sldMk cId="1945455294" sldId="275"/>
        </pc:sldMkLst>
        <pc:spChg chg="mod">
          <ac:chgData name="SOFIA VLACHOU" userId="5279a530-95e4-4678-b53e-9b877a3e6963" providerId="ADAL" clId="{F6F95DC8-19DB-4979-A60B-3C7E91FF61A7}" dt="2024-02-13T15:14:26.056" v="8288" actId="20577"/>
          <ac:spMkLst>
            <pc:docMk/>
            <pc:sldMk cId="1945455294" sldId="275"/>
            <ac:spMk id="2" creationId="{6554E336-0315-2716-29F8-1675058B46FC}"/>
          </ac:spMkLst>
        </pc:spChg>
        <pc:spChg chg="mod">
          <ac:chgData name="SOFIA VLACHOU" userId="5279a530-95e4-4678-b53e-9b877a3e6963" providerId="ADAL" clId="{F6F95DC8-19DB-4979-A60B-3C7E91FF61A7}" dt="2024-02-14T09:16:33.970" v="13024" actId="20577"/>
          <ac:spMkLst>
            <pc:docMk/>
            <pc:sldMk cId="1945455294" sldId="275"/>
            <ac:spMk id="3" creationId="{61ACB3D8-2A8D-BF54-1395-4194BAF5DB06}"/>
          </ac:spMkLst>
        </pc:spChg>
      </pc:sldChg>
      <pc:sldChg chg="addSp delSp modSp new mod setBg">
        <pc:chgData name="SOFIA VLACHOU" userId="5279a530-95e4-4678-b53e-9b877a3e6963" providerId="ADAL" clId="{F6F95DC8-19DB-4979-A60B-3C7E91FF61A7}" dt="2024-02-13T16:49:58.810" v="9225" actId="5793"/>
        <pc:sldMkLst>
          <pc:docMk/>
          <pc:sldMk cId="2098522463" sldId="276"/>
        </pc:sldMkLst>
        <pc:spChg chg="mod">
          <ac:chgData name="SOFIA VLACHOU" userId="5279a530-95e4-4678-b53e-9b877a3e6963" providerId="ADAL" clId="{F6F95DC8-19DB-4979-A60B-3C7E91FF61A7}" dt="2024-02-13T16:45:38.922" v="9200" actId="26606"/>
          <ac:spMkLst>
            <pc:docMk/>
            <pc:sldMk cId="2098522463" sldId="276"/>
            <ac:spMk id="2" creationId="{B0406343-C5DA-A0E9-11E0-BF21E3936496}"/>
          </ac:spMkLst>
        </pc:spChg>
        <pc:spChg chg="mod">
          <ac:chgData name="SOFIA VLACHOU" userId="5279a530-95e4-4678-b53e-9b877a3e6963" providerId="ADAL" clId="{F6F95DC8-19DB-4979-A60B-3C7E91FF61A7}" dt="2024-02-13T16:49:58.810" v="9225" actId="5793"/>
          <ac:spMkLst>
            <pc:docMk/>
            <pc:sldMk cId="2098522463" sldId="276"/>
            <ac:spMk id="3" creationId="{1B18EBFD-F112-3BD1-19EB-688F8E03D549}"/>
          </ac:spMkLst>
        </pc:spChg>
        <pc:spChg chg="mod ord">
          <ac:chgData name="SOFIA VLACHOU" userId="5279a530-95e4-4678-b53e-9b877a3e6963" providerId="ADAL" clId="{F6F95DC8-19DB-4979-A60B-3C7E91FF61A7}" dt="2024-02-13T16:45:38.922" v="9200" actId="26606"/>
          <ac:spMkLst>
            <pc:docMk/>
            <pc:sldMk cId="2098522463" sldId="276"/>
            <ac:spMk id="4" creationId="{747224F3-2696-4B25-97F5-6D31377F8DBF}"/>
          </ac:spMkLst>
        </pc:spChg>
        <pc:spChg chg="add del">
          <ac:chgData name="SOFIA VLACHOU" userId="5279a530-95e4-4678-b53e-9b877a3e6963" providerId="ADAL" clId="{F6F95DC8-19DB-4979-A60B-3C7E91FF61A7}" dt="2024-02-13T16:45:38.891" v="9199" actId="26606"/>
          <ac:spMkLst>
            <pc:docMk/>
            <pc:sldMk cId="2098522463" sldId="276"/>
            <ac:spMk id="11" creationId="{F13C74B1-5B17-4795-BED0-7140497B445A}"/>
          </ac:spMkLst>
        </pc:spChg>
        <pc:spChg chg="add del">
          <ac:chgData name="SOFIA VLACHOU" userId="5279a530-95e4-4678-b53e-9b877a3e6963" providerId="ADAL" clId="{F6F95DC8-19DB-4979-A60B-3C7E91FF61A7}" dt="2024-02-13T16:45:38.891" v="9199" actId="26606"/>
          <ac:spMkLst>
            <pc:docMk/>
            <pc:sldMk cId="2098522463" sldId="276"/>
            <ac:spMk id="13" creationId="{D4974D33-8DC5-464E-8C6D-BE58F0669C17}"/>
          </ac:spMkLst>
        </pc:spChg>
        <pc:spChg chg="add">
          <ac:chgData name="SOFIA VLACHOU" userId="5279a530-95e4-4678-b53e-9b877a3e6963" providerId="ADAL" clId="{F6F95DC8-19DB-4979-A60B-3C7E91FF61A7}" dt="2024-02-13T16:45:38.922" v="9200" actId="26606"/>
          <ac:spMkLst>
            <pc:docMk/>
            <pc:sldMk cId="2098522463" sldId="276"/>
            <ac:spMk id="16" creationId="{201CC55D-ED54-4C5C-95E6-10947BD1103B}"/>
          </ac:spMkLst>
        </pc:spChg>
        <pc:spChg chg="add">
          <ac:chgData name="SOFIA VLACHOU" userId="5279a530-95e4-4678-b53e-9b877a3e6963" providerId="ADAL" clId="{F6F95DC8-19DB-4979-A60B-3C7E91FF61A7}" dt="2024-02-13T16:45:38.922" v="9200" actId="26606"/>
          <ac:spMkLst>
            <pc:docMk/>
            <pc:sldMk cId="2098522463" sldId="276"/>
            <ac:spMk id="17" creationId="{3873B707-463F-40B0-8227-E8CC6C67EB25}"/>
          </ac:spMkLst>
        </pc:spChg>
        <pc:spChg chg="add">
          <ac:chgData name="SOFIA VLACHOU" userId="5279a530-95e4-4678-b53e-9b877a3e6963" providerId="ADAL" clId="{F6F95DC8-19DB-4979-A60B-3C7E91FF61A7}" dt="2024-02-13T16:45:38.922" v="9200" actId="26606"/>
          <ac:spMkLst>
            <pc:docMk/>
            <pc:sldMk cId="2098522463" sldId="276"/>
            <ac:spMk id="19" creationId="{C13237C8-E62C-4F0D-A318-BD6FB6C2D138}"/>
          </ac:spMkLst>
        </pc:spChg>
        <pc:spChg chg="add">
          <ac:chgData name="SOFIA VLACHOU" userId="5279a530-95e4-4678-b53e-9b877a3e6963" providerId="ADAL" clId="{F6F95DC8-19DB-4979-A60B-3C7E91FF61A7}" dt="2024-02-13T16:45:38.922" v="9200" actId="26606"/>
          <ac:spMkLst>
            <pc:docMk/>
            <pc:sldMk cId="2098522463" sldId="276"/>
            <ac:spMk id="21" creationId="{19C9EAEA-39D0-4B0E-A0EB-51E7B26740B1}"/>
          </ac:spMkLst>
        </pc:spChg>
        <pc:grpChg chg="add">
          <ac:chgData name="SOFIA VLACHOU" userId="5279a530-95e4-4678-b53e-9b877a3e6963" providerId="ADAL" clId="{F6F95DC8-19DB-4979-A60B-3C7E91FF61A7}" dt="2024-02-13T16:45:38.922" v="9200" actId="26606"/>
          <ac:grpSpMkLst>
            <pc:docMk/>
            <pc:sldMk cId="2098522463" sldId="276"/>
            <ac:grpSpMk id="18" creationId="{1DE889C7-FAD6-4397-98E2-05D503484459}"/>
          </ac:grpSpMkLst>
        </pc:grpChg>
        <pc:picChg chg="add mod">
          <ac:chgData name="SOFIA VLACHOU" userId="5279a530-95e4-4678-b53e-9b877a3e6963" providerId="ADAL" clId="{F6F95DC8-19DB-4979-A60B-3C7E91FF61A7}" dt="2024-02-13T16:45:52.236" v="9202" actId="962"/>
          <ac:picMkLst>
            <pc:docMk/>
            <pc:sldMk cId="2098522463" sldId="276"/>
            <ac:picMk id="6" creationId="{741ECF86-7A33-5E78-2770-BA602A828534}"/>
          </ac:picMkLst>
        </pc:picChg>
        <pc:picChg chg="add del">
          <ac:chgData name="SOFIA VLACHOU" userId="5279a530-95e4-4678-b53e-9b877a3e6963" providerId="ADAL" clId="{F6F95DC8-19DB-4979-A60B-3C7E91FF61A7}" dt="2024-02-13T16:46:43.341" v="9212" actId="478"/>
          <ac:picMkLst>
            <pc:docMk/>
            <pc:sldMk cId="2098522463" sldId="276"/>
            <ac:picMk id="8" creationId="{24350D5D-7DED-8EFF-2157-ADD8A7B70FF8}"/>
          </ac:picMkLst>
        </pc:picChg>
      </pc:sldChg>
      <pc:sldChg chg="modSp new del mod">
        <pc:chgData name="SOFIA VLACHOU" userId="5279a530-95e4-4678-b53e-9b877a3e6963" providerId="ADAL" clId="{F6F95DC8-19DB-4979-A60B-3C7E91FF61A7}" dt="2024-02-13T15:39:08.242" v="9043" actId="2696"/>
        <pc:sldMkLst>
          <pc:docMk/>
          <pc:sldMk cId="1873584885" sldId="277"/>
        </pc:sldMkLst>
        <pc:spChg chg="mod">
          <ac:chgData name="SOFIA VLACHOU" userId="5279a530-95e4-4678-b53e-9b877a3e6963" providerId="ADAL" clId="{F6F95DC8-19DB-4979-A60B-3C7E91FF61A7}" dt="2024-02-13T15:39:01.645" v="9042"/>
          <ac:spMkLst>
            <pc:docMk/>
            <pc:sldMk cId="1873584885" sldId="277"/>
            <ac:spMk id="2" creationId="{1DB31B38-F6F3-6EBC-2BAC-2C0068CF460D}"/>
          </ac:spMkLst>
        </pc:spChg>
      </pc:sldChg>
      <pc:sldChg chg="addSp delSp modSp mod setBg">
        <pc:chgData name="SOFIA VLACHOU" userId="5279a530-95e4-4678-b53e-9b877a3e6963" providerId="ADAL" clId="{F6F95DC8-19DB-4979-A60B-3C7E91FF61A7}" dt="2024-02-13T15:44:37.491" v="9061" actId="1076"/>
        <pc:sldMkLst>
          <pc:docMk/>
          <pc:sldMk cId="2143563844" sldId="277"/>
        </pc:sldMkLst>
        <pc:spChg chg="mod ord">
          <ac:chgData name="SOFIA VLACHOU" userId="5279a530-95e4-4678-b53e-9b877a3e6963" providerId="ADAL" clId="{F6F95DC8-19DB-4979-A60B-3C7E91FF61A7}" dt="2024-02-13T15:42:22.643" v="9047" actId="26606"/>
          <ac:spMkLst>
            <pc:docMk/>
            <pc:sldMk cId="2143563844" sldId="277"/>
            <ac:spMk id="2" creationId="{9923A8C8-AAE1-D861-2237-8D4F00D114EF}"/>
          </ac:spMkLst>
        </pc:spChg>
        <pc:spChg chg="del">
          <ac:chgData name="SOFIA VLACHOU" userId="5279a530-95e4-4678-b53e-9b877a3e6963" providerId="ADAL" clId="{F6F95DC8-19DB-4979-A60B-3C7E91FF61A7}" dt="2024-02-13T15:42:05.535" v="9044" actId="931"/>
          <ac:spMkLst>
            <pc:docMk/>
            <pc:sldMk cId="2143563844" sldId="277"/>
            <ac:spMk id="3" creationId="{D2C58271-A613-3236-6EF0-A6C1C95ECD0D}"/>
          </ac:spMkLst>
        </pc:spChg>
        <pc:spChg chg="mod">
          <ac:chgData name="SOFIA VLACHOU" userId="5279a530-95e4-4678-b53e-9b877a3e6963" providerId="ADAL" clId="{F6F95DC8-19DB-4979-A60B-3C7E91FF61A7}" dt="2024-02-13T15:42:22.643" v="9047" actId="26606"/>
          <ac:spMkLst>
            <pc:docMk/>
            <pc:sldMk cId="2143563844" sldId="277"/>
            <ac:spMk id="4" creationId="{B1213BD6-1EAB-DF9B-736E-7B29E9176D79}"/>
          </ac:spMkLst>
        </pc:spChg>
        <pc:spChg chg="add mod">
          <ac:chgData name="SOFIA VLACHOU" userId="5279a530-95e4-4678-b53e-9b877a3e6963" providerId="ADAL" clId="{F6F95DC8-19DB-4979-A60B-3C7E91FF61A7}" dt="2024-02-13T15:44:37.491" v="9061" actId="1076"/>
          <ac:spMkLst>
            <pc:docMk/>
            <pc:sldMk cId="2143563844" sldId="277"/>
            <ac:spMk id="7" creationId="{862B36EE-1878-1CF0-D1EC-F21A5DC3CFC5}"/>
          </ac:spMkLst>
        </pc:spChg>
        <pc:spChg chg="add">
          <ac:chgData name="SOFIA VLACHOU" userId="5279a530-95e4-4678-b53e-9b877a3e6963" providerId="ADAL" clId="{F6F95DC8-19DB-4979-A60B-3C7E91FF61A7}" dt="2024-02-13T15:42:22.643" v="9047" actId="26606"/>
          <ac:spMkLst>
            <pc:docMk/>
            <pc:sldMk cId="2143563844" sldId="277"/>
            <ac:spMk id="11" creationId="{37C89E4B-3C9F-44B9-8B86-D9E3D112D8EC}"/>
          </ac:spMkLst>
        </pc:spChg>
        <pc:picChg chg="add mod">
          <ac:chgData name="SOFIA VLACHOU" userId="5279a530-95e4-4678-b53e-9b877a3e6963" providerId="ADAL" clId="{F6F95DC8-19DB-4979-A60B-3C7E91FF61A7}" dt="2024-02-13T15:43:42.097" v="9059" actId="1076"/>
          <ac:picMkLst>
            <pc:docMk/>
            <pc:sldMk cId="2143563844" sldId="277"/>
            <ac:picMk id="6" creationId="{8723C227-B08A-B17F-CC70-B1922B26F96D}"/>
          </ac:picMkLst>
        </pc:picChg>
        <pc:cxnChg chg="add">
          <ac:chgData name="SOFIA VLACHOU" userId="5279a530-95e4-4678-b53e-9b877a3e6963" providerId="ADAL" clId="{F6F95DC8-19DB-4979-A60B-3C7E91FF61A7}" dt="2024-02-13T15:42:22.643" v="9047" actId="26606"/>
          <ac:cxnSpMkLst>
            <pc:docMk/>
            <pc:sldMk cId="2143563844" sldId="277"/>
            <ac:cxnSpMk id="13" creationId="{AA2EAA10-076F-46BD-8F0F-B9A2FB77A85C}"/>
          </ac:cxnSpMkLst>
        </pc:cxnChg>
        <pc:cxnChg chg="add">
          <ac:chgData name="SOFIA VLACHOU" userId="5279a530-95e4-4678-b53e-9b877a3e6963" providerId="ADAL" clId="{F6F95DC8-19DB-4979-A60B-3C7E91FF61A7}" dt="2024-02-13T15:42:22.643" v="9047" actId="26606"/>
          <ac:cxnSpMkLst>
            <pc:docMk/>
            <pc:sldMk cId="2143563844" sldId="277"/>
            <ac:cxnSpMk id="15" creationId="{D891E407-403B-4764-86C9-33A56D3BCAA3}"/>
          </ac:cxnSpMkLst>
        </pc:cxnChg>
      </pc:sldChg>
      <pc:sldChg chg="addSp delSp modSp new mod setBg">
        <pc:chgData name="SOFIA VLACHOU" userId="5279a530-95e4-4678-b53e-9b877a3e6963" providerId="ADAL" clId="{F6F95DC8-19DB-4979-A60B-3C7E91FF61A7}" dt="2024-02-13T17:13:05.151" v="9883" actId="113"/>
        <pc:sldMkLst>
          <pc:docMk/>
          <pc:sldMk cId="1471160401" sldId="278"/>
        </pc:sldMkLst>
        <pc:spChg chg="mod">
          <ac:chgData name="SOFIA VLACHOU" userId="5279a530-95e4-4678-b53e-9b877a3e6963" providerId="ADAL" clId="{F6F95DC8-19DB-4979-A60B-3C7E91FF61A7}" dt="2024-02-13T17:07:38.274" v="9799" actId="26606"/>
          <ac:spMkLst>
            <pc:docMk/>
            <pc:sldMk cId="1471160401" sldId="278"/>
            <ac:spMk id="2" creationId="{5E57D2FA-0FCA-C344-1B37-FE5EA10F10EB}"/>
          </ac:spMkLst>
        </pc:spChg>
        <pc:spChg chg="mod">
          <ac:chgData name="SOFIA VLACHOU" userId="5279a530-95e4-4678-b53e-9b877a3e6963" providerId="ADAL" clId="{F6F95DC8-19DB-4979-A60B-3C7E91FF61A7}" dt="2024-02-13T17:11:08.843" v="9818" actId="113"/>
          <ac:spMkLst>
            <pc:docMk/>
            <pc:sldMk cId="1471160401" sldId="278"/>
            <ac:spMk id="3" creationId="{26C4F3DB-3E00-3F8E-EEDC-382C409405DD}"/>
          </ac:spMkLst>
        </pc:spChg>
        <pc:spChg chg="mod ord">
          <ac:chgData name="SOFIA VLACHOU" userId="5279a530-95e4-4678-b53e-9b877a3e6963" providerId="ADAL" clId="{F6F95DC8-19DB-4979-A60B-3C7E91FF61A7}" dt="2024-02-13T17:07:38.274" v="9799" actId="26606"/>
          <ac:spMkLst>
            <pc:docMk/>
            <pc:sldMk cId="1471160401" sldId="278"/>
            <ac:spMk id="4" creationId="{568B263F-5739-CCFE-0063-8044BB587785}"/>
          </ac:spMkLst>
        </pc:spChg>
        <pc:spChg chg="add mod">
          <ac:chgData name="SOFIA VLACHOU" userId="5279a530-95e4-4678-b53e-9b877a3e6963" providerId="ADAL" clId="{F6F95DC8-19DB-4979-A60B-3C7E91FF61A7}" dt="2024-02-13T17:13:05.151" v="9883" actId="113"/>
          <ac:spMkLst>
            <pc:docMk/>
            <pc:sldMk cId="1471160401" sldId="278"/>
            <ac:spMk id="5" creationId="{DE3E767A-6BD9-021A-5930-E9A60FD3F6C0}"/>
          </ac:spMkLst>
        </pc:spChg>
        <pc:spChg chg="add del">
          <ac:chgData name="SOFIA VLACHOU" userId="5279a530-95e4-4678-b53e-9b877a3e6963" providerId="ADAL" clId="{F6F95DC8-19DB-4979-A60B-3C7E91FF61A7}" dt="2024-02-13T17:07:34.040" v="9794" actId="26606"/>
          <ac:spMkLst>
            <pc:docMk/>
            <pc:sldMk cId="1471160401" sldId="278"/>
            <ac:spMk id="1031" creationId="{C0763A76-9F1C-4FC5-82B7-DD475DA461B2}"/>
          </ac:spMkLst>
        </pc:spChg>
        <pc:spChg chg="add del">
          <ac:chgData name="SOFIA VLACHOU" userId="5279a530-95e4-4678-b53e-9b877a3e6963" providerId="ADAL" clId="{F6F95DC8-19DB-4979-A60B-3C7E91FF61A7}" dt="2024-02-13T17:07:34.040" v="9794" actId="26606"/>
          <ac:spMkLst>
            <pc:docMk/>
            <pc:sldMk cId="1471160401" sldId="278"/>
            <ac:spMk id="1033" creationId="{E81BF4F6-F2CF-4984-9D14-D6966D92F99F}"/>
          </ac:spMkLst>
        </pc:spChg>
        <pc:spChg chg="add del">
          <ac:chgData name="SOFIA VLACHOU" userId="5279a530-95e4-4678-b53e-9b877a3e6963" providerId="ADAL" clId="{F6F95DC8-19DB-4979-A60B-3C7E91FF61A7}" dt="2024-02-13T17:07:36.103" v="9796" actId="26606"/>
          <ac:spMkLst>
            <pc:docMk/>
            <pc:sldMk cId="1471160401" sldId="278"/>
            <ac:spMk id="1035" creationId="{AF6CB648-9554-488A-B457-99CAAD1DA528}"/>
          </ac:spMkLst>
        </pc:spChg>
        <pc:spChg chg="add del">
          <ac:chgData name="SOFIA VLACHOU" userId="5279a530-95e4-4678-b53e-9b877a3e6963" providerId="ADAL" clId="{F6F95DC8-19DB-4979-A60B-3C7E91FF61A7}" dt="2024-02-13T17:07:36.103" v="9796" actId="26606"/>
          <ac:spMkLst>
            <pc:docMk/>
            <pc:sldMk cId="1471160401" sldId="278"/>
            <ac:spMk id="1036" creationId="{E3ADCBE7-9330-1CDA-00EB-CDD12DB722FF}"/>
          </ac:spMkLst>
        </pc:spChg>
        <pc:spChg chg="add">
          <ac:chgData name="SOFIA VLACHOU" userId="5279a530-95e4-4678-b53e-9b877a3e6963" providerId="ADAL" clId="{F6F95DC8-19DB-4979-A60B-3C7E91FF61A7}" dt="2024-02-13T17:07:38.274" v="9799" actId="26606"/>
          <ac:spMkLst>
            <pc:docMk/>
            <pc:sldMk cId="1471160401" sldId="278"/>
            <ac:spMk id="1041" creationId="{AF6CB648-9554-488A-B457-99CAAD1DA528}"/>
          </ac:spMkLst>
        </pc:spChg>
        <pc:spChg chg="add">
          <ac:chgData name="SOFIA VLACHOU" userId="5279a530-95e4-4678-b53e-9b877a3e6963" providerId="ADAL" clId="{F6F95DC8-19DB-4979-A60B-3C7E91FF61A7}" dt="2024-02-13T17:07:38.274" v="9799" actId="26606"/>
          <ac:spMkLst>
            <pc:docMk/>
            <pc:sldMk cId="1471160401" sldId="278"/>
            <ac:spMk id="1042" creationId="{E3ADCBE7-9330-1CDA-00EB-CDD12DB722FF}"/>
          </ac:spMkLst>
        </pc:spChg>
        <pc:grpChg chg="add del">
          <ac:chgData name="SOFIA VLACHOU" userId="5279a530-95e4-4678-b53e-9b877a3e6963" providerId="ADAL" clId="{F6F95DC8-19DB-4979-A60B-3C7E91FF61A7}" dt="2024-02-13T17:07:38.259" v="9798" actId="26606"/>
          <ac:grpSpMkLst>
            <pc:docMk/>
            <pc:sldMk cId="1471160401" sldId="278"/>
            <ac:grpSpMk id="1038" creationId="{6258F736-B256-8039-9DC6-F4E49A5C5AD5}"/>
          </ac:grpSpMkLst>
        </pc:grpChg>
        <pc:picChg chg="add mod">
          <ac:chgData name="SOFIA VLACHOU" userId="5279a530-95e4-4678-b53e-9b877a3e6963" providerId="ADAL" clId="{F6F95DC8-19DB-4979-A60B-3C7E91FF61A7}" dt="2024-02-13T17:08:34.634" v="9807"/>
          <ac:picMkLst>
            <pc:docMk/>
            <pc:sldMk cId="1471160401" sldId="278"/>
            <ac:picMk id="1026" creationId="{1E8DD78A-2149-2AB9-4C8D-9C32E8D50132}"/>
          </ac:picMkLst>
        </pc:picChg>
      </pc:sldChg>
      <pc:sldChg chg="addSp delSp modSp new mod setBg setClrOvrMap">
        <pc:chgData name="SOFIA VLACHOU" userId="5279a530-95e4-4678-b53e-9b877a3e6963" providerId="ADAL" clId="{F6F95DC8-19DB-4979-A60B-3C7E91FF61A7}" dt="2024-02-13T17:32:39.614" v="10121" actId="113"/>
        <pc:sldMkLst>
          <pc:docMk/>
          <pc:sldMk cId="496987405" sldId="279"/>
        </pc:sldMkLst>
        <pc:spChg chg="add del mod">
          <ac:chgData name="SOFIA VLACHOU" userId="5279a530-95e4-4678-b53e-9b877a3e6963" providerId="ADAL" clId="{F6F95DC8-19DB-4979-A60B-3C7E91FF61A7}" dt="2024-02-13T17:32:16.994" v="10116" actId="26606"/>
          <ac:spMkLst>
            <pc:docMk/>
            <pc:sldMk cId="496987405" sldId="279"/>
            <ac:spMk id="2" creationId="{4987FAA4-A923-DAF8-6F8C-1427DF71C9C8}"/>
          </ac:spMkLst>
        </pc:spChg>
        <pc:spChg chg="mod">
          <ac:chgData name="SOFIA VLACHOU" userId="5279a530-95e4-4678-b53e-9b877a3e6963" providerId="ADAL" clId="{F6F95DC8-19DB-4979-A60B-3C7E91FF61A7}" dt="2024-02-13T17:32:39.614" v="10121" actId="113"/>
          <ac:spMkLst>
            <pc:docMk/>
            <pc:sldMk cId="496987405" sldId="279"/>
            <ac:spMk id="3" creationId="{5CE7A9A9-CA9E-47A6-BEAC-303A6A47819E}"/>
          </ac:spMkLst>
        </pc:spChg>
        <pc:spChg chg="mod">
          <ac:chgData name="SOFIA VLACHOU" userId="5279a530-95e4-4678-b53e-9b877a3e6963" providerId="ADAL" clId="{F6F95DC8-19DB-4979-A60B-3C7E91FF61A7}" dt="2024-02-13T17:32:16.994" v="10116" actId="26606"/>
          <ac:spMkLst>
            <pc:docMk/>
            <pc:sldMk cId="496987405" sldId="279"/>
            <ac:spMk id="4" creationId="{F70765A8-798A-0237-5031-6BD46F71E02E}"/>
          </ac:spMkLst>
        </pc:spChg>
        <pc:spChg chg="add">
          <ac:chgData name="SOFIA VLACHOU" userId="5279a530-95e4-4678-b53e-9b877a3e6963" providerId="ADAL" clId="{F6F95DC8-19DB-4979-A60B-3C7E91FF61A7}" dt="2024-02-13T17:32:16.994" v="10116" actId="26606"/>
          <ac:spMkLst>
            <pc:docMk/>
            <pc:sldMk cId="496987405" sldId="279"/>
            <ac:spMk id="2057" creationId="{9228552E-C8B1-4A80-8448-0787CE0FC704}"/>
          </ac:spMkLst>
        </pc:spChg>
        <pc:picChg chg="add del">
          <ac:chgData name="SOFIA VLACHOU" userId="5279a530-95e4-4678-b53e-9b877a3e6963" providerId="ADAL" clId="{F6F95DC8-19DB-4979-A60B-3C7E91FF61A7}" dt="2024-02-13T17:09:19.941" v="9813" actId="478"/>
          <ac:picMkLst>
            <pc:docMk/>
            <pc:sldMk cId="496987405" sldId="279"/>
            <ac:picMk id="2050" creationId="{E3E70486-F371-BDCC-62F2-F6E6C42BC1E5}"/>
          </ac:picMkLst>
        </pc:picChg>
        <pc:picChg chg="add mod ord">
          <ac:chgData name="SOFIA VLACHOU" userId="5279a530-95e4-4678-b53e-9b877a3e6963" providerId="ADAL" clId="{F6F95DC8-19DB-4979-A60B-3C7E91FF61A7}" dt="2024-02-13T17:32:20.291" v="10118" actId="962"/>
          <ac:picMkLst>
            <pc:docMk/>
            <pc:sldMk cId="496987405" sldId="279"/>
            <ac:picMk id="2052" creationId="{4974E927-40FA-D422-2287-06C096D96FC0}"/>
          </ac:picMkLst>
        </pc:picChg>
      </pc:sldChg>
      <pc:sldChg chg="addSp delSp modSp new mod setBg">
        <pc:chgData name="SOFIA VLACHOU" userId="5279a530-95e4-4678-b53e-9b877a3e6963" providerId="ADAL" clId="{F6F95DC8-19DB-4979-A60B-3C7E91FF61A7}" dt="2024-02-13T18:02:39.719" v="10543" actId="1076"/>
        <pc:sldMkLst>
          <pc:docMk/>
          <pc:sldMk cId="682839499" sldId="280"/>
        </pc:sldMkLst>
        <pc:spChg chg="mod">
          <ac:chgData name="SOFIA VLACHOU" userId="5279a530-95e4-4678-b53e-9b877a3e6963" providerId="ADAL" clId="{F6F95DC8-19DB-4979-A60B-3C7E91FF61A7}" dt="2024-02-13T17:38:06.912" v="10148" actId="26606"/>
          <ac:spMkLst>
            <pc:docMk/>
            <pc:sldMk cId="682839499" sldId="280"/>
            <ac:spMk id="2" creationId="{C0BA39AE-2237-2373-91CD-18B16FD0B29D}"/>
          </ac:spMkLst>
        </pc:spChg>
        <pc:spChg chg="add del mod">
          <ac:chgData name="SOFIA VLACHOU" userId="5279a530-95e4-4678-b53e-9b877a3e6963" providerId="ADAL" clId="{F6F95DC8-19DB-4979-A60B-3C7E91FF61A7}" dt="2024-02-13T18:00:47.935" v="10535" actId="113"/>
          <ac:spMkLst>
            <pc:docMk/>
            <pc:sldMk cId="682839499" sldId="280"/>
            <ac:spMk id="3" creationId="{020AF191-A651-4553-E5B9-D953F87D0166}"/>
          </ac:spMkLst>
        </pc:spChg>
        <pc:spChg chg="mod ord">
          <ac:chgData name="SOFIA VLACHOU" userId="5279a530-95e4-4678-b53e-9b877a3e6963" providerId="ADAL" clId="{F6F95DC8-19DB-4979-A60B-3C7E91FF61A7}" dt="2024-02-13T17:38:06.912" v="10148" actId="26606"/>
          <ac:spMkLst>
            <pc:docMk/>
            <pc:sldMk cId="682839499" sldId="280"/>
            <ac:spMk id="4" creationId="{040A2DA1-8632-BE5A-74EA-9387C47DCD87}"/>
          </ac:spMkLst>
        </pc:spChg>
        <pc:spChg chg="add mod">
          <ac:chgData name="SOFIA VLACHOU" userId="5279a530-95e4-4678-b53e-9b877a3e6963" providerId="ADAL" clId="{F6F95DC8-19DB-4979-A60B-3C7E91FF61A7}" dt="2024-02-13T18:02:39.719" v="10543" actId="1076"/>
          <ac:spMkLst>
            <pc:docMk/>
            <pc:sldMk cId="682839499" sldId="280"/>
            <ac:spMk id="9" creationId="{E7287DDD-977A-9968-A224-335CC944F68D}"/>
          </ac:spMkLst>
        </pc:spChg>
        <pc:spChg chg="add">
          <ac:chgData name="SOFIA VLACHOU" userId="5279a530-95e4-4678-b53e-9b877a3e6963" providerId="ADAL" clId="{F6F95DC8-19DB-4979-A60B-3C7E91FF61A7}" dt="2024-02-13T17:38:06.912" v="10148" actId="26606"/>
          <ac:spMkLst>
            <pc:docMk/>
            <pc:sldMk cId="682839499" sldId="280"/>
            <ac:spMk id="13" creationId="{2B97F24A-32CE-4C1C-A50D-3016B394DCFB}"/>
          </ac:spMkLst>
        </pc:spChg>
        <pc:spChg chg="add">
          <ac:chgData name="SOFIA VLACHOU" userId="5279a530-95e4-4678-b53e-9b877a3e6963" providerId="ADAL" clId="{F6F95DC8-19DB-4979-A60B-3C7E91FF61A7}" dt="2024-02-13T17:38:06.912" v="10148" actId="26606"/>
          <ac:spMkLst>
            <pc:docMk/>
            <pc:sldMk cId="682839499" sldId="280"/>
            <ac:spMk id="15" creationId="{CD8B4F24-440B-49E9-B85D-733523DC064B}"/>
          </ac:spMkLst>
        </pc:spChg>
        <pc:picChg chg="add del mod ord">
          <ac:chgData name="SOFIA VLACHOU" userId="5279a530-95e4-4678-b53e-9b877a3e6963" providerId="ADAL" clId="{F6F95DC8-19DB-4979-A60B-3C7E91FF61A7}" dt="2024-02-13T17:37:48.858" v="10125" actId="22"/>
          <ac:picMkLst>
            <pc:docMk/>
            <pc:sldMk cId="682839499" sldId="280"/>
            <ac:picMk id="6" creationId="{E743EE46-74C4-4BBB-DB18-205F352F577C}"/>
          </ac:picMkLst>
        </pc:picChg>
        <pc:picChg chg="add mod">
          <ac:chgData name="SOFIA VLACHOU" userId="5279a530-95e4-4678-b53e-9b877a3e6963" providerId="ADAL" clId="{F6F95DC8-19DB-4979-A60B-3C7E91FF61A7}" dt="2024-02-13T17:38:27.970" v="10158" actId="14100"/>
          <ac:picMkLst>
            <pc:docMk/>
            <pc:sldMk cId="682839499" sldId="280"/>
            <ac:picMk id="8" creationId="{79CABC13-9F49-0A52-1CC2-01954765B1BC}"/>
          </ac:picMkLst>
        </pc:picChg>
        <pc:picChg chg="add mod">
          <ac:chgData name="SOFIA VLACHOU" userId="5279a530-95e4-4678-b53e-9b877a3e6963" providerId="ADAL" clId="{F6F95DC8-19DB-4979-A60B-3C7E91FF61A7}" dt="2024-02-13T18:02:06.412" v="10542" actId="1076"/>
          <ac:picMkLst>
            <pc:docMk/>
            <pc:sldMk cId="682839499" sldId="280"/>
            <ac:picMk id="3074" creationId="{A2139520-9F5B-0E0F-2804-DA599FDF34F2}"/>
          </ac:picMkLst>
        </pc:picChg>
      </pc:sldChg>
      <pc:sldChg chg="addSp delSp modSp new mod setBg">
        <pc:chgData name="SOFIA VLACHOU" userId="5279a530-95e4-4678-b53e-9b877a3e6963" providerId="ADAL" clId="{F6F95DC8-19DB-4979-A60B-3C7E91FF61A7}" dt="2024-02-13T18:10:04.633" v="11005" actId="14100"/>
        <pc:sldMkLst>
          <pc:docMk/>
          <pc:sldMk cId="126685706" sldId="281"/>
        </pc:sldMkLst>
        <pc:spChg chg="mod">
          <ac:chgData name="SOFIA VLACHOU" userId="5279a530-95e4-4678-b53e-9b877a3e6963" providerId="ADAL" clId="{F6F95DC8-19DB-4979-A60B-3C7E91FF61A7}" dt="2024-02-13T18:09:21.322" v="10990" actId="26606"/>
          <ac:spMkLst>
            <pc:docMk/>
            <pc:sldMk cId="126685706" sldId="281"/>
            <ac:spMk id="2" creationId="{A39A0916-3714-CED3-31A1-E58E3C00712A}"/>
          </ac:spMkLst>
        </pc:spChg>
        <pc:spChg chg="mod">
          <ac:chgData name="SOFIA VLACHOU" userId="5279a530-95e4-4678-b53e-9b877a3e6963" providerId="ADAL" clId="{F6F95DC8-19DB-4979-A60B-3C7E91FF61A7}" dt="2024-02-13T18:09:55.463" v="11001" actId="14100"/>
          <ac:spMkLst>
            <pc:docMk/>
            <pc:sldMk cId="126685706" sldId="281"/>
            <ac:spMk id="3" creationId="{40B50CFA-3807-3933-BBD1-5340A41FC95C}"/>
          </ac:spMkLst>
        </pc:spChg>
        <pc:spChg chg="mod ord">
          <ac:chgData name="SOFIA VLACHOU" userId="5279a530-95e4-4678-b53e-9b877a3e6963" providerId="ADAL" clId="{F6F95DC8-19DB-4979-A60B-3C7E91FF61A7}" dt="2024-02-13T18:09:21.322" v="10990" actId="26606"/>
          <ac:spMkLst>
            <pc:docMk/>
            <pc:sldMk cId="126685706" sldId="281"/>
            <ac:spMk id="4" creationId="{FEF333AB-4429-3255-FFE7-7A8B24D3E9A8}"/>
          </ac:spMkLst>
        </pc:spChg>
        <pc:spChg chg="add del">
          <ac:chgData name="SOFIA VLACHOU" userId="5279a530-95e4-4678-b53e-9b877a3e6963" providerId="ADAL" clId="{F6F95DC8-19DB-4979-A60B-3C7E91FF61A7}" dt="2024-02-13T18:09:13.601" v="10981" actId="26606"/>
          <ac:spMkLst>
            <pc:docMk/>
            <pc:sldMk cId="126685706" sldId="281"/>
            <ac:spMk id="11" creationId="{DBC6133C-0615-4CE4-9132-37E609A9BDFA}"/>
          </ac:spMkLst>
        </pc:spChg>
        <pc:spChg chg="add del">
          <ac:chgData name="SOFIA VLACHOU" userId="5279a530-95e4-4678-b53e-9b877a3e6963" providerId="ADAL" clId="{F6F95DC8-19DB-4979-A60B-3C7E91FF61A7}" dt="2024-02-13T18:09:13.601" v="10981" actId="26606"/>
          <ac:spMkLst>
            <pc:docMk/>
            <pc:sldMk cId="126685706" sldId="281"/>
            <ac:spMk id="13" creationId="{169CC832-2974-4E8D-90ED-3E2941BA7336}"/>
          </ac:spMkLst>
        </pc:spChg>
        <pc:spChg chg="add del">
          <ac:chgData name="SOFIA VLACHOU" userId="5279a530-95e4-4678-b53e-9b877a3e6963" providerId="ADAL" clId="{F6F95DC8-19DB-4979-A60B-3C7E91FF61A7}" dt="2024-02-13T18:09:13.601" v="10981" actId="26606"/>
          <ac:spMkLst>
            <pc:docMk/>
            <pc:sldMk cId="126685706" sldId="281"/>
            <ac:spMk id="15" creationId="{55222F96-971A-4F90-B841-6BAB416C7AC1}"/>
          </ac:spMkLst>
        </pc:spChg>
        <pc:spChg chg="add del">
          <ac:chgData name="SOFIA VLACHOU" userId="5279a530-95e4-4678-b53e-9b877a3e6963" providerId="ADAL" clId="{F6F95DC8-19DB-4979-A60B-3C7E91FF61A7}" dt="2024-02-13T18:09:13.601" v="10981" actId="26606"/>
          <ac:spMkLst>
            <pc:docMk/>
            <pc:sldMk cId="126685706" sldId="281"/>
            <ac:spMk id="17" creationId="{08980754-6F4B-43C9-B9BE-127B6BED6586}"/>
          </ac:spMkLst>
        </pc:spChg>
        <pc:spChg chg="add del">
          <ac:chgData name="SOFIA VLACHOU" userId="5279a530-95e4-4678-b53e-9b877a3e6963" providerId="ADAL" clId="{F6F95DC8-19DB-4979-A60B-3C7E91FF61A7}" dt="2024-02-13T18:09:13.601" v="10981" actId="26606"/>
          <ac:spMkLst>
            <pc:docMk/>
            <pc:sldMk cId="126685706" sldId="281"/>
            <ac:spMk id="19" creationId="{2C1BBA94-3F40-40AA-8BB9-E69E25E537C1}"/>
          </ac:spMkLst>
        </pc:spChg>
        <pc:spChg chg="add del">
          <ac:chgData name="SOFIA VLACHOU" userId="5279a530-95e4-4678-b53e-9b877a3e6963" providerId="ADAL" clId="{F6F95DC8-19DB-4979-A60B-3C7E91FF61A7}" dt="2024-02-13T18:09:14.695" v="10983" actId="26606"/>
          <ac:spMkLst>
            <pc:docMk/>
            <pc:sldMk cId="126685706" sldId="281"/>
            <ac:spMk id="21" creationId="{19C9EAEA-39D0-4B0E-A0EB-51E7B26740B1}"/>
          </ac:spMkLst>
        </pc:spChg>
        <pc:spChg chg="add del">
          <ac:chgData name="SOFIA VLACHOU" userId="5279a530-95e4-4678-b53e-9b877a3e6963" providerId="ADAL" clId="{F6F95DC8-19DB-4979-A60B-3C7E91FF61A7}" dt="2024-02-13T18:09:14.695" v="10983" actId="26606"/>
          <ac:spMkLst>
            <pc:docMk/>
            <pc:sldMk cId="126685706" sldId="281"/>
            <ac:spMk id="22" creationId="{201CC55D-ED54-4C5C-95E6-10947BD1103B}"/>
          </ac:spMkLst>
        </pc:spChg>
        <pc:spChg chg="add del">
          <ac:chgData name="SOFIA VLACHOU" userId="5279a530-95e4-4678-b53e-9b877a3e6963" providerId="ADAL" clId="{F6F95DC8-19DB-4979-A60B-3C7E91FF61A7}" dt="2024-02-13T18:09:14.695" v="10983" actId="26606"/>
          <ac:spMkLst>
            <pc:docMk/>
            <pc:sldMk cId="126685706" sldId="281"/>
            <ac:spMk id="25" creationId="{3873B707-463F-40B0-8227-E8CC6C67EB25}"/>
          </ac:spMkLst>
        </pc:spChg>
        <pc:spChg chg="add del">
          <ac:chgData name="SOFIA VLACHOU" userId="5279a530-95e4-4678-b53e-9b877a3e6963" providerId="ADAL" clId="{F6F95DC8-19DB-4979-A60B-3C7E91FF61A7}" dt="2024-02-13T18:09:14.695" v="10983" actId="26606"/>
          <ac:spMkLst>
            <pc:docMk/>
            <pc:sldMk cId="126685706" sldId="281"/>
            <ac:spMk id="26" creationId="{C13237C8-E62C-4F0D-A318-BD6FB6C2D138}"/>
          </ac:spMkLst>
        </pc:spChg>
        <pc:spChg chg="add del">
          <ac:chgData name="SOFIA VLACHOU" userId="5279a530-95e4-4678-b53e-9b877a3e6963" providerId="ADAL" clId="{F6F95DC8-19DB-4979-A60B-3C7E91FF61A7}" dt="2024-02-13T18:09:17.523" v="10985" actId="26606"/>
          <ac:spMkLst>
            <pc:docMk/>
            <pc:sldMk cId="126685706" sldId="281"/>
            <ac:spMk id="28" creationId="{058A14AF-9FB5-4CC7-BA35-E8E85D3EDF0E}"/>
          </ac:spMkLst>
        </pc:spChg>
        <pc:spChg chg="add del">
          <ac:chgData name="SOFIA VLACHOU" userId="5279a530-95e4-4678-b53e-9b877a3e6963" providerId="ADAL" clId="{F6F95DC8-19DB-4979-A60B-3C7E91FF61A7}" dt="2024-02-13T18:09:17.523" v="10985" actId="26606"/>
          <ac:spMkLst>
            <pc:docMk/>
            <pc:sldMk cId="126685706" sldId="281"/>
            <ac:spMk id="29" creationId="{3A9A4357-BD1D-4622-A4FE-766E6AB8DE84}"/>
          </ac:spMkLst>
        </pc:spChg>
        <pc:spChg chg="add del">
          <ac:chgData name="SOFIA VLACHOU" userId="5279a530-95e4-4678-b53e-9b877a3e6963" providerId="ADAL" clId="{F6F95DC8-19DB-4979-A60B-3C7E91FF61A7}" dt="2024-02-13T18:09:17.523" v="10985" actId="26606"/>
          <ac:spMkLst>
            <pc:docMk/>
            <pc:sldMk cId="126685706" sldId="281"/>
            <ac:spMk id="30" creationId="{E659831F-0D9A-4C63-9EBB-8435B85A440F}"/>
          </ac:spMkLst>
        </pc:spChg>
        <pc:spChg chg="add del">
          <ac:chgData name="SOFIA VLACHOU" userId="5279a530-95e4-4678-b53e-9b877a3e6963" providerId="ADAL" clId="{F6F95DC8-19DB-4979-A60B-3C7E91FF61A7}" dt="2024-02-13T18:09:17.523" v="10985" actId="26606"/>
          <ac:spMkLst>
            <pc:docMk/>
            <pc:sldMk cId="126685706" sldId="281"/>
            <ac:spMk id="31" creationId="{E6995CE5-F890-4ABA-82A2-26507CE8D2A3}"/>
          </ac:spMkLst>
        </pc:spChg>
        <pc:spChg chg="add del">
          <ac:chgData name="SOFIA VLACHOU" userId="5279a530-95e4-4678-b53e-9b877a3e6963" providerId="ADAL" clId="{F6F95DC8-19DB-4979-A60B-3C7E91FF61A7}" dt="2024-02-13T18:09:20.431" v="10987" actId="26606"/>
          <ac:spMkLst>
            <pc:docMk/>
            <pc:sldMk cId="126685706" sldId="281"/>
            <ac:spMk id="33" creationId="{117AB3D3-3C9C-4DED-809A-78734805B895}"/>
          </ac:spMkLst>
        </pc:spChg>
        <pc:spChg chg="add del">
          <ac:chgData name="SOFIA VLACHOU" userId="5279a530-95e4-4678-b53e-9b877a3e6963" providerId="ADAL" clId="{F6F95DC8-19DB-4979-A60B-3C7E91FF61A7}" dt="2024-02-13T18:09:20.431" v="10987" actId="26606"/>
          <ac:spMkLst>
            <pc:docMk/>
            <pc:sldMk cId="126685706" sldId="281"/>
            <ac:spMk id="34" creationId="{3A9A4357-BD1D-4622-A4FE-766E6AB8DE84}"/>
          </ac:spMkLst>
        </pc:spChg>
        <pc:spChg chg="add del">
          <ac:chgData name="SOFIA VLACHOU" userId="5279a530-95e4-4678-b53e-9b877a3e6963" providerId="ADAL" clId="{F6F95DC8-19DB-4979-A60B-3C7E91FF61A7}" dt="2024-02-13T18:09:20.431" v="10987" actId="26606"/>
          <ac:spMkLst>
            <pc:docMk/>
            <pc:sldMk cId="126685706" sldId="281"/>
            <ac:spMk id="35" creationId="{E659831F-0D9A-4C63-9EBB-8435B85A440F}"/>
          </ac:spMkLst>
        </pc:spChg>
        <pc:spChg chg="add del">
          <ac:chgData name="SOFIA VLACHOU" userId="5279a530-95e4-4678-b53e-9b877a3e6963" providerId="ADAL" clId="{F6F95DC8-19DB-4979-A60B-3C7E91FF61A7}" dt="2024-02-13T18:09:20.431" v="10987" actId="26606"/>
          <ac:spMkLst>
            <pc:docMk/>
            <pc:sldMk cId="126685706" sldId="281"/>
            <ac:spMk id="36" creationId="{E6995CE5-F890-4ABA-82A2-26507CE8D2A3}"/>
          </ac:spMkLst>
        </pc:spChg>
        <pc:spChg chg="add del">
          <ac:chgData name="SOFIA VLACHOU" userId="5279a530-95e4-4678-b53e-9b877a3e6963" providerId="ADAL" clId="{F6F95DC8-19DB-4979-A60B-3C7E91FF61A7}" dt="2024-02-13T18:09:21.306" v="10989" actId="26606"/>
          <ac:spMkLst>
            <pc:docMk/>
            <pc:sldMk cId="126685706" sldId="281"/>
            <ac:spMk id="38" creationId="{DBC6133C-0615-4CE4-9132-37E609A9BDFA}"/>
          </ac:spMkLst>
        </pc:spChg>
        <pc:spChg chg="add del">
          <ac:chgData name="SOFIA VLACHOU" userId="5279a530-95e4-4678-b53e-9b877a3e6963" providerId="ADAL" clId="{F6F95DC8-19DB-4979-A60B-3C7E91FF61A7}" dt="2024-02-13T18:09:21.306" v="10989" actId="26606"/>
          <ac:spMkLst>
            <pc:docMk/>
            <pc:sldMk cId="126685706" sldId="281"/>
            <ac:spMk id="39" creationId="{169CC832-2974-4E8D-90ED-3E2941BA7336}"/>
          </ac:spMkLst>
        </pc:spChg>
        <pc:spChg chg="add del">
          <ac:chgData name="SOFIA VLACHOU" userId="5279a530-95e4-4678-b53e-9b877a3e6963" providerId="ADAL" clId="{F6F95DC8-19DB-4979-A60B-3C7E91FF61A7}" dt="2024-02-13T18:09:21.306" v="10989" actId="26606"/>
          <ac:spMkLst>
            <pc:docMk/>
            <pc:sldMk cId="126685706" sldId="281"/>
            <ac:spMk id="40" creationId="{55222F96-971A-4F90-B841-6BAB416C7AC1}"/>
          </ac:spMkLst>
        </pc:spChg>
        <pc:spChg chg="add del">
          <ac:chgData name="SOFIA VLACHOU" userId="5279a530-95e4-4678-b53e-9b877a3e6963" providerId="ADAL" clId="{F6F95DC8-19DB-4979-A60B-3C7E91FF61A7}" dt="2024-02-13T18:09:21.306" v="10989" actId="26606"/>
          <ac:spMkLst>
            <pc:docMk/>
            <pc:sldMk cId="126685706" sldId="281"/>
            <ac:spMk id="41" creationId="{08980754-6F4B-43C9-B9BE-127B6BED6586}"/>
          </ac:spMkLst>
        </pc:spChg>
        <pc:spChg chg="add del">
          <ac:chgData name="SOFIA VLACHOU" userId="5279a530-95e4-4678-b53e-9b877a3e6963" providerId="ADAL" clId="{F6F95DC8-19DB-4979-A60B-3C7E91FF61A7}" dt="2024-02-13T18:09:21.306" v="10989" actId="26606"/>
          <ac:spMkLst>
            <pc:docMk/>
            <pc:sldMk cId="126685706" sldId="281"/>
            <ac:spMk id="42" creationId="{2C1BBA94-3F40-40AA-8BB9-E69E25E537C1}"/>
          </ac:spMkLst>
        </pc:spChg>
        <pc:spChg chg="add">
          <ac:chgData name="SOFIA VLACHOU" userId="5279a530-95e4-4678-b53e-9b877a3e6963" providerId="ADAL" clId="{F6F95DC8-19DB-4979-A60B-3C7E91FF61A7}" dt="2024-02-13T18:09:21.322" v="10990" actId="26606"/>
          <ac:spMkLst>
            <pc:docMk/>
            <pc:sldMk cId="126685706" sldId="281"/>
            <ac:spMk id="44" creationId="{058A14AF-9FB5-4CC7-BA35-E8E85D3EDF0E}"/>
          </ac:spMkLst>
        </pc:spChg>
        <pc:spChg chg="add">
          <ac:chgData name="SOFIA VLACHOU" userId="5279a530-95e4-4678-b53e-9b877a3e6963" providerId="ADAL" clId="{F6F95DC8-19DB-4979-A60B-3C7E91FF61A7}" dt="2024-02-13T18:09:21.322" v="10990" actId="26606"/>
          <ac:spMkLst>
            <pc:docMk/>
            <pc:sldMk cId="126685706" sldId="281"/>
            <ac:spMk id="45" creationId="{3A9A4357-BD1D-4622-A4FE-766E6AB8DE84}"/>
          </ac:spMkLst>
        </pc:spChg>
        <pc:spChg chg="add">
          <ac:chgData name="SOFIA VLACHOU" userId="5279a530-95e4-4678-b53e-9b877a3e6963" providerId="ADAL" clId="{F6F95DC8-19DB-4979-A60B-3C7E91FF61A7}" dt="2024-02-13T18:09:21.322" v="10990" actId="26606"/>
          <ac:spMkLst>
            <pc:docMk/>
            <pc:sldMk cId="126685706" sldId="281"/>
            <ac:spMk id="46" creationId="{E659831F-0D9A-4C63-9EBB-8435B85A440F}"/>
          </ac:spMkLst>
        </pc:spChg>
        <pc:spChg chg="add">
          <ac:chgData name="SOFIA VLACHOU" userId="5279a530-95e4-4678-b53e-9b877a3e6963" providerId="ADAL" clId="{F6F95DC8-19DB-4979-A60B-3C7E91FF61A7}" dt="2024-02-13T18:09:21.322" v="10990" actId="26606"/>
          <ac:spMkLst>
            <pc:docMk/>
            <pc:sldMk cId="126685706" sldId="281"/>
            <ac:spMk id="47" creationId="{E6995CE5-F890-4ABA-82A2-26507CE8D2A3}"/>
          </ac:spMkLst>
        </pc:spChg>
        <pc:grpChg chg="add del">
          <ac:chgData name="SOFIA VLACHOU" userId="5279a530-95e4-4678-b53e-9b877a3e6963" providerId="ADAL" clId="{F6F95DC8-19DB-4979-A60B-3C7E91FF61A7}" dt="2024-02-13T18:09:14.695" v="10983" actId="26606"/>
          <ac:grpSpMkLst>
            <pc:docMk/>
            <pc:sldMk cId="126685706" sldId="281"/>
            <ac:grpSpMk id="23" creationId="{1DE889C7-FAD6-4397-98E2-05D503484459}"/>
          </ac:grpSpMkLst>
        </pc:grpChg>
        <pc:picChg chg="add mod">
          <ac:chgData name="SOFIA VLACHOU" userId="5279a530-95e4-4678-b53e-9b877a3e6963" providerId="ADAL" clId="{F6F95DC8-19DB-4979-A60B-3C7E91FF61A7}" dt="2024-02-13T18:10:04.633" v="11005" actId="14100"/>
          <ac:picMkLst>
            <pc:docMk/>
            <pc:sldMk cId="126685706" sldId="281"/>
            <ac:picMk id="6" creationId="{40DB74C0-7BCC-F402-6B27-C39C5BFF731A}"/>
          </ac:picMkLst>
        </pc:picChg>
      </pc:sldChg>
      <pc:sldChg chg="modSp new mod">
        <pc:chgData name="SOFIA VLACHOU" userId="5279a530-95e4-4678-b53e-9b877a3e6963" providerId="ADAL" clId="{F6F95DC8-19DB-4979-A60B-3C7E91FF61A7}" dt="2024-02-13T19:02:23.130" v="11636" actId="14100"/>
        <pc:sldMkLst>
          <pc:docMk/>
          <pc:sldMk cId="272811896" sldId="282"/>
        </pc:sldMkLst>
        <pc:spChg chg="mod">
          <ac:chgData name="SOFIA VLACHOU" userId="5279a530-95e4-4678-b53e-9b877a3e6963" providerId="ADAL" clId="{F6F95DC8-19DB-4979-A60B-3C7E91FF61A7}" dt="2024-02-13T18:45:43.517" v="11052" actId="313"/>
          <ac:spMkLst>
            <pc:docMk/>
            <pc:sldMk cId="272811896" sldId="282"/>
            <ac:spMk id="2" creationId="{6AA7E8DA-5074-D211-DBEE-BB8443D64D96}"/>
          </ac:spMkLst>
        </pc:spChg>
        <pc:spChg chg="mod">
          <ac:chgData name="SOFIA VLACHOU" userId="5279a530-95e4-4678-b53e-9b877a3e6963" providerId="ADAL" clId="{F6F95DC8-19DB-4979-A60B-3C7E91FF61A7}" dt="2024-02-13T19:02:23.130" v="11636" actId="14100"/>
          <ac:spMkLst>
            <pc:docMk/>
            <pc:sldMk cId="272811896" sldId="282"/>
            <ac:spMk id="3" creationId="{57EF4052-D84F-BFCD-F0DE-B5B854D62745}"/>
          </ac:spMkLst>
        </pc:spChg>
      </pc:sldChg>
      <pc:sldChg chg="modSp new mod">
        <pc:chgData name="SOFIA VLACHOU" userId="5279a530-95e4-4678-b53e-9b877a3e6963" providerId="ADAL" clId="{F6F95DC8-19DB-4979-A60B-3C7E91FF61A7}" dt="2024-02-13T19:40:12.267" v="12723" actId="27636"/>
        <pc:sldMkLst>
          <pc:docMk/>
          <pc:sldMk cId="4280043025" sldId="283"/>
        </pc:sldMkLst>
        <pc:spChg chg="mod">
          <ac:chgData name="SOFIA VLACHOU" userId="5279a530-95e4-4678-b53e-9b877a3e6963" providerId="ADAL" clId="{F6F95DC8-19DB-4979-A60B-3C7E91FF61A7}" dt="2024-02-13T19:02:40.595" v="11638"/>
          <ac:spMkLst>
            <pc:docMk/>
            <pc:sldMk cId="4280043025" sldId="283"/>
            <ac:spMk id="2" creationId="{6783AD29-6504-96E7-D3C3-B638717D1DCC}"/>
          </ac:spMkLst>
        </pc:spChg>
        <pc:spChg chg="mod">
          <ac:chgData name="SOFIA VLACHOU" userId="5279a530-95e4-4678-b53e-9b877a3e6963" providerId="ADAL" clId="{F6F95DC8-19DB-4979-A60B-3C7E91FF61A7}" dt="2024-02-13T19:40:12.267" v="12723" actId="27636"/>
          <ac:spMkLst>
            <pc:docMk/>
            <pc:sldMk cId="4280043025" sldId="283"/>
            <ac:spMk id="3" creationId="{F5A3F4E2-595D-447B-712A-4A5325051B98}"/>
          </ac:spMkLst>
        </pc:spChg>
      </pc:sldChg>
      <pc:sldChg chg="addSp delSp modSp new mod">
        <pc:chgData name="SOFIA VLACHOU" userId="5279a530-95e4-4678-b53e-9b877a3e6963" providerId="ADAL" clId="{F6F95DC8-19DB-4979-A60B-3C7E91FF61A7}" dt="2024-02-13T19:16:07.986" v="12235" actId="1038"/>
        <pc:sldMkLst>
          <pc:docMk/>
          <pc:sldMk cId="980485028" sldId="284"/>
        </pc:sldMkLst>
        <pc:spChg chg="add del">
          <ac:chgData name="SOFIA VLACHOU" userId="5279a530-95e4-4678-b53e-9b877a3e6963" providerId="ADAL" clId="{F6F95DC8-19DB-4979-A60B-3C7E91FF61A7}" dt="2024-02-13T19:15:23.502" v="12210" actId="478"/>
          <ac:spMkLst>
            <pc:docMk/>
            <pc:sldMk cId="980485028" sldId="284"/>
            <ac:spMk id="2" creationId="{7CABC098-7D40-18C4-5009-F10232F67CEF}"/>
          </ac:spMkLst>
        </pc:spChg>
        <pc:spChg chg="add del mod">
          <ac:chgData name="SOFIA VLACHOU" userId="5279a530-95e4-4678-b53e-9b877a3e6963" providerId="ADAL" clId="{F6F95DC8-19DB-4979-A60B-3C7E91FF61A7}" dt="2024-02-13T19:15:27.581" v="12211" actId="14100"/>
          <ac:spMkLst>
            <pc:docMk/>
            <pc:sldMk cId="980485028" sldId="284"/>
            <ac:spMk id="3" creationId="{7CED4DE8-A1A9-0D09-3E09-D67D37E9CFF8}"/>
          </ac:spMkLst>
        </pc:spChg>
        <pc:picChg chg="add del mod ord">
          <ac:chgData name="SOFIA VLACHOU" userId="5279a530-95e4-4678-b53e-9b877a3e6963" providerId="ADAL" clId="{F6F95DC8-19DB-4979-A60B-3C7E91FF61A7}" dt="2024-02-13T19:14:21.913" v="12197" actId="22"/>
          <ac:picMkLst>
            <pc:docMk/>
            <pc:sldMk cId="980485028" sldId="284"/>
            <ac:picMk id="6" creationId="{A58C6037-D0F6-7461-064E-8A71D8F72A01}"/>
          </ac:picMkLst>
        </pc:picChg>
        <pc:picChg chg="add del mod ord">
          <ac:chgData name="SOFIA VLACHOU" userId="5279a530-95e4-4678-b53e-9b877a3e6963" providerId="ADAL" clId="{F6F95DC8-19DB-4979-A60B-3C7E91FF61A7}" dt="2024-02-13T19:14:53.859" v="12199" actId="22"/>
          <ac:picMkLst>
            <pc:docMk/>
            <pc:sldMk cId="980485028" sldId="284"/>
            <ac:picMk id="8" creationId="{CE553CDA-1980-6387-A813-952346537E5B}"/>
          </ac:picMkLst>
        </pc:picChg>
        <pc:picChg chg="add mod">
          <ac:chgData name="SOFIA VLACHOU" userId="5279a530-95e4-4678-b53e-9b877a3e6963" providerId="ADAL" clId="{F6F95DC8-19DB-4979-A60B-3C7E91FF61A7}" dt="2024-02-13T19:16:07.986" v="12235" actId="1038"/>
          <ac:picMkLst>
            <pc:docMk/>
            <pc:sldMk cId="980485028" sldId="284"/>
            <ac:picMk id="4098" creationId="{01A6952C-1836-9AE2-B53D-F1268865BCE4}"/>
          </ac:picMkLst>
        </pc:picChg>
      </pc:sldChg>
      <pc:sldChg chg="delSp modSp new mod">
        <pc:chgData name="SOFIA VLACHOU" userId="5279a530-95e4-4678-b53e-9b877a3e6963" providerId="ADAL" clId="{F6F95DC8-19DB-4979-A60B-3C7E91FF61A7}" dt="2024-02-13T19:33:51.172" v="12525" actId="20577"/>
        <pc:sldMkLst>
          <pc:docMk/>
          <pc:sldMk cId="1315796862" sldId="285"/>
        </pc:sldMkLst>
        <pc:spChg chg="del">
          <ac:chgData name="SOFIA VLACHOU" userId="5279a530-95e4-4678-b53e-9b877a3e6963" providerId="ADAL" clId="{F6F95DC8-19DB-4979-A60B-3C7E91FF61A7}" dt="2024-02-13T19:18:47.593" v="12237" actId="478"/>
          <ac:spMkLst>
            <pc:docMk/>
            <pc:sldMk cId="1315796862" sldId="285"/>
            <ac:spMk id="2" creationId="{4A072409-8304-376F-4FA1-97A7BEB7CCAD}"/>
          </ac:spMkLst>
        </pc:spChg>
        <pc:spChg chg="mod">
          <ac:chgData name="SOFIA VLACHOU" userId="5279a530-95e4-4678-b53e-9b877a3e6963" providerId="ADAL" clId="{F6F95DC8-19DB-4979-A60B-3C7E91FF61A7}" dt="2024-02-13T19:33:51.172" v="12525" actId="20577"/>
          <ac:spMkLst>
            <pc:docMk/>
            <pc:sldMk cId="1315796862" sldId="285"/>
            <ac:spMk id="3" creationId="{A67914EC-D856-6BFC-2594-9015F14F1252}"/>
          </ac:spMkLst>
        </pc:spChg>
      </pc:sldChg>
      <pc:sldChg chg="addSp delSp modSp new mod setBg">
        <pc:chgData name="SOFIA VLACHOU" userId="5279a530-95e4-4678-b53e-9b877a3e6963" providerId="ADAL" clId="{F6F95DC8-19DB-4979-A60B-3C7E91FF61A7}" dt="2024-02-13T19:32:36.754" v="12476" actId="1076"/>
        <pc:sldMkLst>
          <pc:docMk/>
          <pc:sldMk cId="1642577663" sldId="286"/>
        </pc:sldMkLst>
        <pc:spChg chg="mod">
          <ac:chgData name="SOFIA VLACHOU" userId="5279a530-95e4-4678-b53e-9b877a3e6963" providerId="ADAL" clId="{F6F95DC8-19DB-4979-A60B-3C7E91FF61A7}" dt="2024-02-13T19:30:32.536" v="12456" actId="26606"/>
          <ac:spMkLst>
            <pc:docMk/>
            <pc:sldMk cId="1642577663" sldId="286"/>
            <ac:spMk id="2" creationId="{67B6C3C5-9286-EBC0-FD5D-CC6F67673B6B}"/>
          </ac:spMkLst>
        </pc:spChg>
        <pc:spChg chg="del">
          <ac:chgData name="SOFIA VLACHOU" userId="5279a530-95e4-4678-b53e-9b877a3e6963" providerId="ADAL" clId="{F6F95DC8-19DB-4979-A60B-3C7E91FF61A7}" dt="2024-02-13T19:25:59.448" v="12438"/>
          <ac:spMkLst>
            <pc:docMk/>
            <pc:sldMk cId="1642577663" sldId="286"/>
            <ac:spMk id="3" creationId="{ED7119C7-EE1B-1BC7-9470-3FCFDC7043A5}"/>
          </ac:spMkLst>
        </pc:spChg>
        <pc:spChg chg="mod ord">
          <ac:chgData name="SOFIA VLACHOU" userId="5279a530-95e4-4678-b53e-9b877a3e6963" providerId="ADAL" clId="{F6F95DC8-19DB-4979-A60B-3C7E91FF61A7}" dt="2024-02-13T19:30:32.536" v="12456" actId="26606"/>
          <ac:spMkLst>
            <pc:docMk/>
            <pc:sldMk cId="1642577663" sldId="286"/>
            <ac:spMk id="4" creationId="{A758BAAC-D7DE-6B49-F8A6-C15ECC9E1CD0}"/>
          </ac:spMkLst>
        </pc:spChg>
        <pc:spChg chg="add">
          <ac:chgData name="SOFIA VLACHOU" userId="5279a530-95e4-4678-b53e-9b877a3e6963" providerId="ADAL" clId="{F6F95DC8-19DB-4979-A60B-3C7E91FF61A7}" dt="2024-02-13T19:26:53.144" v="12440"/>
          <ac:spMkLst>
            <pc:docMk/>
            <pc:sldMk cId="1642577663" sldId="286"/>
            <ac:spMk id="5" creationId="{183A5426-866A-9EDF-CB2F-418E3E31055A}"/>
          </ac:spMkLst>
        </pc:spChg>
        <pc:spChg chg="add mod">
          <ac:chgData name="SOFIA VLACHOU" userId="5279a530-95e4-4678-b53e-9b877a3e6963" providerId="ADAL" clId="{F6F95DC8-19DB-4979-A60B-3C7E91FF61A7}" dt="2024-02-13T19:27:08.450" v="12443" actId="14100"/>
          <ac:spMkLst>
            <pc:docMk/>
            <pc:sldMk cId="1642577663" sldId="286"/>
            <ac:spMk id="6" creationId="{9D814CCE-5E1A-746B-5A97-2A3F8049584E}"/>
          </ac:spMkLst>
        </pc:spChg>
        <pc:spChg chg="add del">
          <ac:chgData name="SOFIA VLACHOU" userId="5279a530-95e4-4678-b53e-9b877a3e6963" providerId="ADAL" clId="{F6F95DC8-19DB-4979-A60B-3C7E91FF61A7}" dt="2024-02-13T19:30:32.536" v="12456" actId="26606"/>
          <ac:spMkLst>
            <pc:docMk/>
            <pc:sldMk cId="1642577663" sldId="286"/>
            <ac:spMk id="5135" creationId="{23C919D2-98BF-4AF0-8F4F-DDD2962F07B2}"/>
          </ac:spMkLst>
        </pc:spChg>
        <pc:spChg chg="add del">
          <ac:chgData name="SOFIA VLACHOU" userId="5279a530-95e4-4678-b53e-9b877a3e6963" providerId="ADAL" clId="{F6F95DC8-19DB-4979-A60B-3C7E91FF61A7}" dt="2024-02-13T19:30:32.536" v="12456" actId="26606"/>
          <ac:spMkLst>
            <pc:docMk/>
            <pc:sldMk cId="1642577663" sldId="286"/>
            <ac:spMk id="5137" creationId="{48B13CA8-CBEA-4805-955D-CEBE32236560}"/>
          </ac:spMkLst>
        </pc:spChg>
        <pc:picChg chg="add mod">
          <ac:chgData name="SOFIA VLACHOU" userId="5279a530-95e4-4678-b53e-9b877a3e6963" providerId="ADAL" clId="{F6F95DC8-19DB-4979-A60B-3C7E91FF61A7}" dt="2024-02-13T19:30:32.536" v="12456" actId="26606"/>
          <ac:picMkLst>
            <pc:docMk/>
            <pc:sldMk cId="1642577663" sldId="286"/>
            <ac:picMk id="8" creationId="{4927B209-FF08-1FD6-0097-8C02CDA68E67}"/>
          </ac:picMkLst>
        </pc:picChg>
        <pc:picChg chg="add mod ord">
          <ac:chgData name="SOFIA VLACHOU" userId="5279a530-95e4-4678-b53e-9b877a3e6963" providerId="ADAL" clId="{F6F95DC8-19DB-4979-A60B-3C7E91FF61A7}" dt="2024-02-13T19:30:32.536" v="12456" actId="26606"/>
          <ac:picMkLst>
            <pc:docMk/>
            <pc:sldMk cId="1642577663" sldId="286"/>
            <ac:picMk id="5122" creationId="{962D4CFA-D8EB-69DD-2301-301A8BF8E446}"/>
          </ac:picMkLst>
        </pc:picChg>
        <pc:picChg chg="add mod ord">
          <ac:chgData name="SOFIA VLACHOU" userId="5279a530-95e4-4678-b53e-9b877a3e6963" providerId="ADAL" clId="{F6F95DC8-19DB-4979-A60B-3C7E91FF61A7}" dt="2024-02-13T19:30:52.767" v="12464" actId="14100"/>
          <ac:picMkLst>
            <pc:docMk/>
            <pc:sldMk cId="1642577663" sldId="286"/>
            <ac:picMk id="5128" creationId="{1EA199E2-1433-6877-9367-23B62FB33371}"/>
          </ac:picMkLst>
        </pc:picChg>
        <pc:picChg chg="add mod">
          <ac:chgData name="SOFIA VLACHOU" userId="5279a530-95e4-4678-b53e-9b877a3e6963" providerId="ADAL" clId="{F6F95DC8-19DB-4979-A60B-3C7E91FF61A7}" dt="2024-02-13T19:30:57.406" v="12466" actId="14100"/>
          <ac:picMkLst>
            <pc:docMk/>
            <pc:sldMk cId="1642577663" sldId="286"/>
            <ac:picMk id="5130" creationId="{C8641D67-116E-D45E-C583-2A51DB4B081A}"/>
          </ac:picMkLst>
        </pc:picChg>
        <pc:picChg chg="add mod">
          <ac:chgData name="SOFIA VLACHOU" userId="5279a530-95e4-4678-b53e-9b877a3e6963" providerId="ADAL" clId="{F6F95DC8-19DB-4979-A60B-3C7E91FF61A7}" dt="2024-02-13T19:32:36.754" v="12476" actId="1076"/>
          <ac:picMkLst>
            <pc:docMk/>
            <pc:sldMk cId="1642577663" sldId="286"/>
            <ac:picMk id="5132" creationId="{A53B055A-78CD-D228-7008-D91E01823A5C}"/>
          </ac:picMkLst>
        </pc:picChg>
      </pc:sldChg>
      <pc:sldChg chg="delSp modSp new mod">
        <pc:chgData name="SOFIA VLACHOU" userId="5279a530-95e4-4678-b53e-9b877a3e6963" providerId="ADAL" clId="{F6F95DC8-19DB-4979-A60B-3C7E91FF61A7}" dt="2024-02-14T09:10:16.746" v="13023" actId="14100"/>
        <pc:sldMkLst>
          <pc:docMk/>
          <pc:sldMk cId="3779666573" sldId="287"/>
        </pc:sldMkLst>
        <pc:spChg chg="del">
          <ac:chgData name="SOFIA VLACHOU" userId="5279a530-95e4-4678-b53e-9b877a3e6963" providerId="ADAL" clId="{F6F95DC8-19DB-4979-A60B-3C7E91FF61A7}" dt="2024-02-14T09:09:37.449" v="13015" actId="478"/>
          <ac:spMkLst>
            <pc:docMk/>
            <pc:sldMk cId="3779666573" sldId="287"/>
            <ac:spMk id="2" creationId="{3FB3C481-DEA0-1B24-A177-C7607CC6A1AB}"/>
          </ac:spMkLst>
        </pc:spChg>
        <pc:spChg chg="mod">
          <ac:chgData name="SOFIA VLACHOU" userId="5279a530-95e4-4678-b53e-9b877a3e6963" providerId="ADAL" clId="{F6F95DC8-19DB-4979-A60B-3C7E91FF61A7}" dt="2024-02-14T09:10:16.746" v="13023" actId="14100"/>
          <ac:spMkLst>
            <pc:docMk/>
            <pc:sldMk cId="3779666573" sldId="287"/>
            <ac:spMk id="3" creationId="{61254378-1615-CCC0-BEA5-181AA21D72C8}"/>
          </ac:spMkLst>
        </pc:spChg>
      </pc:sldChg>
      <pc:sldChg chg="modSp new mod">
        <pc:chgData name="SOFIA VLACHOU" userId="5279a530-95e4-4678-b53e-9b877a3e6963" providerId="ADAL" clId="{F6F95DC8-19DB-4979-A60B-3C7E91FF61A7}" dt="2024-02-14T10:15:17.235" v="14384" actId="1076"/>
        <pc:sldMkLst>
          <pc:docMk/>
          <pc:sldMk cId="181753510" sldId="288"/>
        </pc:sldMkLst>
        <pc:spChg chg="mod">
          <ac:chgData name="SOFIA VLACHOU" userId="5279a530-95e4-4678-b53e-9b877a3e6963" providerId="ADAL" clId="{F6F95DC8-19DB-4979-A60B-3C7E91FF61A7}" dt="2024-02-14T10:15:17.235" v="14384" actId="1076"/>
          <ac:spMkLst>
            <pc:docMk/>
            <pc:sldMk cId="181753510" sldId="288"/>
            <ac:spMk id="2" creationId="{014B706B-F835-8811-9279-14D811A79AA1}"/>
          </ac:spMkLst>
        </pc:spChg>
        <pc:spChg chg="mod">
          <ac:chgData name="SOFIA VLACHOU" userId="5279a530-95e4-4678-b53e-9b877a3e6963" providerId="ADAL" clId="{F6F95DC8-19DB-4979-A60B-3C7E91FF61A7}" dt="2024-02-14T10:15:13.075" v="14381" actId="27636"/>
          <ac:spMkLst>
            <pc:docMk/>
            <pc:sldMk cId="181753510" sldId="288"/>
            <ac:spMk id="3" creationId="{0BE4FDEB-BBF9-0AFD-C0BA-81709BFC0D62}"/>
          </ac:spMkLst>
        </pc:spChg>
      </pc:sldChg>
    </pc:docChg>
  </pc:docChgLst>
  <pc:docChgLst>
    <pc:chgData name="SOFIA VLACHOU" userId="5279a530-95e4-4678-b53e-9b877a3e6963" providerId="ADAL" clId="{E7E37A8E-A030-4545-B006-119FB912A377}"/>
    <pc:docChg chg="undo redo custSel addSld delSld modSld">
      <pc:chgData name="SOFIA VLACHOU" userId="5279a530-95e4-4678-b53e-9b877a3e6963" providerId="ADAL" clId="{E7E37A8E-A030-4545-B006-119FB912A377}" dt="2024-02-26T11:35:39.507" v="18256"/>
      <pc:docMkLst>
        <pc:docMk/>
      </pc:docMkLst>
      <pc:sldChg chg="modSp mod">
        <pc:chgData name="SOFIA VLACHOU" userId="5279a530-95e4-4678-b53e-9b877a3e6963" providerId="ADAL" clId="{E7E37A8E-A030-4545-B006-119FB912A377}" dt="2024-02-15T13:09:43.302" v="82" actId="20577"/>
        <pc:sldMkLst>
          <pc:docMk/>
          <pc:sldMk cId="3503120259" sldId="256"/>
        </pc:sldMkLst>
        <pc:spChg chg="mod">
          <ac:chgData name="SOFIA VLACHOU" userId="5279a530-95e4-4678-b53e-9b877a3e6963" providerId="ADAL" clId="{E7E37A8E-A030-4545-B006-119FB912A377}" dt="2024-02-15T13:09:43.302" v="82" actId="20577"/>
          <ac:spMkLst>
            <pc:docMk/>
            <pc:sldMk cId="3503120259" sldId="256"/>
            <ac:spMk id="2" creationId="{0AC3AE1B-9F74-D5B1-8710-1E76B69BC1B0}"/>
          </ac:spMkLst>
        </pc:spChg>
      </pc:sldChg>
      <pc:sldChg chg="modSp mod">
        <pc:chgData name="SOFIA VLACHOU" userId="5279a530-95e4-4678-b53e-9b877a3e6963" providerId="ADAL" clId="{E7E37A8E-A030-4545-B006-119FB912A377}" dt="2024-02-25T10:33:33.213" v="15958" actId="20577"/>
        <pc:sldMkLst>
          <pc:docMk/>
          <pc:sldMk cId="729278578" sldId="257"/>
        </pc:sldMkLst>
        <pc:spChg chg="mod">
          <ac:chgData name="SOFIA VLACHOU" userId="5279a530-95e4-4678-b53e-9b877a3e6963" providerId="ADAL" clId="{E7E37A8E-A030-4545-B006-119FB912A377}" dt="2024-02-25T10:33:33.213" v="15958" actId="20577"/>
          <ac:spMkLst>
            <pc:docMk/>
            <pc:sldMk cId="729278578" sldId="257"/>
            <ac:spMk id="3" creationId="{6416D0B1-F486-FE14-DCFB-343176E329CB}"/>
          </ac:spMkLst>
        </pc:spChg>
      </pc:sldChg>
      <pc:sldChg chg="modSp mod">
        <pc:chgData name="SOFIA VLACHOU" userId="5279a530-95e4-4678-b53e-9b877a3e6963" providerId="ADAL" clId="{E7E37A8E-A030-4545-B006-119FB912A377}" dt="2024-02-15T13:20:17.176" v="165" actId="313"/>
        <pc:sldMkLst>
          <pc:docMk/>
          <pc:sldMk cId="3772814741" sldId="258"/>
        </pc:sldMkLst>
        <pc:spChg chg="mod">
          <ac:chgData name="SOFIA VLACHOU" userId="5279a530-95e4-4678-b53e-9b877a3e6963" providerId="ADAL" clId="{E7E37A8E-A030-4545-B006-119FB912A377}" dt="2024-02-15T13:20:17.176" v="165" actId="313"/>
          <ac:spMkLst>
            <pc:docMk/>
            <pc:sldMk cId="3772814741" sldId="258"/>
            <ac:spMk id="3" creationId="{157316DA-C963-36BB-EB40-8725C26BE55F}"/>
          </ac:spMkLst>
        </pc:spChg>
      </pc:sldChg>
      <pc:sldChg chg="modSp mod">
        <pc:chgData name="SOFIA VLACHOU" userId="5279a530-95e4-4678-b53e-9b877a3e6963" providerId="ADAL" clId="{E7E37A8E-A030-4545-B006-119FB912A377}" dt="2024-02-15T13:27:57.786" v="599" actId="20577"/>
        <pc:sldMkLst>
          <pc:docMk/>
          <pc:sldMk cId="142681620" sldId="259"/>
        </pc:sldMkLst>
        <pc:spChg chg="mod">
          <ac:chgData name="SOFIA VLACHOU" userId="5279a530-95e4-4678-b53e-9b877a3e6963" providerId="ADAL" clId="{E7E37A8E-A030-4545-B006-119FB912A377}" dt="2024-02-15T13:27:57.786" v="599" actId="20577"/>
          <ac:spMkLst>
            <pc:docMk/>
            <pc:sldMk cId="142681620" sldId="259"/>
            <ac:spMk id="3" creationId="{D8D427C2-30FE-95F6-7340-FF8A35422054}"/>
          </ac:spMkLst>
        </pc:spChg>
      </pc:sldChg>
      <pc:sldChg chg="modSp mod">
        <pc:chgData name="SOFIA VLACHOU" userId="5279a530-95e4-4678-b53e-9b877a3e6963" providerId="ADAL" clId="{E7E37A8E-A030-4545-B006-119FB912A377}" dt="2024-02-15T13:36:06.268" v="740" actId="113"/>
        <pc:sldMkLst>
          <pc:docMk/>
          <pc:sldMk cId="3286240593" sldId="260"/>
        </pc:sldMkLst>
        <pc:spChg chg="mod">
          <ac:chgData name="SOFIA VLACHOU" userId="5279a530-95e4-4678-b53e-9b877a3e6963" providerId="ADAL" clId="{E7E37A8E-A030-4545-B006-119FB912A377}" dt="2024-02-15T13:35:03.243" v="738" actId="20577"/>
          <ac:spMkLst>
            <pc:docMk/>
            <pc:sldMk cId="3286240593" sldId="260"/>
            <ac:spMk id="3" creationId="{80E4083B-36CC-BBA2-915F-65CAD139F196}"/>
          </ac:spMkLst>
        </pc:spChg>
        <pc:graphicFrameChg chg="mod modGraphic">
          <ac:chgData name="SOFIA VLACHOU" userId="5279a530-95e4-4678-b53e-9b877a3e6963" providerId="ADAL" clId="{E7E37A8E-A030-4545-B006-119FB912A377}" dt="2024-02-15T13:36:06.268" v="740" actId="113"/>
          <ac:graphicFrameMkLst>
            <pc:docMk/>
            <pc:sldMk cId="3286240593" sldId="260"/>
            <ac:graphicFrameMk id="4" creationId="{E787E20D-10C3-FB17-FCC9-A4569946B310}"/>
          </ac:graphicFrameMkLst>
        </pc:graphicFrameChg>
      </pc:sldChg>
      <pc:sldChg chg="modSp mod">
        <pc:chgData name="SOFIA VLACHOU" userId="5279a530-95e4-4678-b53e-9b877a3e6963" providerId="ADAL" clId="{E7E37A8E-A030-4545-B006-119FB912A377}" dt="2024-02-26T11:25:53.841" v="18160" actId="255"/>
        <pc:sldMkLst>
          <pc:docMk/>
          <pc:sldMk cId="2578247216" sldId="261"/>
        </pc:sldMkLst>
        <pc:spChg chg="mod">
          <ac:chgData name="SOFIA VLACHOU" userId="5279a530-95e4-4678-b53e-9b877a3e6963" providerId="ADAL" clId="{E7E37A8E-A030-4545-B006-119FB912A377}" dt="2024-02-26T11:24:43.152" v="18130" actId="1076"/>
          <ac:spMkLst>
            <pc:docMk/>
            <pc:sldMk cId="2578247216" sldId="261"/>
            <ac:spMk id="2" creationId="{C9B5C34C-ED38-5827-7182-40C2C8E633F9}"/>
          </ac:spMkLst>
        </pc:spChg>
        <pc:spChg chg="mod">
          <ac:chgData name="SOFIA VLACHOU" userId="5279a530-95e4-4678-b53e-9b877a3e6963" providerId="ADAL" clId="{E7E37A8E-A030-4545-B006-119FB912A377}" dt="2024-02-26T11:25:53.841" v="18160" actId="255"/>
          <ac:spMkLst>
            <pc:docMk/>
            <pc:sldMk cId="2578247216" sldId="261"/>
            <ac:spMk id="3" creationId="{9092F615-6E32-C5D5-C839-37B176E942AB}"/>
          </ac:spMkLst>
        </pc:spChg>
      </pc:sldChg>
      <pc:sldChg chg="modSp del mod">
        <pc:chgData name="SOFIA VLACHOU" userId="5279a530-95e4-4678-b53e-9b877a3e6963" providerId="ADAL" clId="{E7E37A8E-A030-4545-B006-119FB912A377}" dt="2024-02-26T11:25:10.911" v="18139" actId="47"/>
        <pc:sldMkLst>
          <pc:docMk/>
          <pc:sldMk cId="4064340231" sldId="262"/>
        </pc:sldMkLst>
        <pc:spChg chg="mod">
          <ac:chgData name="SOFIA VLACHOU" userId="5279a530-95e4-4678-b53e-9b877a3e6963" providerId="ADAL" clId="{E7E37A8E-A030-4545-B006-119FB912A377}" dt="2024-02-26T11:25:04.600" v="18136" actId="21"/>
          <ac:spMkLst>
            <pc:docMk/>
            <pc:sldMk cId="4064340231" sldId="262"/>
            <ac:spMk id="3" creationId="{B6E61D8C-AE14-ED90-8A66-2894DADD4114}"/>
          </ac:spMkLst>
        </pc:spChg>
      </pc:sldChg>
      <pc:sldChg chg="modSp mod">
        <pc:chgData name="SOFIA VLACHOU" userId="5279a530-95e4-4678-b53e-9b877a3e6963" providerId="ADAL" clId="{E7E37A8E-A030-4545-B006-119FB912A377}" dt="2024-02-17T15:56:10.463" v="12821" actId="14100"/>
        <pc:sldMkLst>
          <pc:docMk/>
          <pc:sldMk cId="2722088350" sldId="263"/>
        </pc:sldMkLst>
        <pc:spChg chg="mod">
          <ac:chgData name="SOFIA VLACHOU" userId="5279a530-95e4-4678-b53e-9b877a3e6963" providerId="ADAL" clId="{E7E37A8E-A030-4545-B006-119FB912A377}" dt="2024-02-17T15:56:10.463" v="12821" actId="14100"/>
          <ac:spMkLst>
            <pc:docMk/>
            <pc:sldMk cId="2722088350" sldId="263"/>
            <ac:spMk id="3" creationId="{6E3CEBE0-3DC2-AA54-4122-A6F8549F30A2}"/>
          </ac:spMkLst>
        </pc:spChg>
      </pc:sldChg>
      <pc:sldChg chg="modSp mod">
        <pc:chgData name="SOFIA VLACHOU" userId="5279a530-95e4-4678-b53e-9b877a3e6963" providerId="ADAL" clId="{E7E37A8E-A030-4545-B006-119FB912A377}" dt="2024-02-25T11:32:43.034" v="16598" actId="20577"/>
        <pc:sldMkLst>
          <pc:docMk/>
          <pc:sldMk cId="2355190620" sldId="264"/>
        </pc:sldMkLst>
        <pc:spChg chg="mod">
          <ac:chgData name="SOFIA VLACHOU" userId="5279a530-95e4-4678-b53e-9b877a3e6963" providerId="ADAL" clId="{E7E37A8E-A030-4545-B006-119FB912A377}" dt="2024-02-25T11:32:43.034" v="16598" actId="20577"/>
          <ac:spMkLst>
            <pc:docMk/>
            <pc:sldMk cId="2355190620" sldId="264"/>
            <ac:spMk id="3" creationId="{0DB1DF89-5AFA-149C-3EDA-2CF3DD012126}"/>
          </ac:spMkLst>
        </pc:spChg>
      </pc:sldChg>
      <pc:sldChg chg="delSp modSp new mod">
        <pc:chgData name="SOFIA VLACHOU" userId="5279a530-95e4-4678-b53e-9b877a3e6963" providerId="ADAL" clId="{E7E37A8E-A030-4545-B006-119FB912A377}" dt="2024-02-15T15:48:12.249" v="2132" actId="255"/>
        <pc:sldMkLst>
          <pc:docMk/>
          <pc:sldMk cId="556638869" sldId="265"/>
        </pc:sldMkLst>
        <pc:spChg chg="del">
          <ac:chgData name="SOFIA VLACHOU" userId="5279a530-95e4-4678-b53e-9b877a3e6963" providerId="ADAL" clId="{E7E37A8E-A030-4545-B006-119FB912A377}" dt="2024-02-15T15:48:01.892" v="2129" actId="478"/>
          <ac:spMkLst>
            <pc:docMk/>
            <pc:sldMk cId="556638869" sldId="265"/>
            <ac:spMk id="2" creationId="{37298C37-AA90-3623-4F5D-B8F86CDCBF67}"/>
          </ac:spMkLst>
        </pc:spChg>
        <pc:spChg chg="mod">
          <ac:chgData name="SOFIA VLACHOU" userId="5279a530-95e4-4678-b53e-9b877a3e6963" providerId="ADAL" clId="{E7E37A8E-A030-4545-B006-119FB912A377}" dt="2024-02-15T15:48:12.249" v="2132" actId="255"/>
          <ac:spMkLst>
            <pc:docMk/>
            <pc:sldMk cId="556638869" sldId="265"/>
            <ac:spMk id="3" creationId="{0FD18172-C748-44A2-1CFF-5201CF742B80}"/>
          </ac:spMkLst>
        </pc:spChg>
      </pc:sldChg>
      <pc:sldChg chg="del">
        <pc:chgData name="SOFIA VLACHOU" userId="5279a530-95e4-4678-b53e-9b877a3e6963" providerId="ADAL" clId="{E7E37A8E-A030-4545-B006-119FB912A377}" dt="2024-02-15T13:09:17.377" v="22" actId="47"/>
        <pc:sldMkLst>
          <pc:docMk/>
          <pc:sldMk cId="1266217985" sldId="265"/>
        </pc:sldMkLst>
      </pc:sldChg>
      <pc:sldChg chg="del">
        <pc:chgData name="SOFIA VLACHOU" userId="5279a530-95e4-4678-b53e-9b877a3e6963" providerId="ADAL" clId="{E7E37A8E-A030-4545-B006-119FB912A377}" dt="2024-02-15T13:09:08.521" v="0" actId="47"/>
        <pc:sldMkLst>
          <pc:docMk/>
          <pc:sldMk cId="318323646" sldId="266"/>
        </pc:sldMkLst>
      </pc:sldChg>
      <pc:sldChg chg="addSp modSp new mod">
        <pc:chgData name="SOFIA VLACHOU" userId="5279a530-95e4-4678-b53e-9b877a3e6963" providerId="ADAL" clId="{E7E37A8E-A030-4545-B006-119FB912A377}" dt="2024-02-15T16:18:48.743" v="2166" actId="14100"/>
        <pc:sldMkLst>
          <pc:docMk/>
          <pc:sldMk cId="3854163115" sldId="266"/>
        </pc:sldMkLst>
        <pc:spChg chg="mod">
          <ac:chgData name="SOFIA VLACHOU" userId="5279a530-95e4-4678-b53e-9b877a3e6963" providerId="ADAL" clId="{E7E37A8E-A030-4545-B006-119FB912A377}" dt="2024-02-15T16:18:30.628" v="2158" actId="1076"/>
          <ac:spMkLst>
            <pc:docMk/>
            <pc:sldMk cId="3854163115" sldId="266"/>
            <ac:spMk id="2" creationId="{12BE1E98-689F-5C51-FE99-4C4E55D6B66E}"/>
          </ac:spMkLst>
        </pc:spChg>
        <pc:spChg chg="mod">
          <ac:chgData name="SOFIA VLACHOU" userId="5279a530-95e4-4678-b53e-9b877a3e6963" providerId="ADAL" clId="{E7E37A8E-A030-4545-B006-119FB912A377}" dt="2024-02-15T16:18:34.035" v="2159" actId="14100"/>
          <ac:spMkLst>
            <pc:docMk/>
            <pc:sldMk cId="3854163115" sldId="266"/>
            <ac:spMk id="3" creationId="{13B121D0-30C3-9F17-1D1D-3F9E02293D9E}"/>
          </ac:spMkLst>
        </pc:spChg>
        <pc:picChg chg="add mod">
          <ac:chgData name="SOFIA VLACHOU" userId="5279a530-95e4-4678-b53e-9b877a3e6963" providerId="ADAL" clId="{E7E37A8E-A030-4545-B006-119FB912A377}" dt="2024-02-15T16:18:48.743" v="2166" actId="14100"/>
          <ac:picMkLst>
            <pc:docMk/>
            <pc:sldMk cId="3854163115" sldId="266"/>
            <ac:picMk id="1026" creationId="{EB84328C-B497-2A80-71A9-C4C7F0709A0A}"/>
          </ac:picMkLst>
        </pc:picChg>
      </pc:sldChg>
      <pc:sldChg chg="addSp delSp modSp new mod">
        <pc:chgData name="SOFIA VLACHOU" userId="5279a530-95e4-4678-b53e-9b877a3e6963" providerId="ADAL" clId="{E7E37A8E-A030-4545-B006-119FB912A377}" dt="2024-02-15T16:56:32.001" v="2374" actId="1037"/>
        <pc:sldMkLst>
          <pc:docMk/>
          <pc:sldMk cId="2982356682" sldId="267"/>
        </pc:sldMkLst>
        <pc:spChg chg="mod">
          <ac:chgData name="SOFIA VLACHOU" userId="5279a530-95e4-4678-b53e-9b877a3e6963" providerId="ADAL" clId="{E7E37A8E-A030-4545-B006-119FB912A377}" dt="2024-02-15T16:38:27.668" v="2224" actId="1076"/>
          <ac:spMkLst>
            <pc:docMk/>
            <pc:sldMk cId="2982356682" sldId="267"/>
            <ac:spMk id="2" creationId="{07183976-F235-1510-0862-1D87AFC3026C}"/>
          </ac:spMkLst>
        </pc:spChg>
        <pc:spChg chg="mod">
          <ac:chgData name="SOFIA VLACHOU" userId="5279a530-95e4-4678-b53e-9b877a3e6963" providerId="ADAL" clId="{E7E37A8E-A030-4545-B006-119FB912A377}" dt="2024-02-15T16:47:02.257" v="2235" actId="1076"/>
          <ac:spMkLst>
            <pc:docMk/>
            <pc:sldMk cId="2982356682" sldId="267"/>
            <ac:spMk id="3" creationId="{03CAE327-E1D9-A1E3-E66C-DAB43F28DD4A}"/>
          </ac:spMkLst>
        </pc:spChg>
        <pc:picChg chg="add mod">
          <ac:chgData name="SOFIA VLACHOU" userId="5279a530-95e4-4678-b53e-9b877a3e6963" providerId="ADAL" clId="{E7E37A8E-A030-4545-B006-119FB912A377}" dt="2024-02-15T16:56:27.871" v="2367" actId="1037"/>
          <ac:picMkLst>
            <pc:docMk/>
            <pc:sldMk cId="2982356682" sldId="267"/>
            <ac:picMk id="3074" creationId="{603B7608-5E78-3DA2-290C-45E51EFF3CC7}"/>
          </ac:picMkLst>
        </pc:picChg>
        <pc:picChg chg="add mod">
          <ac:chgData name="SOFIA VLACHOU" userId="5279a530-95e4-4678-b53e-9b877a3e6963" providerId="ADAL" clId="{E7E37A8E-A030-4545-B006-119FB912A377}" dt="2024-02-15T16:54:53.940" v="2265" actId="1076"/>
          <ac:picMkLst>
            <pc:docMk/>
            <pc:sldMk cId="2982356682" sldId="267"/>
            <ac:picMk id="3076" creationId="{A467F7D4-41D1-44FA-465D-78904101F9A3}"/>
          </ac:picMkLst>
        </pc:picChg>
        <pc:picChg chg="add mod">
          <ac:chgData name="SOFIA VLACHOU" userId="5279a530-95e4-4678-b53e-9b877a3e6963" providerId="ADAL" clId="{E7E37A8E-A030-4545-B006-119FB912A377}" dt="2024-02-15T16:56:29.452" v="2368" actId="1037"/>
          <ac:picMkLst>
            <pc:docMk/>
            <pc:sldMk cId="2982356682" sldId="267"/>
            <ac:picMk id="3078" creationId="{E1730741-ABD0-8231-678E-380CBB8B73F3}"/>
          </ac:picMkLst>
        </pc:picChg>
        <pc:picChg chg="add del">
          <ac:chgData name="SOFIA VLACHOU" userId="5279a530-95e4-4678-b53e-9b877a3e6963" providerId="ADAL" clId="{E7E37A8E-A030-4545-B006-119FB912A377}" dt="2024-02-15T16:54:20.997" v="2256" actId="478"/>
          <ac:picMkLst>
            <pc:docMk/>
            <pc:sldMk cId="2982356682" sldId="267"/>
            <ac:picMk id="3080" creationId="{63997931-E96A-8D07-BFD4-448CAFD2212C}"/>
          </ac:picMkLst>
        </pc:picChg>
        <pc:picChg chg="add mod">
          <ac:chgData name="SOFIA VLACHOU" userId="5279a530-95e4-4678-b53e-9b877a3e6963" providerId="ADAL" clId="{E7E37A8E-A030-4545-B006-119FB912A377}" dt="2024-02-15T16:54:51.940" v="2264" actId="1076"/>
          <ac:picMkLst>
            <pc:docMk/>
            <pc:sldMk cId="2982356682" sldId="267"/>
            <ac:picMk id="3082" creationId="{0D4E94CA-0240-13B1-79BB-0D7E7F379631}"/>
          </ac:picMkLst>
        </pc:picChg>
        <pc:picChg chg="add mod">
          <ac:chgData name="SOFIA VLACHOU" userId="5279a530-95e4-4678-b53e-9b877a3e6963" providerId="ADAL" clId="{E7E37A8E-A030-4545-B006-119FB912A377}" dt="2024-02-15T16:56:32.001" v="2374" actId="1037"/>
          <ac:picMkLst>
            <pc:docMk/>
            <pc:sldMk cId="2982356682" sldId="267"/>
            <ac:picMk id="3084" creationId="{5CC689D0-F3AD-01CD-7A4F-4769EC90BCAE}"/>
          </ac:picMkLst>
        </pc:picChg>
      </pc:sldChg>
      <pc:sldChg chg="del">
        <pc:chgData name="SOFIA VLACHOU" userId="5279a530-95e4-4678-b53e-9b877a3e6963" providerId="ADAL" clId="{E7E37A8E-A030-4545-B006-119FB912A377}" dt="2024-02-15T13:09:12.736" v="3" actId="47"/>
        <pc:sldMkLst>
          <pc:docMk/>
          <pc:sldMk cId="3491382830" sldId="267"/>
        </pc:sldMkLst>
      </pc:sldChg>
      <pc:sldChg chg="del">
        <pc:chgData name="SOFIA VLACHOU" userId="5279a530-95e4-4678-b53e-9b877a3e6963" providerId="ADAL" clId="{E7E37A8E-A030-4545-B006-119FB912A377}" dt="2024-02-15T13:09:13.232" v="4" actId="47"/>
        <pc:sldMkLst>
          <pc:docMk/>
          <pc:sldMk cId="1560842579" sldId="268"/>
        </pc:sldMkLst>
      </pc:sldChg>
      <pc:sldChg chg="addSp delSp modSp new del mod">
        <pc:chgData name="SOFIA VLACHOU" userId="5279a530-95e4-4678-b53e-9b877a3e6963" providerId="ADAL" clId="{E7E37A8E-A030-4545-B006-119FB912A377}" dt="2024-02-16T13:26:44.206" v="7305" actId="2696"/>
        <pc:sldMkLst>
          <pc:docMk/>
          <pc:sldMk cId="2225621095" sldId="268"/>
        </pc:sldMkLst>
        <pc:spChg chg="mod">
          <ac:chgData name="SOFIA VLACHOU" userId="5279a530-95e4-4678-b53e-9b877a3e6963" providerId="ADAL" clId="{E7E37A8E-A030-4545-B006-119FB912A377}" dt="2024-02-15T17:03:34.059" v="2582" actId="113"/>
          <ac:spMkLst>
            <pc:docMk/>
            <pc:sldMk cId="2225621095" sldId="268"/>
            <ac:spMk id="2" creationId="{5D63B981-BB9C-B43C-3A8D-AF608203BBAD}"/>
          </ac:spMkLst>
        </pc:spChg>
        <pc:spChg chg="del">
          <ac:chgData name="SOFIA VLACHOU" userId="5279a530-95e4-4678-b53e-9b877a3e6963" providerId="ADAL" clId="{E7E37A8E-A030-4545-B006-119FB912A377}" dt="2024-02-15T16:22:16.033" v="2168"/>
          <ac:spMkLst>
            <pc:docMk/>
            <pc:sldMk cId="2225621095" sldId="268"/>
            <ac:spMk id="3" creationId="{B6E6F3F4-7547-E40E-DD54-6AA50FA8ABB8}"/>
          </ac:spMkLst>
        </pc:spChg>
        <pc:picChg chg="add mod">
          <ac:chgData name="SOFIA VLACHOU" userId="5279a530-95e4-4678-b53e-9b877a3e6963" providerId="ADAL" clId="{E7E37A8E-A030-4545-B006-119FB912A377}" dt="2024-02-15T17:01:19.623" v="2551" actId="1037"/>
          <ac:picMkLst>
            <pc:docMk/>
            <pc:sldMk cId="2225621095" sldId="268"/>
            <ac:picMk id="2050" creationId="{2FE896E5-47FB-C0F7-0206-D2244C83958B}"/>
          </ac:picMkLst>
        </pc:picChg>
      </pc:sldChg>
      <pc:sldChg chg="addSp delSp modSp mod setBg modClrScheme delDesignElem chgLayout">
        <pc:chgData name="SOFIA VLACHOU" userId="5279a530-95e4-4678-b53e-9b877a3e6963" providerId="ADAL" clId="{E7E37A8E-A030-4545-B006-119FB912A377}" dt="2024-02-16T14:12:28.282" v="8251" actId="113"/>
        <pc:sldMkLst>
          <pc:docMk/>
          <pc:sldMk cId="2279548327" sldId="268"/>
        </pc:sldMkLst>
        <pc:spChg chg="mod ord">
          <ac:chgData name="SOFIA VLACHOU" userId="5279a530-95e4-4678-b53e-9b877a3e6963" providerId="ADAL" clId="{E7E37A8E-A030-4545-B006-119FB912A377}" dt="2024-02-16T13:30:42.859" v="7377" actId="113"/>
          <ac:spMkLst>
            <pc:docMk/>
            <pc:sldMk cId="2279548327" sldId="268"/>
            <ac:spMk id="2" creationId="{C3587206-63FC-88E6-7BCA-4B58C035D745}"/>
          </ac:spMkLst>
        </pc:spChg>
        <pc:spChg chg="add del mod ord">
          <ac:chgData name="SOFIA VLACHOU" userId="5279a530-95e4-4678-b53e-9b877a3e6963" providerId="ADAL" clId="{E7E37A8E-A030-4545-B006-119FB912A377}" dt="2024-02-16T13:29:59.479" v="7369" actId="700"/>
          <ac:spMkLst>
            <pc:docMk/>
            <pc:sldMk cId="2279548327" sldId="268"/>
            <ac:spMk id="3" creationId="{BC7133E3-989D-FB81-BE52-5508ED33706E}"/>
          </ac:spMkLst>
        </pc:spChg>
        <pc:spChg chg="mod ord">
          <ac:chgData name="SOFIA VLACHOU" userId="5279a530-95e4-4678-b53e-9b877a3e6963" providerId="ADAL" clId="{E7E37A8E-A030-4545-B006-119FB912A377}" dt="2024-02-16T13:30:21.731" v="7371" actId="26606"/>
          <ac:spMkLst>
            <pc:docMk/>
            <pc:sldMk cId="2279548327" sldId="268"/>
            <ac:spMk id="4" creationId="{C8A138AB-7CFA-5989-1861-A5BD2B5BEC6C}"/>
          </ac:spMkLst>
        </pc:spChg>
        <pc:spChg chg="add del mod ord">
          <ac:chgData name="SOFIA VLACHOU" userId="5279a530-95e4-4678-b53e-9b877a3e6963" providerId="ADAL" clId="{E7E37A8E-A030-4545-B006-119FB912A377}" dt="2024-02-16T13:30:04.322" v="7370" actId="700"/>
          <ac:spMkLst>
            <pc:docMk/>
            <pc:sldMk cId="2279548327" sldId="268"/>
            <ac:spMk id="5" creationId="{A227CD58-5C2B-0CFE-666D-D05750D30D62}"/>
          </ac:spMkLst>
        </pc:spChg>
        <pc:spChg chg="add del mod ord">
          <ac:chgData name="SOFIA VLACHOU" userId="5279a530-95e4-4678-b53e-9b877a3e6963" providerId="ADAL" clId="{E7E37A8E-A030-4545-B006-119FB912A377}" dt="2024-02-16T13:30:04.322" v="7370" actId="700"/>
          <ac:spMkLst>
            <pc:docMk/>
            <pc:sldMk cId="2279548327" sldId="268"/>
            <ac:spMk id="6" creationId="{0CCCC404-BEAC-43E5-47FA-9F2829FAF281}"/>
          </ac:spMkLst>
        </pc:spChg>
        <pc:spChg chg="add del mod ord">
          <ac:chgData name="SOFIA VLACHOU" userId="5279a530-95e4-4678-b53e-9b877a3e6963" providerId="ADAL" clId="{E7E37A8E-A030-4545-B006-119FB912A377}" dt="2024-02-16T13:30:04.322" v="7370" actId="700"/>
          <ac:spMkLst>
            <pc:docMk/>
            <pc:sldMk cId="2279548327" sldId="268"/>
            <ac:spMk id="7" creationId="{CB9ABC62-9EDF-4F20-A9B5-149172A79813}"/>
          </ac:spMkLst>
        </pc:spChg>
        <pc:spChg chg="add mod ord">
          <ac:chgData name="SOFIA VLACHOU" userId="5279a530-95e4-4678-b53e-9b877a3e6963" providerId="ADAL" clId="{E7E37A8E-A030-4545-B006-119FB912A377}" dt="2024-02-16T14:12:28.282" v="8251" actId="113"/>
          <ac:spMkLst>
            <pc:docMk/>
            <pc:sldMk cId="2279548327" sldId="268"/>
            <ac:spMk id="8" creationId="{45A63D39-370A-4132-1166-EB3ADA511FF9}"/>
          </ac:spMkLst>
        </pc:spChg>
        <pc:spChg chg="add">
          <ac:chgData name="SOFIA VLACHOU" userId="5279a530-95e4-4678-b53e-9b877a3e6963" providerId="ADAL" clId="{E7E37A8E-A030-4545-B006-119FB912A377}" dt="2024-02-16T13:30:21.731" v="7371" actId="26606"/>
          <ac:spMkLst>
            <pc:docMk/>
            <pc:sldMk cId="2279548327" sldId="268"/>
            <ac:spMk id="2052" creationId="{45D37F4E-DDB4-456B-97E0-9937730A039F}"/>
          </ac:spMkLst>
        </pc:spChg>
        <pc:spChg chg="add">
          <ac:chgData name="SOFIA VLACHOU" userId="5279a530-95e4-4678-b53e-9b877a3e6963" providerId="ADAL" clId="{E7E37A8E-A030-4545-B006-119FB912A377}" dt="2024-02-16T13:30:21.731" v="7371" actId="26606"/>
          <ac:spMkLst>
            <pc:docMk/>
            <pc:sldMk cId="2279548327" sldId="268"/>
            <ac:spMk id="2053" creationId="{B2DD41CD-8F47-4F56-AD12-4E2FF7696987}"/>
          </ac:spMkLst>
        </pc:spChg>
        <pc:spChg chg="add del">
          <ac:chgData name="SOFIA VLACHOU" userId="5279a530-95e4-4678-b53e-9b877a3e6963" providerId="ADAL" clId="{E7E37A8E-A030-4545-B006-119FB912A377}" dt="2024-02-16T13:29:59.479" v="7369" actId="700"/>
          <ac:spMkLst>
            <pc:docMk/>
            <pc:sldMk cId="2279548327" sldId="268"/>
            <ac:spMk id="2055" creationId="{F13C74B1-5B17-4795-BED0-7140497B445A}"/>
          </ac:spMkLst>
        </pc:spChg>
        <pc:spChg chg="add del">
          <ac:chgData name="SOFIA VLACHOU" userId="5279a530-95e4-4678-b53e-9b877a3e6963" providerId="ADAL" clId="{E7E37A8E-A030-4545-B006-119FB912A377}" dt="2024-02-16T13:29:59.479" v="7369" actId="700"/>
          <ac:spMkLst>
            <pc:docMk/>
            <pc:sldMk cId="2279548327" sldId="268"/>
            <ac:spMk id="2057" creationId="{D4974D33-8DC5-464E-8C6D-BE58F0669C17}"/>
          </ac:spMkLst>
        </pc:spChg>
        <pc:picChg chg="add del">
          <ac:chgData name="SOFIA VLACHOU" userId="5279a530-95e4-4678-b53e-9b877a3e6963" providerId="ADAL" clId="{E7E37A8E-A030-4545-B006-119FB912A377}" dt="2024-02-16T13:52:50.914" v="7789" actId="478"/>
          <ac:picMkLst>
            <pc:docMk/>
            <pc:sldMk cId="2279548327" sldId="268"/>
            <ac:picMk id="10" creationId="{D9EC93C8-319C-8D5B-F982-6B95EC4DBB68}"/>
          </ac:picMkLst>
        </pc:picChg>
        <pc:picChg chg="mod ord">
          <ac:chgData name="SOFIA VLACHOU" userId="5279a530-95e4-4678-b53e-9b877a3e6963" providerId="ADAL" clId="{E7E37A8E-A030-4545-B006-119FB912A377}" dt="2024-02-16T13:41:46.797" v="7719" actId="14100"/>
          <ac:picMkLst>
            <pc:docMk/>
            <pc:sldMk cId="2279548327" sldId="268"/>
            <ac:picMk id="2050" creationId="{A0ECCFCB-E662-0231-565A-5B49A94D29A0}"/>
          </ac:picMkLst>
        </pc:picChg>
      </pc:sldChg>
      <pc:sldChg chg="modSp new mod">
        <pc:chgData name="SOFIA VLACHOU" userId="5279a530-95e4-4678-b53e-9b877a3e6963" providerId="ADAL" clId="{E7E37A8E-A030-4545-B006-119FB912A377}" dt="2024-02-26T11:31:11.688" v="18209" actId="113"/>
        <pc:sldMkLst>
          <pc:docMk/>
          <pc:sldMk cId="1767098413" sldId="269"/>
        </pc:sldMkLst>
        <pc:spChg chg="mod">
          <ac:chgData name="SOFIA VLACHOU" userId="5279a530-95e4-4678-b53e-9b877a3e6963" providerId="ADAL" clId="{E7E37A8E-A030-4545-B006-119FB912A377}" dt="2024-02-15T17:17:07.619" v="2774" actId="1076"/>
          <ac:spMkLst>
            <pc:docMk/>
            <pc:sldMk cId="1767098413" sldId="269"/>
            <ac:spMk id="2" creationId="{79F84150-86DC-B214-A2CD-17550CE8364F}"/>
          </ac:spMkLst>
        </pc:spChg>
        <pc:spChg chg="mod">
          <ac:chgData name="SOFIA VLACHOU" userId="5279a530-95e4-4678-b53e-9b877a3e6963" providerId="ADAL" clId="{E7E37A8E-A030-4545-B006-119FB912A377}" dt="2024-02-26T11:31:11.688" v="18209" actId="113"/>
          <ac:spMkLst>
            <pc:docMk/>
            <pc:sldMk cId="1767098413" sldId="269"/>
            <ac:spMk id="3" creationId="{0096380D-C0B6-CFCA-E396-F49DA5562938}"/>
          </ac:spMkLst>
        </pc:spChg>
      </pc:sldChg>
      <pc:sldChg chg="del">
        <pc:chgData name="SOFIA VLACHOU" userId="5279a530-95e4-4678-b53e-9b877a3e6963" providerId="ADAL" clId="{E7E37A8E-A030-4545-B006-119FB912A377}" dt="2024-02-15T13:09:16.992" v="20" actId="47"/>
        <pc:sldMkLst>
          <pc:docMk/>
          <pc:sldMk cId="2971282535" sldId="270"/>
        </pc:sldMkLst>
      </pc:sldChg>
      <pc:sldChg chg="modSp add del mod">
        <pc:chgData name="SOFIA VLACHOU" userId="5279a530-95e4-4678-b53e-9b877a3e6963" providerId="ADAL" clId="{E7E37A8E-A030-4545-B006-119FB912A377}" dt="2024-02-25T11:07:37.334" v="16045" actId="2696"/>
        <pc:sldMkLst>
          <pc:docMk/>
          <pc:sldMk cId="3491382830" sldId="270"/>
        </pc:sldMkLst>
        <pc:spChg chg="mod">
          <ac:chgData name="SOFIA VLACHOU" userId="5279a530-95e4-4678-b53e-9b877a3e6963" providerId="ADAL" clId="{E7E37A8E-A030-4545-B006-119FB912A377}" dt="2024-02-17T13:44:29.540" v="12623" actId="113"/>
          <ac:spMkLst>
            <pc:docMk/>
            <pc:sldMk cId="3491382830" sldId="270"/>
            <ac:spMk id="3" creationId="{B056DEB6-BD6A-E4C5-355D-E6B0F2945BA2}"/>
          </ac:spMkLst>
        </pc:spChg>
      </pc:sldChg>
      <pc:sldChg chg="modSp new mod">
        <pc:chgData name="SOFIA VLACHOU" userId="5279a530-95e4-4678-b53e-9b877a3e6963" providerId="ADAL" clId="{E7E37A8E-A030-4545-B006-119FB912A377}" dt="2024-02-25T12:55:35.218" v="16602" actId="20577"/>
        <pc:sldMkLst>
          <pc:docMk/>
          <pc:sldMk cId="534599905" sldId="271"/>
        </pc:sldMkLst>
        <pc:spChg chg="mod">
          <ac:chgData name="SOFIA VLACHOU" userId="5279a530-95e4-4678-b53e-9b877a3e6963" providerId="ADAL" clId="{E7E37A8E-A030-4545-B006-119FB912A377}" dt="2024-02-15T17:38:52.992" v="2899" actId="1036"/>
          <ac:spMkLst>
            <pc:docMk/>
            <pc:sldMk cId="534599905" sldId="271"/>
            <ac:spMk id="2" creationId="{F3F8E948-BBB8-3B4A-1143-E782F8D9A6B2}"/>
          </ac:spMkLst>
        </pc:spChg>
        <pc:spChg chg="mod">
          <ac:chgData name="SOFIA VLACHOU" userId="5279a530-95e4-4678-b53e-9b877a3e6963" providerId="ADAL" clId="{E7E37A8E-A030-4545-B006-119FB912A377}" dt="2024-02-25T12:55:35.218" v="16602" actId="20577"/>
          <ac:spMkLst>
            <pc:docMk/>
            <pc:sldMk cId="534599905" sldId="271"/>
            <ac:spMk id="3" creationId="{6B8099B1-DDD2-2B61-0C81-F23099C40B81}"/>
          </ac:spMkLst>
        </pc:spChg>
      </pc:sldChg>
      <pc:sldChg chg="del">
        <pc:chgData name="SOFIA VLACHOU" userId="5279a530-95e4-4678-b53e-9b877a3e6963" providerId="ADAL" clId="{E7E37A8E-A030-4545-B006-119FB912A377}" dt="2024-02-15T13:09:16.786" v="19" actId="47"/>
        <pc:sldMkLst>
          <pc:docMk/>
          <pc:sldMk cId="1592134166" sldId="271"/>
        </pc:sldMkLst>
      </pc:sldChg>
      <pc:sldChg chg="addSp delSp modSp new del mod">
        <pc:chgData name="SOFIA VLACHOU" userId="5279a530-95e4-4678-b53e-9b877a3e6963" providerId="ADAL" clId="{E7E37A8E-A030-4545-B006-119FB912A377}" dt="2024-02-16T11:21:32.439" v="5996" actId="47"/>
        <pc:sldMkLst>
          <pc:docMk/>
          <pc:sldMk cId="1289633087" sldId="272"/>
        </pc:sldMkLst>
        <pc:spChg chg="mod">
          <ac:chgData name="SOFIA VLACHOU" userId="5279a530-95e4-4678-b53e-9b877a3e6963" providerId="ADAL" clId="{E7E37A8E-A030-4545-B006-119FB912A377}" dt="2024-02-15T18:28:17.105" v="3759" actId="14100"/>
          <ac:spMkLst>
            <pc:docMk/>
            <pc:sldMk cId="1289633087" sldId="272"/>
            <ac:spMk id="2" creationId="{34FF33D5-4D42-FE31-B412-02B841F7A92F}"/>
          </ac:spMkLst>
        </pc:spChg>
        <pc:spChg chg="mod">
          <ac:chgData name="SOFIA VLACHOU" userId="5279a530-95e4-4678-b53e-9b877a3e6963" providerId="ADAL" clId="{E7E37A8E-A030-4545-B006-119FB912A377}" dt="2024-02-16T11:21:06.140" v="5988" actId="27636"/>
          <ac:spMkLst>
            <pc:docMk/>
            <pc:sldMk cId="1289633087" sldId="272"/>
            <ac:spMk id="3" creationId="{8E32469C-FD0B-4C77-FAC4-A649353F46FB}"/>
          </ac:spMkLst>
        </pc:spChg>
        <pc:spChg chg="add del">
          <ac:chgData name="SOFIA VLACHOU" userId="5279a530-95e4-4678-b53e-9b877a3e6963" providerId="ADAL" clId="{E7E37A8E-A030-4545-B006-119FB912A377}" dt="2024-02-15T18:39:23.619" v="3883" actId="22"/>
          <ac:spMkLst>
            <pc:docMk/>
            <pc:sldMk cId="1289633087" sldId="272"/>
            <ac:spMk id="6" creationId="{EA996F68-E98A-A4B9-DCF5-25B2771BAF19}"/>
          </ac:spMkLst>
        </pc:spChg>
      </pc:sldChg>
      <pc:sldChg chg="del">
        <pc:chgData name="SOFIA VLACHOU" userId="5279a530-95e4-4678-b53e-9b877a3e6963" providerId="ADAL" clId="{E7E37A8E-A030-4545-B006-119FB912A377}" dt="2024-02-15T13:09:13.638" v="5" actId="47"/>
        <pc:sldMkLst>
          <pc:docMk/>
          <pc:sldMk cId="1747755594" sldId="272"/>
        </pc:sldMkLst>
      </pc:sldChg>
      <pc:sldChg chg="del">
        <pc:chgData name="SOFIA VLACHOU" userId="5279a530-95e4-4678-b53e-9b877a3e6963" providerId="ADAL" clId="{E7E37A8E-A030-4545-B006-119FB912A377}" dt="2024-02-15T13:09:14.268" v="6" actId="47"/>
        <pc:sldMkLst>
          <pc:docMk/>
          <pc:sldMk cId="1906584464" sldId="273"/>
        </pc:sldMkLst>
      </pc:sldChg>
      <pc:sldChg chg="addSp delSp modSp new mod">
        <pc:chgData name="SOFIA VLACHOU" userId="5279a530-95e4-4678-b53e-9b877a3e6963" providerId="ADAL" clId="{E7E37A8E-A030-4545-B006-119FB912A377}" dt="2024-02-26T11:35:39.507" v="18256"/>
        <pc:sldMkLst>
          <pc:docMk/>
          <pc:sldMk cId="2206916369" sldId="273"/>
        </pc:sldMkLst>
        <pc:spChg chg="mod">
          <ac:chgData name="SOFIA VLACHOU" userId="5279a530-95e4-4678-b53e-9b877a3e6963" providerId="ADAL" clId="{E7E37A8E-A030-4545-B006-119FB912A377}" dt="2024-02-25T13:40:18.555" v="16861" actId="1076"/>
          <ac:spMkLst>
            <pc:docMk/>
            <pc:sldMk cId="2206916369" sldId="273"/>
            <ac:spMk id="2" creationId="{02B9FF99-4989-7ABC-D013-C6EAAECD8346}"/>
          </ac:spMkLst>
        </pc:spChg>
        <pc:spChg chg="del mod">
          <ac:chgData name="SOFIA VLACHOU" userId="5279a530-95e4-4678-b53e-9b877a3e6963" providerId="ADAL" clId="{E7E37A8E-A030-4545-B006-119FB912A377}" dt="2024-02-25T13:40:06.791" v="16843" actId="478"/>
          <ac:spMkLst>
            <pc:docMk/>
            <pc:sldMk cId="2206916369" sldId="273"/>
            <ac:spMk id="3" creationId="{D1BA7144-86B8-0947-C31E-6657CF486C4B}"/>
          </ac:spMkLst>
        </pc:spChg>
        <pc:grpChg chg="mod">
          <ac:chgData name="SOFIA VLACHOU" userId="5279a530-95e4-4678-b53e-9b877a3e6963" providerId="ADAL" clId="{E7E37A8E-A030-4545-B006-119FB912A377}" dt="2024-02-26T11:35:34.586" v="18252"/>
          <ac:grpSpMkLst>
            <pc:docMk/>
            <pc:sldMk cId="2206916369" sldId="273"/>
            <ac:grpSpMk id="8" creationId="{A6817161-17F4-692D-22EE-051A05B034E2}"/>
          </ac:grpSpMkLst>
        </pc:grpChg>
        <pc:grpChg chg="mod">
          <ac:chgData name="SOFIA VLACHOU" userId="5279a530-95e4-4678-b53e-9b877a3e6963" providerId="ADAL" clId="{E7E37A8E-A030-4545-B006-119FB912A377}" dt="2024-02-26T11:35:39.507" v="18256"/>
          <ac:grpSpMkLst>
            <pc:docMk/>
            <pc:sldMk cId="2206916369" sldId="273"/>
            <ac:grpSpMk id="11" creationId="{A069CCB0-83BB-1ED5-CD73-1A6C36894D7B}"/>
          </ac:grpSpMkLst>
        </pc:grpChg>
        <pc:picChg chg="add mod">
          <ac:chgData name="SOFIA VLACHOU" userId="5279a530-95e4-4678-b53e-9b877a3e6963" providerId="ADAL" clId="{E7E37A8E-A030-4545-B006-119FB912A377}" dt="2024-02-25T13:40:29.693" v="16866" actId="14100"/>
          <ac:picMkLst>
            <pc:docMk/>
            <pc:sldMk cId="2206916369" sldId="273"/>
            <ac:picMk id="4098" creationId="{19A3A87B-922D-8DA4-E53D-D2817C833737}"/>
          </ac:picMkLst>
        </pc:picChg>
        <pc:inkChg chg="add">
          <ac:chgData name="SOFIA VLACHOU" userId="5279a530-95e4-4678-b53e-9b877a3e6963" providerId="ADAL" clId="{E7E37A8E-A030-4545-B006-119FB912A377}" dt="2024-02-26T11:35:24.916" v="18246" actId="9405"/>
          <ac:inkMkLst>
            <pc:docMk/>
            <pc:sldMk cId="2206916369" sldId="273"/>
            <ac:inkMk id="3" creationId="{2FA4229C-3CFB-7548-99CB-C5B6CD68A747}"/>
          </ac:inkMkLst>
        </pc:inkChg>
        <pc:inkChg chg="add">
          <ac:chgData name="SOFIA VLACHOU" userId="5279a530-95e4-4678-b53e-9b877a3e6963" providerId="ADAL" clId="{E7E37A8E-A030-4545-B006-119FB912A377}" dt="2024-02-26T11:35:27.635" v="18247" actId="9405"/>
          <ac:inkMkLst>
            <pc:docMk/>
            <pc:sldMk cId="2206916369" sldId="273"/>
            <ac:inkMk id="5" creationId="{2A21ED0D-EF05-BED3-2D4C-3793538DA59E}"/>
          </ac:inkMkLst>
        </pc:inkChg>
        <pc:inkChg chg="add del mod">
          <ac:chgData name="SOFIA VLACHOU" userId="5279a530-95e4-4678-b53e-9b877a3e6963" providerId="ADAL" clId="{E7E37A8E-A030-4545-B006-119FB912A377}" dt="2024-02-26T11:35:35.039" v="18253" actId="9405"/>
          <ac:inkMkLst>
            <pc:docMk/>
            <pc:sldMk cId="2206916369" sldId="273"/>
            <ac:inkMk id="6" creationId="{E2E3D97A-887F-A1DE-CC14-295A0ECE2B40}"/>
          </ac:inkMkLst>
        </pc:inkChg>
        <pc:inkChg chg="add del mod">
          <ac:chgData name="SOFIA VLACHOU" userId="5279a530-95e4-4678-b53e-9b877a3e6963" providerId="ADAL" clId="{E7E37A8E-A030-4545-B006-119FB912A377}" dt="2024-02-26T11:35:34.586" v="18252"/>
          <ac:inkMkLst>
            <pc:docMk/>
            <pc:sldMk cId="2206916369" sldId="273"/>
            <ac:inkMk id="7" creationId="{9F1EF97C-8E30-60A6-EE12-43E27B55547C}"/>
          </ac:inkMkLst>
        </pc:inkChg>
        <pc:inkChg chg="add mod">
          <ac:chgData name="SOFIA VLACHOU" userId="5279a530-95e4-4678-b53e-9b877a3e6963" providerId="ADAL" clId="{E7E37A8E-A030-4545-B006-119FB912A377}" dt="2024-02-26T11:35:39.507" v="18256"/>
          <ac:inkMkLst>
            <pc:docMk/>
            <pc:sldMk cId="2206916369" sldId="273"/>
            <ac:inkMk id="9" creationId="{BA3B7C4C-5B01-B5C2-BE95-E0CEFAEFE5FC}"/>
          </ac:inkMkLst>
        </pc:inkChg>
        <pc:inkChg chg="add mod">
          <ac:chgData name="SOFIA VLACHOU" userId="5279a530-95e4-4678-b53e-9b877a3e6963" providerId="ADAL" clId="{E7E37A8E-A030-4545-B006-119FB912A377}" dt="2024-02-26T11:35:39.507" v="18256"/>
          <ac:inkMkLst>
            <pc:docMk/>
            <pc:sldMk cId="2206916369" sldId="273"/>
            <ac:inkMk id="10" creationId="{BE4E474F-55AF-3EA0-FC7A-AED598A03E7F}"/>
          </ac:inkMkLst>
        </pc:inkChg>
      </pc:sldChg>
      <pc:sldChg chg="del">
        <pc:chgData name="SOFIA VLACHOU" userId="5279a530-95e4-4678-b53e-9b877a3e6963" providerId="ADAL" clId="{E7E37A8E-A030-4545-B006-119FB912A377}" dt="2024-02-15T13:09:14.441" v="7" actId="47"/>
        <pc:sldMkLst>
          <pc:docMk/>
          <pc:sldMk cId="821526864" sldId="274"/>
        </pc:sldMkLst>
      </pc:sldChg>
      <pc:sldChg chg="modSp new mod">
        <pc:chgData name="SOFIA VLACHOU" userId="5279a530-95e4-4678-b53e-9b877a3e6963" providerId="ADAL" clId="{E7E37A8E-A030-4545-B006-119FB912A377}" dt="2024-02-26T11:33:22.457" v="18245" actId="20577"/>
        <pc:sldMkLst>
          <pc:docMk/>
          <pc:sldMk cId="1874062427" sldId="274"/>
        </pc:sldMkLst>
        <pc:spChg chg="mod">
          <ac:chgData name="SOFIA VLACHOU" userId="5279a530-95e4-4678-b53e-9b877a3e6963" providerId="ADAL" clId="{E7E37A8E-A030-4545-B006-119FB912A377}" dt="2024-02-16T11:23:31.253" v="6044" actId="1076"/>
          <ac:spMkLst>
            <pc:docMk/>
            <pc:sldMk cId="1874062427" sldId="274"/>
            <ac:spMk id="2" creationId="{A6528CFB-0337-9EAC-FCA4-BBC028C8AD52}"/>
          </ac:spMkLst>
        </pc:spChg>
        <pc:spChg chg="mod">
          <ac:chgData name="SOFIA VLACHOU" userId="5279a530-95e4-4678-b53e-9b877a3e6963" providerId="ADAL" clId="{E7E37A8E-A030-4545-B006-119FB912A377}" dt="2024-02-26T11:33:22.457" v="18245" actId="20577"/>
          <ac:spMkLst>
            <pc:docMk/>
            <pc:sldMk cId="1874062427" sldId="274"/>
            <ac:spMk id="3" creationId="{BEF5AA0F-D0BF-F00D-7A27-94852CDC3291}"/>
          </ac:spMkLst>
        </pc:spChg>
      </pc:sldChg>
      <pc:sldChg chg="addSp delSp modSp new del mod">
        <pc:chgData name="SOFIA VLACHOU" userId="5279a530-95e4-4678-b53e-9b877a3e6963" providerId="ADAL" clId="{E7E37A8E-A030-4545-B006-119FB912A377}" dt="2024-02-16T16:13:34.490" v="10440" actId="47"/>
        <pc:sldMkLst>
          <pc:docMk/>
          <pc:sldMk cId="327650396" sldId="275"/>
        </pc:sldMkLst>
        <pc:spChg chg="mod">
          <ac:chgData name="SOFIA VLACHOU" userId="5279a530-95e4-4678-b53e-9b877a3e6963" providerId="ADAL" clId="{E7E37A8E-A030-4545-B006-119FB912A377}" dt="2024-02-16T13:51:08.627" v="7780" actId="1076"/>
          <ac:spMkLst>
            <pc:docMk/>
            <pc:sldMk cId="327650396" sldId="275"/>
            <ac:spMk id="2" creationId="{E246F44C-F9CC-BF85-A043-3077490582E1}"/>
          </ac:spMkLst>
        </pc:spChg>
        <pc:spChg chg="del">
          <ac:chgData name="SOFIA VLACHOU" userId="5279a530-95e4-4678-b53e-9b877a3e6963" providerId="ADAL" clId="{E7E37A8E-A030-4545-B006-119FB912A377}" dt="2024-02-16T13:50:32.769" v="7776" actId="22"/>
          <ac:spMkLst>
            <pc:docMk/>
            <pc:sldMk cId="327650396" sldId="275"/>
            <ac:spMk id="3" creationId="{034A305A-8C44-92E1-5516-3EADF2C3744E}"/>
          </ac:spMkLst>
        </pc:spChg>
        <pc:spChg chg="add del mod">
          <ac:chgData name="SOFIA VLACHOU" userId="5279a530-95e4-4678-b53e-9b877a3e6963" providerId="ADAL" clId="{E7E37A8E-A030-4545-B006-119FB912A377}" dt="2024-02-16T13:51:01.914" v="7778" actId="22"/>
          <ac:spMkLst>
            <pc:docMk/>
            <pc:sldMk cId="327650396" sldId="275"/>
            <ac:spMk id="8" creationId="{D64BDCB5-A300-1334-661A-9B22D153016D}"/>
          </ac:spMkLst>
        </pc:spChg>
        <pc:picChg chg="add del mod ord">
          <ac:chgData name="SOFIA VLACHOU" userId="5279a530-95e4-4678-b53e-9b877a3e6963" providerId="ADAL" clId="{E7E37A8E-A030-4545-B006-119FB912A377}" dt="2024-02-16T13:50:37.224" v="7777" actId="478"/>
          <ac:picMkLst>
            <pc:docMk/>
            <pc:sldMk cId="327650396" sldId="275"/>
            <ac:picMk id="6" creationId="{9536004C-B9FC-F7BC-85DE-AD9AE40F33E5}"/>
          </ac:picMkLst>
        </pc:picChg>
        <pc:picChg chg="add mod ord modCrop">
          <ac:chgData name="SOFIA VLACHOU" userId="5279a530-95e4-4678-b53e-9b877a3e6963" providerId="ADAL" clId="{E7E37A8E-A030-4545-B006-119FB912A377}" dt="2024-02-16T14:45:52.521" v="8724" actId="1076"/>
          <ac:picMkLst>
            <pc:docMk/>
            <pc:sldMk cId="327650396" sldId="275"/>
            <ac:picMk id="10" creationId="{6B9958B6-8DD6-B1A9-B5BC-87702C982900}"/>
          </ac:picMkLst>
        </pc:picChg>
        <pc:picChg chg="add del">
          <ac:chgData name="SOFIA VLACHOU" userId="5279a530-95e4-4678-b53e-9b877a3e6963" providerId="ADAL" clId="{E7E37A8E-A030-4545-B006-119FB912A377}" dt="2024-02-16T13:53:28.011" v="7801" actId="22"/>
          <ac:picMkLst>
            <pc:docMk/>
            <pc:sldMk cId="327650396" sldId="275"/>
            <ac:picMk id="12" creationId="{4619AF30-EBD6-3844-AB24-9DC8C922921F}"/>
          </ac:picMkLst>
        </pc:picChg>
      </pc:sldChg>
      <pc:sldChg chg="del">
        <pc:chgData name="SOFIA VLACHOU" userId="5279a530-95e4-4678-b53e-9b877a3e6963" providerId="ADAL" clId="{E7E37A8E-A030-4545-B006-119FB912A377}" dt="2024-02-15T13:09:14.603" v="8" actId="47"/>
        <pc:sldMkLst>
          <pc:docMk/>
          <pc:sldMk cId="1945455294" sldId="275"/>
        </pc:sldMkLst>
      </pc:sldChg>
      <pc:sldChg chg="addSp delSp modSp new del mod">
        <pc:chgData name="SOFIA VLACHOU" userId="5279a530-95e4-4678-b53e-9b877a3e6963" providerId="ADAL" clId="{E7E37A8E-A030-4545-B006-119FB912A377}" dt="2024-02-16T10:25:40.523" v="4037" actId="2696"/>
        <pc:sldMkLst>
          <pc:docMk/>
          <pc:sldMk cId="821158499" sldId="276"/>
        </pc:sldMkLst>
        <pc:spChg chg="mod">
          <ac:chgData name="SOFIA VLACHOU" userId="5279a530-95e4-4678-b53e-9b877a3e6963" providerId="ADAL" clId="{E7E37A8E-A030-4545-B006-119FB912A377}" dt="2024-02-16T10:19:28.167" v="3974" actId="20577"/>
          <ac:spMkLst>
            <pc:docMk/>
            <pc:sldMk cId="821158499" sldId="276"/>
            <ac:spMk id="2" creationId="{6119A046-B5C1-C972-8296-9F2A01958182}"/>
          </ac:spMkLst>
        </pc:spChg>
        <pc:spChg chg="del">
          <ac:chgData name="SOFIA VLACHOU" userId="5279a530-95e4-4678-b53e-9b877a3e6963" providerId="ADAL" clId="{E7E37A8E-A030-4545-B006-119FB912A377}" dt="2024-02-16T10:19:10.383" v="3964" actId="22"/>
          <ac:spMkLst>
            <pc:docMk/>
            <pc:sldMk cId="821158499" sldId="276"/>
            <ac:spMk id="3" creationId="{4FB7F61C-6402-63A6-D9A4-BCA05FB32F06}"/>
          </ac:spMkLst>
        </pc:spChg>
        <pc:picChg chg="add mod ord">
          <ac:chgData name="SOFIA VLACHOU" userId="5279a530-95e4-4678-b53e-9b877a3e6963" providerId="ADAL" clId="{E7E37A8E-A030-4545-B006-119FB912A377}" dt="2024-02-16T10:19:31.401" v="3975" actId="14100"/>
          <ac:picMkLst>
            <pc:docMk/>
            <pc:sldMk cId="821158499" sldId="276"/>
            <ac:picMk id="6" creationId="{87F12CAE-B00E-B054-09D7-29EFCD45A4CC}"/>
          </ac:picMkLst>
        </pc:picChg>
      </pc:sldChg>
      <pc:sldChg chg="addSp delSp modSp del mod setBg modClrScheme chgLayout">
        <pc:chgData name="SOFIA VLACHOU" userId="5279a530-95e4-4678-b53e-9b877a3e6963" providerId="ADAL" clId="{E7E37A8E-A030-4545-B006-119FB912A377}" dt="2024-02-26T11:26:19.218" v="18161" actId="47"/>
        <pc:sldMkLst>
          <pc:docMk/>
          <pc:sldMk cId="1231839503" sldId="276"/>
        </pc:sldMkLst>
        <pc:spChg chg="mod ord">
          <ac:chgData name="SOFIA VLACHOU" userId="5279a530-95e4-4678-b53e-9b877a3e6963" providerId="ADAL" clId="{E7E37A8E-A030-4545-B006-119FB912A377}" dt="2024-02-25T11:08:08.684" v="16064" actId="20577"/>
          <ac:spMkLst>
            <pc:docMk/>
            <pc:sldMk cId="1231839503" sldId="276"/>
            <ac:spMk id="2" creationId="{8059682C-0CCA-E290-8B96-07686F6AA737}"/>
          </ac:spMkLst>
        </pc:spChg>
        <pc:spChg chg="mod ord">
          <ac:chgData name="SOFIA VLACHOU" userId="5279a530-95e4-4678-b53e-9b877a3e6963" providerId="ADAL" clId="{E7E37A8E-A030-4545-B006-119FB912A377}" dt="2024-02-16T10:58:08.753" v="5386" actId="26606"/>
          <ac:spMkLst>
            <pc:docMk/>
            <pc:sldMk cId="1231839503" sldId="276"/>
            <ac:spMk id="4" creationId="{05644F85-7883-EA1C-FB58-EF0EDE984B01}"/>
          </ac:spMkLst>
        </pc:spChg>
        <pc:spChg chg="add del mod">
          <ac:chgData name="SOFIA VLACHOU" userId="5279a530-95e4-4678-b53e-9b877a3e6963" providerId="ADAL" clId="{E7E37A8E-A030-4545-B006-119FB912A377}" dt="2024-02-16T10:54:13.741" v="5034" actId="478"/>
          <ac:spMkLst>
            <pc:docMk/>
            <pc:sldMk cId="1231839503" sldId="276"/>
            <ac:spMk id="5" creationId="{E5A8A07D-87D8-6254-618A-587F6179B2D9}"/>
          </ac:spMkLst>
        </pc:spChg>
        <pc:spChg chg="add mod ord">
          <ac:chgData name="SOFIA VLACHOU" userId="5279a530-95e4-4678-b53e-9b877a3e6963" providerId="ADAL" clId="{E7E37A8E-A030-4545-B006-119FB912A377}" dt="2024-02-16T11:05:23.391" v="5659" actId="14100"/>
          <ac:spMkLst>
            <pc:docMk/>
            <pc:sldMk cId="1231839503" sldId="276"/>
            <ac:spMk id="8" creationId="{BF9E3E0E-35EA-F861-E4DE-0FBF45AFA545}"/>
          </ac:spMkLst>
        </pc:spChg>
        <pc:spChg chg="add del mod ord">
          <ac:chgData name="SOFIA VLACHOU" userId="5279a530-95e4-4678-b53e-9b877a3e6963" providerId="ADAL" clId="{E7E37A8E-A030-4545-B006-119FB912A377}" dt="2024-02-16T10:58:00.067" v="5385"/>
          <ac:spMkLst>
            <pc:docMk/>
            <pc:sldMk cId="1231839503" sldId="276"/>
            <ac:spMk id="9" creationId="{34A38209-1567-CEF2-615D-95498B5C91F6}"/>
          </ac:spMkLst>
        </pc:spChg>
        <pc:spChg chg="add del mod">
          <ac:chgData name="SOFIA VLACHOU" userId="5279a530-95e4-4678-b53e-9b877a3e6963" providerId="ADAL" clId="{E7E37A8E-A030-4545-B006-119FB912A377}" dt="2024-02-16T11:02:04.708" v="5458" actId="478"/>
          <ac:spMkLst>
            <pc:docMk/>
            <pc:sldMk cId="1231839503" sldId="276"/>
            <ac:spMk id="12" creationId="{A2E91D38-E9F3-F332-FF41-0037A6EF47DE}"/>
          </ac:spMkLst>
        </pc:spChg>
        <pc:grpChg chg="add">
          <ac:chgData name="SOFIA VLACHOU" userId="5279a530-95e4-4678-b53e-9b877a3e6963" providerId="ADAL" clId="{E7E37A8E-A030-4545-B006-119FB912A377}" dt="2024-02-16T10:58:08.753" v="5386" actId="26606"/>
          <ac:grpSpMkLst>
            <pc:docMk/>
            <pc:sldMk cId="1231839503" sldId="276"/>
            <ac:grpSpMk id="15" creationId="{6258F736-B256-8039-9DC6-F4E49A5C5AD5}"/>
          </ac:grpSpMkLst>
        </pc:grpChg>
        <pc:picChg chg="add del mod">
          <ac:chgData name="SOFIA VLACHOU" userId="5279a530-95e4-4678-b53e-9b877a3e6963" providerId="ADAL" clId="{E7E37A8E-A030-4545-B006-119FB912A377}" dt="2024-02-16T10:54:18.974" v="5035" actId="21"/>
          <ac:picMkLst>
            <pc:docMk/>
            <pc:sldMk cId="1231839503" sldId="276"/>
            <ac:picMk id="6" creationId="{7EE6B914-0CBD-0E13-C510-9FEEAEF7CF5C}"/>
          </ac:picMkLst>
        </pc:picChg>
        <pc:picChg chg="add del mod">
          <ac:chgData name="SOFIA VLACHOU" userId="5279a530-95e4-4678-b53e-9b877a3e6963" providerId="ADAL" clId="{E7E37A8E-A030-4545-B006-119FB912A377}" dt="2024-02-16T11:02:00.495" v="5457" actId="478"/>
          <ac:picMkLst>
            <pc:docMk/>
            <pc:sldMk cId="1231839503" sldId="276"/>
            <ac:picMk id="10" creationId="{6D57D01B-FF20-F16E-D476-21CCAC1FFD34}"/>
          </ac:picMkLst>
        </pc:picChg>
      </pc:sldChg>
      <pc:sldChg chg="del">
        <pc:chgData name="SOFIA VLACHOU" userId="5279a530-95e4-4678-b53e-9b877a3e6963" providerId="ADAL" clId="{E7E37A8E-A030-4545-B006-119FB912A377}" dt="2024-02-15T13:09:14.962" v="10" actId="47"/>
        <pc:sldMkLst>
          <pc:docMk/>
          <pc:sldMk cId="2098522463" sldId="276"/>
        </pc:sldMkLst>
      </pc:sldChg>
      <pc:sldChg chg="del">
        <pc:chgData name="SOFIA VLACHOU" userId="5279a530-95e4-4678-b53e-9b877a3e6963" providerId="ADAL" clId="{E7E37A8E-A030-4545-B006-119FB912A377}" dt="2024-02-15T13:09:14.796" v="9" actId="47"/>
        <pc:sldMkLst>
          <pc:docMk/>
          <pc:sldMk cId="2143563844" sldId="277"/>
        </pc:sldMkLst>
      </pc:sldChg>
      <pc:sldChg chg="modSp new mod">
        <pc:chgData name="SOFIA VLACHOU" userId="5279a530-95e4-4678-b53e-9b877a3e6963" providerId="ADAL" clId="{E7E37A8E-A030-4545-B006-119FB912A377}" dt="2024-02-25T11:08:01.792" v="16057" actId="20577"/>
        <pc:sldMkLst>
          <pc:docMk/>
          <pc:sldMk cId="2167710516" sldId="277"/>
        </pc:sldMkLst>
        <pc:spChg chg="mod">
          <ac:chgData name="SOFIA VLACHOU" userId="5279a530-95e4-4678-b53e-9b877a3e6963" providerId="ADAL" clId="{E7E37A8E-A030-4545-B006-119FB912A377}" dt="2024-02-25T11:07:56.150" v="16052" actId="20577"/>
          <ac:spMkLst>
            <pc:docMk/>
            <pc:sldMk cId="2167710516" sldId="277"/>
            <ac:spMk id="2" creationId="{5C39EA98-1108-B996-B2B0-68EFFBBEEE0E}"/>
          </ac:spMkLst>
        </pc:spChg>
        <pc:spChg chg="mod">
          <ac:chgData name="SOFIA VLACHOU" userId="5279a530-95e4-4678-b53e-9b877a3e6963" providerId="ADAL" clId="{E7E37A8E-A030-4545-B006-119FB912A377}" dt="2024-02-25T11:08:01.792" v="16057" actId="20577"/>
          <ac:spMkLst>
            <pc:docMk/>
            <pc:sldMk cId="2167710516" sldId="277"/>
            <ac:spMk id="3" creationId="{B0F924AA-03D6-5024-B59D-72AEB37CB214}"/>
          </ac:spMkLst>
        </pc:spChg>
      </pc:sldChg>
      <pc:sldChg chg="addSp delSp modSp new del mod">
        <pc:chgData name="SOFIA VLACHOU" userId="5279a530-95e4-4678-b53e-9b877a3e6963" providerId="ADAL" clId="{E7E37A8E-A030-4545-B006-119FB912A377}" dt="2024-02-16T10:23:34.615" v="3989" actId="47"/>
        <pc:sldMkLst>
          <pc:docMk/>
          <pc:sldMk cId="3412917365" sldId="277"/>
        </pc:sldMkLst>
        <pc:spChg chg="del">
          <ac:chgData name="SOFIA VLACHOU" userId="5279a530-95e4-4678-b53e-9b877a3e6963" providerId="ADAL" clId="{E7E37A8E-A030-4545-B006-119FB912A377}" dt="2024-02-16T10:23:03.238" v="3979" actId="478"/>
          <ac:spMkLst>
            <pc:docMk/>
            <pc:sldMk cId="3412917365" sldId="277"/>
            <ac:spMk id="2" creationId="{4CF2E6FD-1634-75E6-5BA8-EB1765063AEB}"/>
          </ac:spMkLst>
        </pc:spChg>
        <pc:spChg chg="del">
          <ac:chgData name="SOFIA VLACHOU" userId="5279a530-95e4-4678-b53e-9b877a3e6963" providerId="ADAL" clId="{E7E37A8E-A030-4545-B006-119FB912A377}" dt="2024-02-16T10:22:55.063" v="3977" actId="22"/>
          <ac:spMkLst>
            <pc:docMk/>
            <pc:sldMk cId="3412917365" sldId="277"/>
            <ac:spMk id="3" creationId="{AC7BFB47-1955-A621-7B25-76568F3D6EFA}"/>
          </ac:spMkLst>
        </pc:spChg>
        <pc:spChg chg="add mod">
          <ac:chgData name="SOFIA VLACHOU" userId="5279a530-95e4-4678-b53e-9b877a3e6963" providerId="ADAL" clId="{E7E37A8E-A030-4545-B006-119FB912A377}" dt="2024-02-16T10:23:32.645" v="3988" actId="478"/>
          <ac:spMkLst>
            <pc:docMk/>
            <pc:sldMk cId="3412917365" sldId="277"/>
            <ac:spMk id="8" creationId="{65DD7C87-B624-A383-7CEF-8A55826D2BA6}"/>
          </ac:spMkLst>
        </pc:spChg>
        <pc:picChg chg="add del mod ord">
          <ac:chgData name="SOFIA VLACHOU" userId="5279a530-95e4-4678-b53e-9b877a3e6963" providerId="ADAL" clId="{E7E37A8E-A030-4545-B006-119FB912A377}" dt="2024-02-16T10:23:32.645" v="3988" actId="478"/>
          <ac:picMkLst>
            <pc:docMk/>
            <pc:sldMk cId="3412917365" sldId="277"/>
            <ac:picMk id="6" creationId="{F08D222E-3257-D0C2-6C51-916EE960BA62}"/>
          </ac:picMkLst>
        </pc:picChg>
      </pc:sldChg>
      <pc:sldChg chg="addSp delSp modSp new mod">
        <pc:chgData name="SOFIA VLACHOU" userId="5279a530-95e4-4678-b53e-9b877a3e6963" providerId="ADAL" clId="{E7E37A8E-A030-4545-B006-119FB912A377}" dt="2024-02-26T11:31:28.559" v="18210" actId="20577"/>
        <pc:sldMkLst>
          <pc:docMk/>
          <pc:sldMk cId="1356917774" sldId="278"/>
        </pc:sldMkLst>
        <pc:spChg chg="del">
          <ac:chgData name="SOFIA VLACHOU" userId="5279a530-95e4-4678-b53e-9b877a3e6963" providerId="ADAL" clId="{E7E37A8E-A030-4545-B006-119FB912A377}" dt="2024-02-16T11:02:10.728" v="5459" actId="478"/>
          <ac:spMkLst>
            <pc:docMk/>
            <pc:sldMk cId="1356917774" sldId="278"/>
            <ac:spMk id="2" creationId="{E9CD357D-065B-DC7B-C4CA-D2140A81584B}"/>
          </ac:spMkLst>
        </pc:spChg>
        <pc:spChg chg="del">
          <ac:chgData name="SOFIA VLACHOU" userId="5279a530-95e4-4678-b53e-9b877a3e6963" providerId="ADAL" clId="{E7E37A8E-A030-4545-B006-119FB912A377}" dt="2024-02-16T10:54:21.876" v="5036"/>
          <ac:spMkLst>
            <pc:docMk/>
            <pc:sldMk cId="1356917774" sldId="278"/>
            <ac:spMk id="3" creationId="{E980892A-5084-1806-7135-2B24527F518C}"/>
          </ac:spMkLst>
        </pc:spChg>
        <pc:spChg chg="add del mod">
          <ac:chgData name="SOFIA VLACHOU" userId="5279a530-95e4-4678-b53e-9b877a3e6963" providerId="ADAL" clId="{E7E37A8E-A030-4545-B006-119FB912A377}" dt="2024-02-16T11:15:26.906" v="5761" actId="21"/>
          <ac:spMkLst>
            <pc:docMk/>
            <pc:sldMk cId="1356917774" sldId="278"/>
            <ac:spMk id="5" creationId="{C0E9B414-DA73-B215-8082-CB15C359E428}"/>
          </ac:spMkLst>
        </pc:spChg>
        <pc:spChg chg="add mod">
          <ac:chgData name="SOFIA VLACHOU" userId="5279a530-95e4-4678-b53e-9b877a3e6963" providerId="ADAL" clId="{E7E37A8E-A030-4545-B006-119FB912A377}" dt="2024-02-26T11:31:28.559" v="18210" actId="20577"/>
          <ac:spMkLst>
            <pc:docMk/>
            <pc:sldMk cId="1356917774" sldId="278"/>
            <ac:spMk id="7" creationId="{EBC465C7-247B-8073-66E8-6F783A6C47BC}"/>
          </ac:spMkLst>
        </pc:spChg>
        <pc:spChg chg="add mod">
          <ac:chgData name="SOFIA VLACHOU" userId="5279a530-95e4-4678-b53e-9b877a3e6963" providerId="ADAL" clId="{E7E37A8E-A030-4545-B006-119FB912A377}" dt="2024-02-16T13:24:31.743" v="7298" actId="1582"/>
          <ac:spMkLst>
            <pc:docMk/>
            <pc:sldMk cId="1356917774" sldId="278"/>
            <ac:spMk id="8" creationId="{ABD310B4-1A61-9AEB-5B80-09EC93EF444A}"/>
          </ac:spMkLst>
        </pc:spChg>
        <pc:spChg chg="add mod">
          <ac:chgData name="SOFIA VLACHOU" userId="5279a530-95e4-4678-b53e-9b877a3e6963" providerId="ADAL" clId="{E7E37A8E-A030-4545-B006-119FB912A377}" dt="2024-02-16T13:25:01.057" v="7303" actId="1076"/>
          <ac:spMkLst>
            <pc:docMk/>
            <pc:sldMk cId="1356917774" sldId="278"/>
            <ac:spMk id="9" creationId="{6470E259-B5D5-5ED2-90F5-DCE494C2CA7D}"/>
          </ac:spMkLst>
        </pc:spChg>
        <pc:picChg chg="add mod">
          <ac:chgData name="SOFIA VLACHOU" userId="5279a530-95e4-4678-b53e-9b877a3e6963" providerId="ADAL" clId="{E7E37A8E-A030-4545-B006-119FB912A377}" dt="2024-02-16T11:15:49.255" v="5817" actId="1035"/>
          <ac:picMkLst>
            <pc:docMk/>
            <pc:sldMk cId="1356917774" sldId="278"/>
            <ac:picMk id="6" creationId="{7EE6B914-0CBD-0E13-C510-9FEEAEF7CF5C}"/>
          </ac:picMkLst>
        </pc:picChg>
      </pc:sldChg>
      <pc:sldChg chg="del">
        <pc:chgData name="SOFIA VLACHOU" userId="5279a530-95e4-4678-b53e-9b877a3e6963" providerId="ADAL" clId="{E7E37A8E-A030-4545-B006-119FB912A377}" dt="2024-02-15T13:09:15.142" v="11" actId="47"/>
        <pc:sldMkLst>
          <pc:docMk/>
          <pc:sldMk cId="1471160401" sldId="278"/>
        </pc:sldMkLst>
      </pc:sldChg>
      <pc:sldChg chg="del">
        <pc:chgData name="SOFIA VLACHOU" userId="5279a530-95e4-4678-b53e-9b877a3e6963" providerId="ADAL" clId="{E7E37A8E-A030-4545-B006-119FB912A377}" dt="2024-02-15T13:09:15.310" v="12" actId="47"/>
        <pc:sldMkLst>
          <pc:docMk/>
          <pc:sldMk cId="496987405" sldId="279"/>
        </pc:sldMkLst>
      </pc:sldChg>
      <pc:sldChg chg="addSp delSp modSp new del mod">
        <pc:chgData name="SOFIA VLACHOU" userId="5279a530-95e4-4678-b53e-9b877a3e6963" providerId="ADAL" clId="{E7E37A8E-A030-4545-B006-119FB912A377}" dt="2024-02-26T11:27:48.813" v="18176" actId="47"/>
        <pc:sldMkLst>
          <pc:docMk/>
          <pc:sldMk cId="1800383651" sldId="279"/>
        </pc:sldMkLst>
        <pc:spChg chg="mod">
          <ac:chgData name="SOFIA VLACHOU" userId="5279a530-95e4-4678-b53e-9b877a3e6963" providerId="ADAL" clId="{E7E37A8E-A030-4545-B006-119FB912A377}" dt="2024-02-16T13:54:42.703" v="7841" actId="20577"/>
          <ac:spMkLst>
            <pc:docMk/>
            <pc:sldMk cId="1800383651" sldId="279"/>
            <ac:spMk id="2" creationId="{56A61B14-0280-7A67-FBC2-CBA9AE267473}"/>
          </ac:spMkLst>
        </pc:spChg>
        <pc:spChg chg="del">
          <ac:chgData name="SOFIA VLACHOU" userId="5279a530-95e4-4678-b53e-9b877a3e6963" providerId="ADAL" clId="{E7E37A8E-A030-4545-B006-119FB912A377}" dt="2024-02-16T13:52:55.697" v="7791" actId="22"/>
          <ac:spMkLst>
            <pc:docMk/>
            <pc:sldMk cId="1800383651" sldId="279"/>
            <ac:spMk id="3" creationId="{E0F42A5E-3527-4CF4-6170-872086A2639A}"/>
          </ac:spMkLst>
        </pc:spChg>
        <pc:spChg chg="del">
          <ac:chgData name="SOFIA VLACHOU" userId="5279a530-95e4-4678-b53e-9b877a3e6963" providerId="ADAL" clId="{E7E37A8E-A030-4545-B006-119FB912A377}" dt="2024-02-16T13:52:58.915" v="7792" actId="478"/>
          <ac:spMkLst>
            <pc:docMk/>
            <pc:sldMk cId="1800383651" sldId="279"/>
            <ac:spMk id="4" creationId="{A67B4D26-D9B6-9D5C-9028-A0BD9601761D}"/>
          </ac:spMkLst>
        </pc:spChg>
        <pc:spChg chg="add mod">
          <ac:chgData name="SOFIA VLACHOU" userId="5279a530-95e4-4678-b53e-9b877a3e6963" providerId="ADAL" clId="{E7E37A8E-A030-4545-B006-119FB912A377}" dt="2024-02-16T13:55:41.128" v="7848" actId="693"/>
          <ac:spMkLst>
            <pc:docMk/>
            <pc:sldMk cId="1800383651" sldId="279"/>
            <ac:spMk id="8" creationId="{3F733539-8007-30A7-284A-717C55DA6852}"/>
          </ac:spMkLst>
        </pc:spChg>
        <pc:spChg chg="add mod">
          <ac:chgData name="SOFIA VLACHOU" userId="5279a530-95e4-4678-b53e-9b877a3e6963" providerId="ADAL" clId="{E7E37A8E-A030-4545-B006-119FB912A377}" dt="2024-02-16T13:57:15.691" v="7948" actId="113"/>
          <ac:spMkLst>
            <pc:docMk/>
            <pc:sldMk cId="1800383651" sldId="279"/>
            <ac:spMk id="9" creationId="{7CDE62E1-18FD-4F26-EF1C-891226534D26}"/>
          </ac:spMkLst>
        </pc:spChg>
        <pc:spChg chg="add mod">
          <ac:chgData name="SOFIA VLACHOU" userId="5279a530-95e4-4678-b53e-9b877a3e6963" providerId="ADAL" clId="{E7E37A8E-A030-4545-B006-119FB912A377}" dt="2024-02-16T14:00:05.144" v="8097" actId="1076"/>
          <ac:spMkLst>
            <pc:docMk/>
            <pc:sldMk cId="1800383651" sldId="279"/>
            <ac:spMk id="16" creationId="{D384D7C7-5752-6F00-2AE1-291DF4431982}"/>
          </ac:spMkLst>
        </pc:spChg>
        <pc:spChg chg="add mod">
          <ac:chgData name="SOFIA VLACHOU" userId="5279a530-95e4-4678-b53e-9b877a3e6963" providerId="ADAL" clId="{E7E37A8E-A030-4545-B006-119FB912A377}" dt="2024-02-16T14:03:45.001" v="8218" actId="1076"/>
          <ac:spMkLst>
            <pc:docMk/>
            <pc:sldMk cId="1800383651" sldId="279"/>
            <ac:spMk id="29" creationId="{84D14381-AB69-19FF-482D-E290ED2E8F81}"/>
          </ac:spMkLst>
        </pc:spChg>
        <pc:grpChg chg="mod">
          <ac:chgData name="SOFIA VLACHOU" userId="5279a530-95e4-4678-b53e-9b877a3e6963" providerId="ADAL" clId="{E7E37A8E-A030-4545-B006-119FB912A377}" dt="2024-02-16T13:56:58.426" v="7945"/>
          <ac:grpSpMkLst>
            <pc:docMk/>
            <pc:sldMk cId="1800383651" sldId="279"/>
            <ac:grpSpMk id="12" creationId="{E3FD4839-01F8-A78A-4F40-8C2678D2415C}"/>
          </ac:grpSpMkLst>
        </pc:grpChg>
        <pc:grpChg chg="mod">
          <ac:chgData name="SOFIA VLACHOU" userId="5279a530-95e4-4678-b53e-9b877a3e6963" providerId="ADAL" clId="{E7E37A8E-A030-4545-B006-119FB912A377}" dt="2024-02-16T13:57:24.361" v="7951"/>
          <ac:grpSpMkLst>
            <pc:docMk/>
            <pc:sldMk cId="1800383651" sldId="279"/>
            <ac:grpSpMk id="15" creationId="{D4D17B09-45D9-112B-E2CA-EBDF6342CF52}"/>
          </ac:grpSpMkLst>
        </pc:grpChg>
        <pc:grpChg chg="mod">
          <ac:chgData name="SOFIA VLACHOU" userId="5279a530-95e4-4678-b53e-9b877a3e6963" providerId="ADAL" clId="{E7E37A8E-A030-4545-B006-119FB912A377}" dt="2024-02-16T14:00:27.819" v="8106"/>
          <ac:grpSpMkLst>
            <pc:docMk/>
            <pc:sldMk cId="1800383651" sldId="279"/>
            <ac:grpSpMk id="21" creationId="{6D2CF665-06AA-C869-6450-446AE5DA0FA2}"/>
          </ac:grpSpMkLst>
        </pc:grpChg>
        <pc:grpChg chg="mod">
          <ac:chgData name="SOFIA VLACHOU" userId="5279a530-95e4-4678-b53e-9b877a3e6963" providerId="ADAL" clId="{E7E37A8E-A030-4545-B006-119FB912A377}" dt="2024-02-16T14:00:38.743" v="8112"/>
          <ac:grpSpMkLst>
            <pc:docMk/>
            <pc:sldMk cId="1800383651" sldId="279"/>
            <ac:grpSpMk id="24" creationId="{D7A2F3BE-BC48-E5DE-9114-3B1AF5664538}"/>
          </ac:grpSpMkLst>
        </pc:grpChg>
        <pc:grpChg chg="mod">
          <ac:chgData name="SOFIA VLACHOU" userId="5279a530-95e4-4678-b53e-9b877a3e6963" providerId="ADAL" clId="{E7E37A8E-A030-4545-B006-119FB912A377}" dt="2024-02-16T14:00:48.810" v="8118"/>
          <ac:grpSpMkLst>
            <pc:docMk/>
            <pc:sldMk cId="1800383651" sldId="279"/>
            <ac:grpSpMk id="28" creationId="{9539EA39-2C27-9A0F-480C-2655CDC76812}"/>
          </ac:grpSpMkLst>
        </pc:grpChg>
        <pc:grpChg chg="mod">
          <ac:chgData name="SOFIA VLACHOU" userId="5279a530-95e4-4678-b53e-9b877a3e6963" providerId="ADAL" clId="{E7E37A8E-A030-4545-B006-119FB912A377}" dt="2024-02-16T14:04:25.766" v="8224"/>
          <ac:grpSpMkLst>
            <pc:docMk/>
            <pc:sldMk cId="1800383651" sldId="279"/>
            <ac:grpSpMk id="33" creationId="{6E4702BF-B391-982D-7EFB-3AA42917003A}"/>
          </ac:grpSpMkLst>
        </pc:grpChg>
        <pc:picChg chg="add mod ord">
          <ac:chgData name="SOFIA VLACHOU" userId="5279a530-95e4-4678-b53e-9b877a3e6963" providerId="ADAL" clId="{E7E37A8E-A030-4545-B006-119FB912A377}" dt="2024-02-16T14:03:39.168" v="8217" actId="1076"/>
          <ac:picMkLst>
            <pc:docMk/>
            <pc:sldMk cId="1800383651" sldId="279"/>
            <ac:picMk id="7" creationId="{61A13C47-E6D4-076D-5FF6-EB2A9E8D5AA5}"/>
          </ac:picMkLst>
        </pc:picChg>
        <pc:inkChg chg="add del mod">
          <ac:chgData name="SOFIA VLACHOU" userId="5279a530-95e4-4678-b53e-9b877a3e6963" providerId="ADAL" clId="{E7E37A8E-A030-4545-B006-119FB912A377}" dt="2024-02-16T13:56:59.550" v="7946" actId="9405"/>
          <ac:inkMkLst>
            <pc:docMk/>
            <pc:sldMk cId="1800383651" sldId="279"/>
            <ac:inkMk id="10" creationId="{D65C6979-9914-CCF6-AF31-168A82B94901}"/>
          </ac:inkMkLst>
        </pc:inkChg>
        <pc:inkChg chg="add del mod">
          <ac:chgData name="SOFIA VLACHOU" userId="5279a530-95e4-4678-b53e-9b877a3e6963" providerId="ADAL" clId="{E7E37A8E-A030-4545-B006-119FB912A377}" dt="2024-02-16T13:56:58.426" v="7945"/>
          <ac:inkMkLst>
            <pc:docMk/>
            <pc:sldMk cId="1800383651" sldId="279"/>
            <ac:inkMk id="11" creationId="{2FF3586D-9C16-068B-0323-415FFB29AFF8}"/>
          </ac:inkMkLst>
        </pc:inkChg>
        <pc:inkChg chg="add mod">
          <ac:chgData name="SOFIA VLACHOU" userId="5279a530-95e4-4678-b53e-9b877a3e6963" providerId="ADAL" clId="{E7E37A8E-A030-4545-B006-119FB912A377}" dt="2024-02-16T13:57:24.361" v="7951"/>
          <ac:inkMkLst>
            <pc:docMk/>
            <pc:sldMk cId="1800383651" sldId="279"/>
            <ac:inkMk id="13" creationId="{7B49C1A0-7A9E-CA1B-BD28-F4B98F97BF90}"/>
          </ac:inkMkLst>
        </pc:inkChg>
        <pc:inkChg chg="add mod">
          <ac:chgData name="SOFIA VLACHOU" userId="5279a530-95e4-4678-b53e-9b877a3e6963" providerId="ADAL" clId="{E7E37A8E-A030-4545-B006-119FB912A377}" dt="2024-02-16T13:57:24.361" v="7951"/>
          <ac:inkMkLst>
            <pc:docMk/>
            <pc:sldMk cId="1800383651" sldId="279"/>
            <ac:inkMk id="14" creationId="{2E1665C2-7152-FDA3-D40D-8C0DAEB3AA8B}"/>
          </ac:inkMkLst>
        </pc:inkChg>
        <pc:inkChg chg="add del">
          <ac:chgData name="SOFIA VLACHOU" userId="5279a530-95e4-4678-b53e-9b877a3e6963" providerId="ADAL" clId="{E7E37A8E-A030-4545-B006-119FB912A377}" dt="2024-02-16T14:00:22.930" v="8101" actId="9405"/>
          <ac:inkMkLst>
            <pc:docMk/>
            <pc:sldMk cId="1800383651" sldId="279"/>
            <ac:inkMk id="17" creationId="{BF0BABC1-3DD0-A9AF-D71B-B475C1E6BDF9}"/>
          </ac:inkMkLst>
        </pc:inkChg>
        <pc:inkChg chg="add del">
          <ac:chgData name="SOFIA VLACHOU" userId="5279a530-95e4-4678-b53e-9b877a3e6963" providerId="ADAL" clId="{E7E37A8E-A030-4545-B006-119FB912A377}" dt="2024-02-16T14:00:22.602" v="8100" actId="9405"/>
          <ac:inkMkLst>
            <pc:docMk/>
            <pc:sldMk cId="1800383651" sldId="279"/>
            <ac:inkMk id="18" creationId="{8A2AD011-9A08-25D9-D458-52BBB390EA5E}"/>
          </ac:inkMkLst>
        </pc:inkChg>
        <pc:inkChg chg="add del mod">
          <ac:chgData name="SOFIA VLACHOU" userId="5279a530-95e4-4678-b53e-9b877a3e6963" providerId="ADAL" clId="{E7E37A8E-A030-4545-B006-119FB912A377}" dt="2024-02-16T14:00:29.178" v="8107" actId="9405"/>
          <ac:inkMkLst>
            <pc:docMk/>
            <pc:sldMk cId="1800383651" sldId="279"/>
            <ac:inkMk id="19" creationId="{ABB2D9D2-498B-4D2E-5D6D-051A9E076EEE}"/>
          </ac:inkMkLst>
        </pc:inkChg>
        <pc:inkChg chg="add del mod">
          <ac:chgData name="SOFIA VLACHOU" userId="5279a530-95e4-4678-b53e-9b877a3e6963" providerId="ADAL" clId="{E7E37A8E-A030-4545-B006-119FB912A377}" dt="2024-02-16T14:00:27.819" v="8106"/>
          <ac:inkMkLst>
            <pc:docMk/>
            <pc:sldMk cId="1800383651" sldId="279"/>
            <ac:inkMk id="20" creationId="{0209920D-441D-1536-B330-F5ED1FA803BC}"/>
          </ac:inkMkLst>
        </pc:inkChg>
        <pc:inkChg chg="add del mod">
          <ac:chgData name="SOFIA VLACHOU" userId="5279a530-95e4-4678-b53e-9b877a3e6963" providerId="ADAL" clId="{E7E37A8E-A030-4545-B006-119FB912A377}" dt="2024-02-16T14:00:39.103" v="8113" actId="9405"/>
          <ac:inkMkLst>
            <pc:docMk/>
            <pc:sldMk cId="1800383651" sldId="279"/>
            <ac:inkMk id="22" creationId="{8EFA358D-000C-1A11-6AAF-52BC8720BFDE}"/>
          </ac:inkMkLst>
        </pc:inkChg>
        <pc:inkChg chg="add del mod">
          <ac:chgData name="SOFIA VLACHOU" userId="5279a530-95e4-4678-b53e-9b877a3e6963" providerId="ADAL" clId="{E7E37A8E-A030-4545-B006-119FB912A377}" dt="2024-02-16T14:00:38.743" v="8112"/>
          <ac:inkMkLst>
            <pc:docMk/>
            <pc:sldMk cId="1800383651" sldId="279"/>
            <ac:inkMk id="23" creationId="{CD8712EA-550C-C640-1F23-BC87E6912BF1}"/>
          </ac:inkMkLst>
        </pc:inkChg>
        <pc:inkChg chg="add del">
          <ac:chgData name="SOFIA VLACHOU" userId="5279a530-95e4-4678-b53e-9b877a3e6963" providerId="ADAL" clId="{E7E37A8E-A030-4545-B006-119FB912A377}" dt="2024-02-16T14:00:42.434" v="8115" actId="9405"/>
          <ac:inkMkLst>
            <pc:docMk/>
            <pc:sldMk cId="1800383651" sldId="279"/>
            <ac:inkMk id="25" creationId="{7E0FE6E7-9DE1-5DBB-3DDD-C7A3EAB470D3}"/>
          </ac:inkMkLst>
        </pc:inkChg>
        <pc:inkChg chg="add mod">
          <ac:chgData name="SOFIA VLACHOU" userId="5279a530-95e4-4678-b53e-9b877a3e6963" providerId="ADAL" clId="{E7E37A8E-A030-4545-B006-119FB912A377}" dt="2024-02-16T14:00:48.810" v="8118"/>
          <ac:inkMkLst>
            <pc:docMk/>
            <pc:sldMk cId="1800383651" sldId="279"/>
            <ac:inkMk id="26" creationId="{7E2ACF35-2F58-3A82-BAE5-4F2BDF3348F6}"/>
          </ac:inkMkLst>
        </pc:inkChg>
        <pc:inkChg chg="add mod">
          <ac:chgData name="SOFIA VLACHOU" userId="5279a530-95e4-4678-b53e-9b877a3e6963" providerId="ADAL" clId="{E7E37A8E-A030-4545-B006-119FB912A377}" dt="2024-02-16T14:00:48.810" v="8118"/>
          <ac:inkMkLst>
            <pc:docMk/>
            <pc:sldMk cId="1800383651" sldId="279"/>
            <ac:inkMk id="27" creationId="{52981DE1-8271-38C8-6EE7-E750457B8BC6}"/>
          </ac:inkMkLst>
        </pc:inkChg>
        <pc:inkChg chg="add mod">
          <ac:chgData name="SOFIA VLACHOU" userId="5279a530-95e4-4678-b53e-9b877a3e6963" providerId="ADAL" clId="{E7E37A8E-A030-4545-B006-119FB912A377}" dt="2024-02-16T14:04:25.766" v="8224"/>
          <ac:inkMkLst>
            <pc:docMk/>
            <pc:sldMk cId="1800383651" sldId="279"/>
            <ac:inkMk id="30" creationId="{599D3206-586B-DC06-283E-EADB55B00FAA}"/>
          </ac:inkMkLst>
        </pc:inkChg>
        <pc:inkChg chg="add mod">
          <ac:chgData name="SOFIA VLACHOU" userId="5279a530-95e4-4678-b53e-9b877a3e6963" providerId="ADAL" clId="{E7E37A8E-A030-4545-B006-119FB912A377}" dt="2024-02-16T14:04:25.766" v="8224"/>
          <ac:inkMkLst>
            <pc:docMk/>
            <pc:sldMk cId="1800383651" sldId="279"/>
            <ac:inkMk id="31" creationId="{EC937C68-93FE-97D9-3357-CC9FC902C117}"/>
          </ac:inkMkLst>
        </pc:inkChg>
        <pc:inkChg chg="add del">
          <ac:chgData name="SOFIA VLACHOU" userId="5279a530-95e4-4678-b53e-9b877a3e6963" providerId="ADAL" clId="{E7E37A8E-A030-4545-B006-119FB912A377}" dt="2024-02-16T14:04:25.766" v="8224"/>
          <ac:inkMkLst>
            <pc:docMk/>
            <pc:sldMk cId="1800383651" sldId="279"/>
            <ac:inkMk id="32" creationId="{C91754B5-26FF-FAB4-3DB5-BF4A56BDA96B}"/>
          </ac:inkMkLst>
        </pc:inkChg>
        <pc:inkChg chg="add del">
          <ac:chgData name="SOFIA VLACHOU" userId="5279a530-95e4-4678-b53e-9b877a3e6963" providerId="ADAL" clId="{E7E37A8E-A030-4545-B006-119FB912A377}" dt="2024-02-16T14:04:32.967" v="8226" actId="9405"/>
          <ac:inkMkLst>
            <pc:docMk/>
            <pc:sldMk cId="1800383651" sldId="279"/>
            <ac:inkMk id="34" creationId="{B824B510-A393-0110-AF68-655DF1246228}"/>
          </ac:inkMkLst>
        </pc:inkChg>
      </pc:sldChg>
      <pc:sldChg chg="new del">
        <pc:chgData name="SOFIA VLACHOU" userId="5279a530-95e4-4678-b53e-9b877a3e6963" providerId="ADAL" clId="{E7E37A8E-A030-4545-B006-119FB912A377}" dt="2024-02-16T11:06:45.852" v="5665" actId="47"/>
        <pc:sldMkLst>
          <pc:docMk/>
          <pc:sldMk cId="2188564379" sldId="279"/>
        </pc:sldMkLst>
      </pc:sldChg>
      <pc:sldChg chg="del">
        <pc:chgData name="SOFIA VLACHOU" userId="5279a530-95e4-4678-b53e-9b877a3e6963" providerId="ADAL" clId="{E7E37A8E-A030-4545-B006-119FB912A377}" dt="2024-02-15T13:09:15.482" v="13" actId="47"/>
        <pc:sldMkLst>
          <pc:docMk/>
          <pc:sldMk cId="682839499" sldId="280"/>
        </pc:sldMkLst>
      </pc:sldChg>
      <pc:sldChg chg="new del">
        <pc:chgData name="SOFIA VLACHOU" userId="5279a530-95e4-4678-b53e-9b877a3e6963" providerId="ADAL" clId="{E7E37A8E-A030-4545-B006-119FB912A377}" dt="2024-02-16T13:54:28.371" v="7812" actId="680"/>
        <pc:sldMkLst>
          <pc:docMk/>
          <pc:sldMk cId="1267391690" sldId="280"/>
        </pc:sldMkLst>
      </pc:sldChg>
      <pc:sldChg chg="addSp delSp modSp mod">
        <pc:chgData name="SOFIA VLACHOU" userId="5279a530-95e4-4678-b53e-9b877a3e6963" providerId="ADAL" clId="{E7E37A8E-A030-4545-B006-119FB912A377}" dt="2024-02-16T15:15:56.831" v="9471" actId="14100"/>
        <pc:sldMkLst>
          <pc:docMk/>
          <pc:sldMk cId="3324159587" sldId="280"/>
        </pc:sldMkLst>
        <pc:spChg chg="mod">
          <ac:chgData name="SOFIA VLACHOU" userId="5279a530-95e4-4678-b53e-9b877a3e6963" providerId="ADAL" clId="{E7E37A8E-A030-4545-B006-119FB912A377}" dt="2024-02-16T15:15:56.831" v="9471" actId="14100"/>
          <ac:spMkLst>
            <pc:docMk/>
            <pc:sldMk cId="3324159587" sldId="280"/>
            <ac:spMk id="2" creationId="{846185C6-8589-78FA-45BE-A27459149164}"/>
          </ac:spMkLst>
        </pc:spChg>
        <pc:spChg chg="add del mod">
          <ac:chgData name="SOFIA VLACHOU" userId="5279a530-95e4-4678-b53e-9b877a3e6963" providerId="ADAL" clId="{E7E37A8E-A030-4545-B006-119FB912A377}" dt="2024-02-16T14:37:55.119" v="8675"/>
          <ac:spMkLst>
            <pc:docMk/>
            <pc:sldMk cId="3324159587" sldId="280"/>
            <ac:spMk id="5" creationId="{C2A5DE3D-D493-C787-7C79-29D6F1EC9ECB}"/>
          </ac:spMkLst>
        </pc:spChg>
        <pc:picChg chg="del">
          <ac:chgData name="SOFIA VLACHOU" userId="5279a530-95e4-4678-b53e-9b877a3e6963" providerId="ADAL" clId="{E7E37A8E-A030-4545-B006-119FB912A377}" dt="2024-02-16T14:37:46.642" v="8674" actId="478"/>
          <ac:picMkLst>
            <pc:docMk/>
            <pc:sldMk cId="3324159587" sldId="280"/>
            <ac:picMk id="6" creationId="{97DE7E42-7666-4C00-0DE9-8B27FA7FF62B}"/>
          </ac:picMkLst>
        </pc:picChg>
        <pc:picChg chg="add mod">
          <ac:chgData name="SOFIA VLACHOU" userId="5279a530-95e4-4678-b53e-9b877a3e6963" providerId="ADAL" clId="{E7E37A8E-A030-4545-B006-119FB912A377}" dt="2024-02-16T14:38:08.153" v="8689" actId="1038"/>
          <ac:picMkLst>
            <pc:docMk/>
            <pc:sldMk cId="3324159587" sldId="280"/>
            <ac:picMk id="7" creationId="{61C75921-4F2F-DA84-446D-8F7C6FE7DD80}"/>
          </ac:picMkLst>
        </pc:picChg>
      </pc:sldChg>
      <pc:sldChg chg="addSp delSp modSp new del mod">
        <pc:chgData name="SOFIA VLACHOU" userId="5279a530-95e4-4678-b53e-9b877a3e6963" providerId="ADAL" clId="{E7E37A8E-A030-4545-B006-119FB912A377}" dt="2024-02-16T13:54:24.325" v="7810" actId="2696"/>
        <pc:sldMkLst>
          <pc:docMk/>
          <pc:sldMk cId="3996456528" sldId="280"/>
        </pc:sldMkLst>
        <pc:spChg chg="del">
          <ac:chgData name="SOFIA VLACHOU" userId="5279a530-95e4-4678-b53e-9b877a3e6963" providerId="ADAL" clId="{E7E37A8E-A030-4545-B006-119FB912A377}" dt="2024-02-16T13:53:51.721" v="7803" actId="22"/>
          <ac:spMkLst>
            <pc:docMk/>
            <pc:sldMk cId="3996456528" sldId="280"/>
            <ac:spMk id="3" creationId="{1594A942-076A-38D7-9AF1-EA32743828B0}"/>
          </ac:spMkLst>
        </pc:spChg>
        <pc:picChg chg="add mod ord">
          <ac:chgData name="SOFIA VLACHOU" userId="5279a530-95e4-4678-b53e-9b877a3e6963" providerId="ADAL" clId="{E7E37A8E-A030-4545-B006-119FB912A377}" dt="2024-02-16T13:54:08.454" v="7809" actId="1076"/>
          <ac:picMkLst>
            <pc:docMk/>
            <pc:sldMk cId="3996456528" sldId="280"/>
            <ac:picMk id="6" creationId="{DD6527C0-93B9-F810-8CEF-33540DBC6DE4}"/>
          </ac:picMkLst>
        </pc:picChg>
      </pc:sldChg>
      <pc:sldChg chg="del">
        <pc:chgData name="SOFIA VLACHOU" userId="5279a530-95e4-4678-b53e-9b877a3e6963" providerId="ADAL" clId="{E7E37A8E-A030-4545-B006-119FB912A377}" dt="2024-02-15T13:09:15.755" v="14" actId="47"/>
        <pc:sldMkLst>
          <pc:docMk/>
          <pc:sldMk cId="126685706" sldId="281"/>
        </pc:sldMkLst>
      </pc:sldChg>
      <pc:sldChg chg="addSp delSp modSp new mod setBg">
        <pc:chgData name="SOFIA VLACHOU" userId="5279a530-95e4-4678-b53e-9b877a3e6963" providerId="ADAL" clId="{E7E37A8E-A030-4545-B006-119FB912A377}" dt="2024-02-25T14:51:48.169" v="17592" actId="20577"/>
        <pc:sldMkLst>
          <pc:docMk/>
          <pc:sldMk cId="1385264433" sldId="281"/>
        </pc:sldMkLst>
        <pc:spChg chg="mod">
          <ac:chgData name="SOFIA VLACHOU" userId="5279a530-95e4-4678-b53e-9b877a3e6963" providerId="ADAL" clId="{E7E37A8E-A030-4545-B006-119FB912A377}" dt="2024-02-25T14:51:48.169" v="17592" actId="20577"/>
          <ac:spMkLst>
            <pc:docMk/>
            <pc:sldMk cId="1385264433" sldId="281"/>
            <ac:spMk id="2" creationId="{D58E4BEF-9A4B-5644-3990-D50CC425F173}"/>
          </ac:spMkLst>
        </pc:spChg>
        <pc:spChg chg="mod">
          <ac:chgData name="SOFIA VLACHOU" userId="5279a530-95e4-4678-b53e-9b877a3e6963" providerId="ADAL" clId="{E7E37A8E-A030-4545-B006-119FB912A377}" dt="2024-02-16T14:32:15.691" v="8623" actId="14100"/>
          <ac:spMkLst>
            <pc:docMk/>
            <pc:sldMk cId="1385264433" sldId="281"/>
            <ac:spMk id="3" creationId="{3C802577-2257-8DCC-3104-3ABD7A941BD2}"/>
          </ac:spMkLst>
        </pc:spChg>
        <pc:spChg chg="mod ord">
          <ac:chgData name="SOFIA VLACHOU" userId="5279a530-95e4-4678-b53e-9b877a3e6963" providerId="ADAL" clId="{E7E37A8E-A030-4545-B006-119FB912A377}" dt="2024-02-16T14:30:53.377" v="8602" actId="26606"/>
          <ac:spMkLst>
            <pc:docMk/>
            <pc:sldMk cId="1385264433" sldId="281"/>
            <ac:spMk id="4" creationId="{2D4FACE8-DC93-276D-28F3-597BAC20FE05}"/>
          </ac:spMkLst>
        </pc:spChg>
        <pc:spChg chg="add del">
          <ac:chgData name="SOFIA VLACHOU" userId="5279a530-95e4-4678-b53e-9b877a3e6963" providerId="ADAL" clId="{E7E37A8E-A030-4545-B006-119FB912A377}" dt="2024-02-16T14:30:53.377" v="8602" actId="26606"/>
          <ac:spMkLst>
            <pc:docMk/>
            <pc:sldMk cId="1385264433" sldId="281"/>
            <ac:spMk id="11" creationId="{058A14AF-9FB5-4CC7-BA35-E8E85D3EDF0E}"/>
          </ac:spMkLst>
        </pc:spChg>
        <pc:spChg chg="add del">
          <ac:chgData name="SOFIA VLACHOU" userId="5279a530-95e4-4678-b53e-9b877a3e6963" providerId="ADAL" clId="{E7E37A8E-A030-4545-B006-119FB912A377}" dt="2024-02-16T14:30:53.377" v="8602" actId="26606"/>
          <ac:spMkLst>
            <pc:docMk/>
            <pc:sldMk cId="1385264433" sldId="281"/>
            <ac:spMk id="13" creationId="{3A9A4357-BD1D-4622-A4FE-766E6AB8DE84}"/>
          </ac:spMkLst>
        </pc:spChg>
        <pc:spChg chg="add del">
          <ac:chgData name="SOFIA VLACHOU" userId="5279a530-95e4-4678-b53e-9b877a3e6963" providerId="ADAL" clId="{E7E37A8E-A030-4545-B006-119FB912A377}" dt="2024-02-16T14:30:53.377" v="8602" actId="26606"/>
          <ac:spMkLst>
            <pc:docMk/>
            <pc:sldMk cId="1385264433" sldId="281"/>
            <ac:spMk id="15" creationId="{E659831F-0D9A-4C63-9EBB-8435B85A440F}"/>
          </ac:spMkLst>
        </pc:spChg>
        <pc:spChg chg="add del">
          <ac:chgData name="SOFIA VLACHOU" userId="5279a530-95e4-4678-b53e-9b877a3e6963" providerId="ADAL" clId="{E7E37A8E-A030-4545-B006-119FB912A377}" dt="2024-02-16T14:30:53.377" v="8602" actId="26606"/>
          <ac:spMkLst>
            <pc:docMk/>
            <pc:sldMk cId="1385264433" sldId="281"/>
            <ac:spMk id="17" creationId="{E6995CE5-F890-4ABA-82A2-26507CE8D2A3}"/>
          </ac:spMkLst>
        </pc:spChg>
        <pc:picChg chg="add mod">
          <ac:chgData name="SOFIA VLACHOU" userId="5279a530-95e4-4678-b53e-9b877a3e6963" providerId="ADAL" clId="{E7E37A8E-A030-4545-B006-119FB912A377}" dt="2024-02-16T14:31:23.959" v="8615" actId="1076"/>
          <ac:picMkLst>
            <pc:docMk/>
            <pc:sldMk cId="1385264433" sldId="281"/>
            <ac:picMk id="6" creationId="{111FBB8C-F2CF-A9E5-821F-E7BDAD815ACD}"/>
          </ac:picMkLst>
        </pc:picChg>
      </pc:sldChg>
      <pc:sldChg chg="del">
        <pc:chgData name="SOFIA VLACHOU" userId="5279a530-95e4-4678-b53e-9b877a3e6963" providerId="ADAL" clId="{E7E37A8E-A030-4545-B006-119FB912A377}" dt="2024-02-15T13:09:16.071" v="15" actId="47"/>
        <pc:sldMkLst>
          <pc:docMk/>
          <pc:sldMk cId="272811896" sldId="282"/>
        </pc:sldMkLst>
      </pc:sldChg>
      <pc:sldChg chg="addSp modSp new mod">
        <pc:chgData name="SOFIA VLACHOU" userId="5279a530-95e4-4678-b53e-9b877a3e6963" providerId="ADAL" clId="{E7E37A8E-A030-4545-B006-119FB912A377}" dt="2024-02-25T16:36:35.263" v="17610" actId="20577"/>
        <pc:sldMkLst>
          <pc:docMk/>
          <pc:sldMk cId="1573704967" sldId="282"/>
        </pc:sldMkLst>
        <pc:spChg chg="mod">
          <ac:chgData name="SOFIA VLACHOU" userId="5279a530-95e4-4678-b53e-9b877a3e6963" providerId="ADAL" clId="{E7E37A8E-A030-4545-B006-119FB912A377}" dt="2024-02-16T14:43:10.888" v="8721" actId="20577"/>
          <ac:spMkLst>
            <pc:docMk/>
            <pc:sldMk cId="1573704967" sldId="282"/>
            <ac:spMk id="2" creationId="{A19181B1-4DFF-B672-C6BC-AECD9BB429F8}"/>
          </ac:spMkLst>
        </pc:spChg>
        <pc:spChg chg="mod">
          <ac:chgData name="SOFIA VLACHOU" userId="5279a530-95e4-4678-b53e-9b877a3e6963" providerId="ADAL" clId="{E7E37A8E-A030-4545-B006-119FB912A377}" dt="2024-02-16T14:39:35.670" v="8700" actId="5793"/>
          <ac:spMkLst>
            <pc:docMk/>
            <pc:sldMk cId="1573704967" sldId="282"/>
            <ac:spMk id="3" creationId="{C0A04048-569B-CF0C-6814-D7B354DB88E8}"/>
          </ac:spMkLst>
        </pc:spChg>
        <pc:graphicFrameChg chg="add mod modGraphic">
          <ac:chgData name="SOFIA VLACHOU" userId="5279a530-95e4-4678-b53e-9b877a3e6963" providerId="ADAL" clId="{E7E37A8E-A030-4545-B006-119FB912A377}" dt="2024-02-16T14:51:08.219" v="8868" actId="13822"/>
          <ac:graphicFrameMkLst>
            <pc:docMk/>
            <pc:sldMk cId="1573704967" sldId="282"/>
            <ac:graphicFrameMk id="5" creationId="{40B37BC3-A089-F4CF-C39B-EC9164FBC7E9}"/>
          </ac:graphicFrameMkLst>
        </pc:graphicFrameChg>
        <pc:graphicFrameChg chg="add mod">
          <ac:chgData name="SOFIA VLACHOU" userId="5279a530-95e4-4678-b53e-9b877a3e6963" providerId="ADAL" clId="{E7E37A8E-A030-4545-B006-119FB912A377}" dt="2024-02-25T16:36:35.263" v="17610" actId="20577"/>
          <ac:graphicFrameMkLst>
            <pc:docMk/>
            <pc:sldMk cId="1573704967" sldId="282"/>
            <ac:graphicFrameMk id="6" creationId="{799A5226-38B9-0B34-851F-9F05CBA51A2C}"/>
          </ac:graphicFrameMkLst>
        </pc:graphicFrameChg>
      </pc:sldChg>
      <pc:sldChg chg="addSp delSp modSp new mod setBg">
        <pc:chgData name="SOFIA VLACHOU" userId="5279a530-95e4-4678-b53e-9b877a3e6963" providerId="ADAL" clId="{E7E37A8E-A030-4545-B006-119FB912A377}" dt="2024-02-16T16:03:22.243" v="10086" actId="1076"/>
        <pc:sldMkLst>
          <pc:docMk/>
          <pc:sldMk cId="2216547623" sldId="283"/>
        </pc:sldMkLst>
        <pc:spChg chg="mod">
          <ac:chgData name="SOFIA VLACHOU" userId="5279a530-95e4-4678-b53e-9b877a3e6963" providerId="ADAL" clId="{E7E37A8E-A030-4545-B006-119FB912A377}" dt="2024-02-16T16:03:22.243" v="10086" actId="1076"/>
          <ac:spMkLst>
            <pc:docMk/>
            <pc:sldMk cId="2216547623" sldId="283"/>
            <ac:spMk id="2" creationId="{6C1AF615-4C8F-E939-F8EC-379A7A0D1405}"/>
          </ac:spMkLst>
        </pc:spChg>
        <pc:spChg chg="del">
          <ac:chgData name="SOFIA VLACHOU" userId="5279a530-95e4-4678-b53e-9b877a3e6963" providerId="ADAL" clId="{E7E37A8E-A030-4545-B006-119FB912A377}" dt="2024-02-16T15:51:12.949" v="9472" actId="22"/>
          <ac:spMkLst>
            <pc:docMk/>
            <pc:sldMk cId="2216547623" sldId="283"/>
            <ac:spMk id="3" creationId="{F3C74280-8898-1008-4115-980790288466}"/>
          </ac:spMkLst>
        </pc:spChg>
        <pc:spChg chg="mod">
          <ac:chgData name="SOFIA VLACHOU" userId="5279a530-95e4-4678-b53e-9b877a3e6963" providerId="ADAL" clId="{E7E37A8E-A030-4545-B006-119FB912A377}" dt="2024-02-16T15:51:17.807" v="9474" actId="26606"/>
          <ac:spMkLst>
            <pc:docMk/>
            <pc:sldMk cId="2216547623" sldId="283"/>
            <ac:spMk id="4" creationId="{EFB7CE11-250F-88B6-A9DF-CCC38543BB5C}"/>
          </ac:spMkLst>
        </pc:spChg>
        <pc:spChg chg="add mod">
          <ac:chgData name="SOFIA VLACHOU" userId="5279a530-95e4-4678-b53e-9b877a3e6963" providerId="ADAL" clId="{E7E37A8E-A030-4545-B006-119FB912A377}" dt="2024-02-16T16:03:13.530" v="10085" actId="14100"/>
          <ac:spMkLst>
            <pc:docMk/>
            <pc:sldMk cId="2216547623" sldId="283"/>
            <ac:spMk id="10" creationId="{EA77D5FE-0BF9-CE21-3517-645A895C5A0B}"/>
          </ac:spMkLst>
        </pc:spChg>
        <pc:grpChg chg="add">
          <ac:chgData name="SOFIA VLACHOU" userId="5279a530-95e4-4678-b53e-9b877a3e6963" providerId="ADAL" clId="{E7E37A8E-A030-4545-B006-119FB912A377}" dt="2024-02-16T15:51:17.807" v="9474" actId="26606"/>
          <ac:grpSpMkLst>
            <pc:docMk/>
            <pc:sldMk cId="2216547623" sldId="283"/>
            <ac:grpSpMk id="13" creationId="{6258F736-B256-8039-9DC6-F4E49A5C5AD5}"/>
          </ac:grpSpMkLst>
        </pc:grpChg>
        <pc:picChg chg="add mod ord">
          <ac:chgData name="SOFIA VLACHOU" userId="5279a530-95e4-4678-b53e-9b877a3e6963" providerId="ADAL" clId="{E7E37A8E-A030-4545-B006-119FB912A377}" dt="2024-02-16T15:57:59.097" v="9609" actId="1076"/>
          <ac:picMkLst>
            <pc:docMk/>
            <pc:sldMk cId="2216547623" sldId="283"/>
            <ac:picMk id="6" creationId="{6B07047B-B8F7-3C2F-6E31-BC3D8662D32E}"/>
          </ac:picMkLst>
        </pc:picChg>
      </pc:sldChg>
      <pc:sldChg chg="del">
        <pc:chgData name="SOFIA VLACHOU" userId="5279a530-95e4-4678-b53e-9b877a3e6963" providerId="ADAL" clId="{E7E37A8E-A030-4545-B006-119FB912A377}" dt="2024-02-15T13:09:16.249" v="16" actId="47"/>
        <pc:sldMkLst>
          <pc:docMk/>
          <pc:sldMk cId="4280043025" sldId="283"/>
        </pc:sldMkLst>
      </pc:sldChg>
      <pc:sldChg chg="del">
        <pc:chgData name="SOFIA VLACHOU" userId="5279a530-95e4-4678-b53e-9b877a3e6963" providerId="ADAL" clId="{E7E37A8E-A030-4545-B006-119FB912A377}" dt="2024-02-15T13:09:16.432" v="17" actId="47"/>
        <pc:sldMkLst>
          <pc:docMk/>
          <pc:sldMk cId="980485028" sldId="284"/>
        </pc:sldMkLst>
      </pc:sldChg>
      <pc:sldChg chg="modSp new mod">
        <pc:chgData name="SOFIA VLACHOU" userId="5279a530-95e4-4678-b53e-9b877a3e6963" providerId="ADAL" clId="{E7E37A8E-A030-4545-B006-119FB912A377}" dt="2024-02-16T16:30:03.209" v="11912" actId="1076"/>
        <pc:sldMkLst>
          <pc:docMk/>
          <pc:sldMk cId="2332982076" sldId="284"/>
        </pc:sldMkLst>
        <pc:spChg chg="mod">
          <ac:chgData name="SOFIA VLACHOU" userId="5279a530-95e4-4678-b53e-9b877a3e6963" providerId="ADAL" clId="{E7E37A8E-A030-4545-B006-119FB912A377}" dt="2024-02-16T16:29:56.476" v="11910" actId="1076"/>
          <ac:spMkLst>
            <pc:docMk/>
            <pc:sldMk cId="2332982076" sldId="284"/>
            <ac:spMk id="2" creationId="{40CEBB3F-7843-0947-A70B-5C2A0927ED4E}"/>
          </ac:spMkLst>
        </pc:spChg>
        <pc:spChg chg="mod">
          <ac:chgData name="SOFIA VLACHOU" userId="5279a530-95e4-4678-b53e-9b877a3e6963" providerId="ADAL" clId="{E7E37A8E-A030-4545-B006-119FB912A377}" dt="2024-02-16T16:30:03.209" v="11912" actId="1076"/>
          <ac:spMkLst>
            <pc:docMk/>
            <pc:sldMk cId="2332982076" sldId="284"/>
            <ac:spMk id="3" creationId="{90957E72-F061-C36D-BA3C-B1E1CC0CB0D2}"/>
          </ac:spMkLst>
        </pc:spChg>
      </pc:sldChg>
      <pc:sldChg chg="del">
        <pc:chgData name="SOFIA VLACHOU" userId="5279a530-95e4-4678-b53e-9b877a3e6963" providerId="ADAL" clId="{E7E37A8E-A030-4545-B006-119FB912A377}" dt="2024-02-15T13:09:10.144" v="1" actId="47"/>
        <pc:sldMkLst>
          <pc:docMk/>
          <pc:sldMk cId="1315796862" sldId="285"/>
        </pc:sldMkLst>
      </pc:sldChg>
      <pc:sldChg chg="addSp delSp modSp new mod setBg modClrScheme chgLayout">
        <pc:chgData name="SOFIA VLACHOU" userId="5279a530-95e4-4678-b53e-9b877a3e6963" providerId="ADAL" clId="{E7E37A8E-A030-4545-B006-119FB912A377}" dt="2024-02-16T15:12:24.020" v="9470" actId="27636"/>
        <pc:sldMkLst>
          <pc:docMk/>
          <pc:sldMk cId="2651336858" sldId="285"/>
        </pc:sldMkLst>
        <pc:spChg chg="mod ord">
          <ac:chgData name="SOFIA VLACHOU" userId="5279a530-95e4-4678-b53e-9b877a3e6963" providerId="ADAL" clId="{E7E37A8E-A030-4545-B006-119FB912A377}" dt="2024-02-16T14:49:27.564" v="8786" actId="1076"/>
          <ac:spMkLst>
            <pc:docMk/>
            <pc:sldMk cId="2651336858" sldId="285"/>
            <ac:spMk id="2" creationId="{A443DBA7-1DF0-C32A-85C2-B1EF2D46A018}"/>
          </ac:spMkLst>
        </pc:spChg>
        <pc:spChg chg="add del mod ord">
          <ac:chgData name="SOFIA VLACHOU" userId="5279a530-95e4-4678-b53e-9b877a3e6963" providerId="ADAL" clId="{E7E37A8E-A030-4545-B006-119FB912A377}" dt="2024-02-16T14:48:42.977" v="8782" actId="700"/>
          <ac:spMkLst>
            <pc:docMk/>
            <pc:sldMk cId="2651336858" sldId="285"/>
            <ac:spMk id="3" creationId="{9721525A-5174-8D5C-CE8D-B98FE15404C3}"/>
          </ac:spMkLst>
        </pc:spChg>
        <pc:spChg chg="mod ord">
          <ac:chgData name="SOFIA VLACHOU" userId="5279a530-95e4-4678-b53e-9b877a3e6963" providerId="ADAL" clId="{E7E37A8E-A030-4545-B006-119FB912A377}" dt="2024-02-16T14:49:22.530" v="8784" actId="26606"/>
          <ac:spMkLst>
            <pc:docMk/>
            <pc:sldMk cId="2651336858" sldId="285"/>
            <ac:spMk id="4" creationId="{4A87DFD4-DC04-6B0F-7775-E34CDFE0C098}"/>
          </ac:spMkLst>
        </pc:spChg>
        <pc:spChg chg="add del mod ord">
          <ac:chgData name="SOFIA VLACHOU" userId="5279a530-95e4-4678-b53e-9b877a3e6963" providerId="ADAL" clId="{E7E37A8E-A030-4545-B006-119FB912A377}" dt="2024-02-16T14:48:38.192" v="8781" actId="700"/>
          <ac:spMkLst>
            <pc:docMk/>
            <pc:sldMk cId="2651336858" sldId="285"/>
            <ac:spMk id="5" creationId="{78B204DE-DEC3-5183-4DCB-50597DF20C62}"/>
          </ac:spMkLst>
        </pc:spChg>
        <pc:spChg chg="add del mod ord">
          <ac:chgData name="SOFIA VLACHOU" userId="5279a530-95e4-4678-b53e-9b877a3e6963" providerId="ADAL" clId="{E7E37A8E-A030-4545-B006-119FB912A377}" dt="2024-02-16T14:48:38.192" v="8781" actId="700"/>
          <ac:spMkLst>
            <pc:docMk/>
            <pc:sldMk cId="2651336858" sldId="285"/>
            <ac:spMk id="6" creationId="{A196BF45-BEE2-A9E1-6EF6-DF52A1882E75}"/>
          </ac:spMkLst>
        </pc:spChg>
        <pc:spChg chg="add del mod ord">
          <ac:chgData name="SOFIA VLACHOU" userId="5279a530-95e4-4678-b53e-9b877a3e6963" providerId="ADAL" clId="{E7E37A8E-A030-4545-B006-119FB912A377}" dt="2024-02-16T14:48:38.192" v="8781" actId="700"/>
          <ac:spMkLst>
            <pc:docMk/>
            <pc:sldMk cId="2651336858" sldId="285"/>
            <ac:spMk id="7" creationId="{52533C29-01A0-B076-2868-5D39586C0D33}"/>
          </ac:spMkLst>
        </pc:spChg>
        <pc:spChg chg="add del mod ord">
          <ac:chgData name="SOFIA VLACHOU" userId="5279a530-95e4-4678-b53e-9b877a3e6963" providerId="ADAL" clId="{E7E37A8E-A030-4545-B006-119FB912A377}" dt="2024-02-16T14:48:38.192" v="8781" actId="700"/>
          <ac:spMkLst>
            <pc:docMk/>
            <pc:sldMk cId="2651336858" sldId="285"/>
            <ac:spMk id="8" creationId="{56257843-3DDC-3A38-C829-DE9234E3E329}"/>
          </ac:spMkLst>
        </pc:spChg>
        <pc:spChg chg="add mod ord">
          <ac:chgData name="SOFIA VLACHOU" userId="5279a530-95e4-4678-b53e-9b877a3e6963" providerId="ADAL" clId="{E7E37A8E-A030-4545-B006-119FB912A377}" dt="2024-02-16T15:12:24.005" v="9469" actId="27636"/>
          <ac:spMkLst>
            <pc:docMk/>
            <pc:sldMk cId="2651336858" sldId="285"/>
            <ac:spMk id="9" creationId="{30BB2D9B-0843-4F9A-32C4-64B6B619B602}"/>
          </ac:spMkLst>
        </pc:spChg>
        <pc:spChg chg="add mod ord">
          <ac:chgData name="SOFIA VLACHOU" userId="5279a530-95e4-4678-b53e-9b877a3e6963" providerId="ADAL" clId="{E7E37A8E-A030-4545-B006-119FB912A377}" dt="2024-02-16T15:12:24.020" v="9470" actId="27636"/>
          <ac:spMkLst>
            <pc:docMk/>
            <pc:sldMk cId="2651336858" sldId="285"/>
            <ac:spMk id="10" creationId="{D47EA2B2-0473-6D50-D314-A7C1313E769A}"/>
          </ac:spMkLst>
        </pc:spChg>
        <pc:spChg chg="add del">
          <ac:chgData name="SOFIA VLACHOU" userId="5279a530-95e4-4678-b53e-9b877a3e6963" providerId="ADAL" clId="{E7E37A8E-A030-4545-B006-119FB912A377}" dt="2024-02-16T14:49:22.530" v="8784" actId="26606"/>
          <ac:spMkLst>
            <pc:docMk/>
            <pc:sldMk cId="2651336858" sldId="285"/>
            <ac:spMk id="15" creationId="{E35A04CF-97D4-4FF7-B359-C546B1F62E54}"/>
          </ac:spMkLst>
        </pc:spChg>
        <pc:spChg chg="add del">
          <ac:chgData name="SOFIA VLACHOU" userId="5279a530-95e4-4678-b53e-9b877a3e6963" providerId="ADAL" clId="{E7E37A8E-A030-4545-B006-119FB912A377}" dt="2024-02-16T14:49:22.530" v="8784" actId="26606"/>
          <ac:spMkLst>
            <pc:docMk/>
            <pc:sldMk cId="2651336858" sldId="285"/>
            <ac:spMk id="17" creationId="{1DE7243B-5109-444B-8FAF-7437C66BC0E9}"/>
          </ac:spMkLst>
        </pc:spChg>
        <pc:spChg chg="add del">
          <ac:chgData name="SOFIA VLACHOU" userId="5279a530-95e4-4678-b53e-9b877a3e6963" providerId="ADAL" clId="{E7E37A8E-A030-4545-B006-119FB912A377}" dt="2024-02-16T14:49:22.530" v="8784" actId="26606"/>
          <ac:spMkLst>
            <pc:docMk/>
            <pc:sldMk cId="2651336858" sldId="285"/>
            <ac:spMk id="19" creationId="{4C5D6221-DA7B-4611-AA26-7D8E349FDE96}"/>
          </ac:spMkLst>
        </pc:spChg>
      </pc:sldChg>
      <pc:sldChg chg="addSp delSp modSp new mod setBg modClrScheme chgLayout">
        <pc:chgData name="SOFIA VLACHOU" userId="5279a530-95e4-4678-b53e-9b877a3e6963" providerId="ADAL" clId="{E7E37A8E-A030-4545-B006-119FB912A377}" dt="2024-02-16T16:11:21.015" v="10439" actId="14100"/>
        <pc:sldMkLst>
          <pc:docMk/>
          <pc:sldMk cId="1194034358" sldId="286"/>
        </pc:sldMkLst>
        <pc:spChg chg="del mod ord">
          <ac:chgData name="SOFIA VLACHOU" userId="5279a530-95e4-4678-b53e-9b877a3e6963" providerId="ADAL" clId="{E7E37A8E-A030-4545-B006-119FB912A377}" dt="2024-02-16T16:04:02.876" v="10088" actId="700"/>
          <ac:spMkLst>
            <pc:docMk/>
            <pc:sldMk cId="1194034358" sldId="286"/>
            <ac:spMk id="2" creationId="{044B4C56-191C-7DB4-4F35-EDFAC76B5999}"/>
          </ac:spMkLst>
        </pc:spChg>
        <pc:spChg chg="del mod ord">
          <ac:chgData name="SOFIA VLACHOU" userId="5279a530-95e4-4678-b53e-9b877a3e6963" providerId="ADAL" clId="{E7E37A8E-A030-4545-B006-119FB912A377}" dt="2024-02-16T16:04:02.876" v="10088" actId="700"/>
          <ac:spMkLst>
            <pc:docMk/>
            <pc:sldMk cId="1194034358" sldId="286"/>
            <ac:spMk id="3" creationId="{011764EC-2253-6C4D-26DE-F508F1DDBF06}"/>
          </ac:spMkLst>
        </pc:spChg>
        <pc:spChg chg="mod ord">
          <ac:chgData name="SOFIA VLACHOU" userId="5279a530-95e4-4678-b53e-9b877a3e6963" providerId="ADAL" clId="{E7E37A8E-A030-4545-B006-119FB912A377}" dt="2024-02-16T16:09:43.903" v="10411" actId="26606"/>
          <ac:spMkLst>
            <pc:docMk/>
            <pc:sldMk cId="1194034358" sldId="286"/>
            <ac:spMk id="4" creationId="{40B57172-3056-3C2A-4852-B88C30A15278}"/>
          </ac:spMkLst>
        </pc:spChg>
        <pc:spChg chg="add mod ord">
          <ac:chgData name="SOFIA VLACHOU" userId="5279a530-95e4-4678-b53e-9b877a3e6963" providerId="ADAL" clId="{E7E37A8E-A030-4545-B006-119FB912A377}" dt="2024-02-16T16:10:08.993" v="10419" actId="2711"/>
          <ac:spMkLst>
            <pc:docMk/>
            <pc:sldMk cId="1194034358" sldId="286"/>
            <ac:spMk id="5" creationId="{FFD1E2F7-1F5D-5F85-DAFC-30A72BAABBAE}"/>
          </ac:spMkLst>
        </pc:spChg>
        <pc:spChg chg="add mod ord">
          <ac:chgData name="SOFIA VLACHOU" userId="5279a530-95e4-4678-b53e-9b877a3e6963" providerId="ADAL" clId="{E7E37A8E-A030-4545-B006-119FB912A377}" dt="2024-02-16T16:11:02.900" v="10431" actId="33524"/>
          <ac:spMkLst>
            <pc:docMk/>
            <pc:sldMk cId="1194034358" sldId="286"/>
            <ac:spMk id="6" creationId="{7F8F95C1-83FA-75DF-2CA0-3468D2BA5809}"/>
          </ac:spMkLst>
        </pc:spChg>
        <pc:spChg chg="add del mod ord">
          <ac:chgData name="SOFIA VLACHOU" userId="5279a530-95e4-4678-b53e-9b877a3e6963" providerId="ADAL" clId="{E7E37A8E-A030-4545-B006-119FB912A377}" dt="2024-02-16T16:09:32.989" v="10409" actId="22"/>
          <ac:spMkLst>
            <pc:docMk/>
            <pc:sldMk cId="1194034358" sldId="286"/>
            <ac:spMk id="7" creationId="{7D675242-E46A-17CA-313D-CDACAD9D81E9}"/>
          </ac:spMkLst>
        </pc:spChg>
        <pc:grpChg chg="add">
          <ac:chgData name="SOFIA VLACHOU" userId="5279a530-95e4-4678-b53e-9b877a3e6963" providerId="ADAL" clId="{E7E37A8E-A030-4545-B006-119FB912A377}" dt="2024-02-16T16:09:43.903" v="10411" actId="26606"/>
          <ac:grpSpMkLst>
            <pc:docMk/>
            <pc:sldMk cId="1194034358" sldId="286"/>
            <ac:grpSpMk id="14" creationId="{114ED94A-C85D-4CD3-4205-438D21CE6B38}"/>
          </ac:grpSpMkLst>
        </pc:grpChg>
        <pc:picChg chg="add mod ord">
          <ac:chgData name="SOFIA VLACHOU" userId="5279a530-95e4-4678-b53e-9b877a3e6963" providerId="ADAL" clId="{E7E37A8E-A030-4545-B006-119FB912A377}" dt="2024-02-16T16:11:21.015" v="10439" actId="14100"/>
          <ac:picMkLst>
            <pc:docMk/>
            <pc:sldMk cId="1194034358" sldId="286"/>
            <ac:picMk id="9" creationId="{89C23EB9-7B4A-AE41-90A0-19EE05483B20}"/>
          </ac:picMkLst>
        </pc:picChg>
      </pc:sldChg>
      <pc:sldChg chg="del">
        <pc:chgData name="SOFIA VLACHOU" userId="5279a530-95e4-4678-b53e-9b877a3e6963" providerId="ADAL" clId="{E7E37A8E-A030-4545-B006-119FB912A377}" dt="2024-02-15T13:09:11.820" v="2" actId="47"/>
        <pc:sldMkLst>
          <pc:docMk/>
          <pc:sldMk cId="1642577663" sldId="286"/>
        </pc:sldMkLst>
      </pc:sldChg>
      <pc:sldChg chg="modSp new mod">
        <pc:chgData name="SOFIA VLACHOU" userId="5279a530-95e4-4678-b53e-9b877a3e6963" providerId="ADAL" clId="{E7E37A8E-A030-4545-B006-119FB912A377}" dt="2024-02-16T16:28:07.965" v="11788" actId="207"/>
        <pc:sldMkLst>
          <pc:docMk/>
          <pc:sldMk cId="2039402708" sldId="287"/>
        </pc:sldMkLst>
        <pc:spChg chg="mod">
          <ac:chgData name="SOFIA VLACHOU" userId="5279a530-95e4-4678-b53e-9b877a3e6963" providerId="ADAL" clId="{E7E37A8E-A030-4545-B006-119FB912A377}" dt="2024-02-16T16:21:38.766" v="11308" actId="1076"/>
          <ac:spMkLst>
            <pc:docMk/>
            <pc:sldMk cId="2039402708" sldId="287"/>
            <ac:spMk id="2" creationId="{B3F3FA73-5C77-7BBC-057B-150CFE2AA3B6}"/>
          </ac:spMkLst>
        </pc:spChg>
        <pc:spChg chg="mod">
          <ac:chgData name="SOFIA VLACHOU" userId="5279a530-95e4-4678-b53e-9b877a3e6963" providerId="ADAL" clId="{E7E37A8E-A030-4545-B006-119FB912A377}" dt="2024-02-16T16:28:07.965" v="11788" actId="207"/>
          <ac:spMkLst>
            <pc:docMk/>
            <pc:sldMk cId="2039402708" sldId="287"/>
            <ac:spMk id="3" creationId="{8D100994-F364-23F2-C3A1-D61AAE81DE7C}"/>
          </ac:spMkLst>
        </pc:spChg>
      </pc:sldChg>
      <pc:sldChg chg="del">
        <pc:chgData name="SOFIA VLACHOU" userId="5279a530-95e4-4678-b53e-9b877a3e6963" providerId="ADAL" clId="{E7E37A8E-A030-4545-B006-119FB912A377}" dt="2024-02-15T13:09:16.609" v="18" actId="47"/>
        <pc:sldMkLst>
          <pc:docMk/>
          <pc:sldMk cId="3779666573" sldId="287"/>
        </pc:sldMkLst>
      </pc:sldChg>
      <pc:sldChg chg="del">
        <pc:chgData name="SOFIA VLACHOU" userId="5279a530-95e4-4678-b53e-9b877a3e6963" providerId="ADAL" clId="{E7E37A8E-A030-4545-B006-119FB912A377}" dt="2024-02-15T13:09:17.136" v="21" actId="47"/>
        <pc:sldMkLst>
          <pc:docMk/>
          <pc:sldMk cId="181753510" sldId="288"/>
        </pc:sldMkLst>
      </pc:sldChg>
      <pc:sldChg chg="modSp new mod">
        <pc:chgData name="SOFIA VLACHOU" userId="5279a530-95e4-4678-b53e-9b877a3e6963" providerId="ADAL" clId="{E7E37A8E-A030-4545-B006-119FB912A377}" dt="2024-02-26T11:30:15.228" v="18177" actId="113"/>
        <pc:sldMkLst>
          <pc:docMk/>
          <pc:sldMk cId="1611968660" sldId="288"/>
        </pc:sldMkLst>
        <pc:spChg chg="mod">
          <ac:chgData name="SOFIA VLACHOU" userId="5279a530-95e4-4678-b53e-9b877a3e6963" providerId="ADAL" clId="{E7E37A8E-A030-4545-B006-119FB912A377}" dt="2024-02-16T16:33:59.983" v="12130" actId="1076"/>
          <ac:spMkLst>
            <pc:docMk/>
            <pc:sldMk cId="1611968660" sldId="288"/>
            <ac:spMk id="2" creationId="{375ECDED-C166-A134-08EE-07B68FA01182}"/>
          </ac:spMkLst>
        </pc:spChg>
        <pc:spChg chg="mod">
          <ac:chgData name="SOFIA VLACHOU" userId="5279a530-95e4-4678-b53e-9b877a3e6963" providerId="ADAL" clId="{E7E37A8E-A030-4545-B006-119FB912A377}" dt="2024-02-26T11:30:15.228" v="18177" actId="113"/>
          <ac:spMkLst>
            <pc:docMk/>
            <pc:sldMk cId="1611968660" sldId="288"/>
            <ac:spMk id="3" creationId="{D77A7F2A-0413-78CC-0ECA-A2E9603F121F}"/>
          </ac:spMkLst>
        </pc:spChg>
      </pc:sldChg>
      <pc:sldChg chg="addSp modSp new mod">
        <pc:chgData name="SOFIA VLACHOU" userId="5279a530-95e4-4678-b53e-9b877a3e6963" providerId="ADAL" clId="{E7E37A8E-A030-4545-B006-119FB912A377}" dt="2024-02-17T17:20:30.246" v="12967" actId="14100"/>
        <pc:sldMkLst>
          <pc:docMk/>
          <pc:sldMk cId="1112467832" sldId="289"/>
        </pc:sldMkLst>
        <pc:spChg chg="mod">
          <ac:chgData name="SOFIA VLACHOU" userId="5279a530-95e4-4678-b53e-9b877a3e6963" providerId="ADAL" clId="{E7E37A8E-A030-4545-B006-119FB912A377}" dt="2024-02-17T17:08:21.536" v="12830" actId="14100"/>
          <ac:spMkLst>
            <pc:docMk/>
            <pc:sldMk cId="1112467832" sldId="289"/>
            <ac:spMk id="2" creationId="{8CBB1F9A-A74F-3494-1A11-AF7C5B447249}"/>
          </ac:spMkLst>
        </pc:spChg>
        <pc:spChg chg="mod">
          <ac:chgData name="SOFIA VLACHOU" userId="5279a530-95e4-4678-b53e-9b877a3e6963" providerId="ADAL" clId="{E7E37A8E-A030-4545-B006-119FB912A377}" dt="2024-02-17T17:18:49.962" v="12939" actId="20577"/>
          <ac:spMkLst>
            <pc:docMk/>
            <pc:sldMk cId="1112467832" sldId="289"/>
            <ac:spMk id="3" creationId="{135FC6D2-113A-408A-470A-BF79E0D30590}"/>
          </ac:spMkLst>
        </pc:spChg>
        <pc:picChg chg="add mod">
          <ac:chgData name="SOFIA VLACHOU" userId="5279a530-95e4-4678-b53e-9b877a3e6963" providerId="ADAL" clId="{E7E37A8E-A030-4545-B006-119FB912A377}" dt="2024-02-17T17:20:17.642" v="12963" actId="1076"/>
          <ac:picMkLst>
            <pc:docMk/>
            <pc:sldMk cId="1112467832" sldId="289"/>
            <ac:picMk id="6" creationId="{2DA82947-459F-EAE0-B6CC-4E4BC459171A}"/>
          </ac:picMkLst>
        </pc:picChg>
        <pc:picChg chg="add mod">
          <ac:chgData name="SOFIA VLACHOU" userId="5279a530-95e4-4678-b53e-9b877a3e6963" providerId="ADAL" clId="{E7E37A8E-A030-4545-B006-119FB912A377}" dt="2024-02-17T17:20:23.047" v="12965" actId="14100"/>
          <ac:picMkLst>
            <pc:docMk/>
            <pc:sldMk cId="1112467832" sldId="289"/>
            <ac:picMk id="8" creationId="{BB2CD292-720A-4B9B-DE47-A69A272F48CA}"/>
          </ac:picMkLst>
        </pc:picChg>
        <pc:picChg chg="add mod">
          <ac:chgData name="SOFIA VLACHOU" userId="5279a530-95e4-4678-b53e-9b877a3e6963" providerId="ADAL" clId="{E7E37A8E-A030-4545-B006-119FB912A377}" dt="2024-02-17T17:20:30.246" v="12967" actId="14100"/>
          <ac:picMkLst>
            <pc:docMk/>
            <pc:sldMk cId="1112467832" sldId="289"/>
            <ac:picMk id="10" creationId="{B04B6C35-BBBB-9BDA-7FA6-67F05FB38B1A}"/>
          </ac:picMkLst>
        </pc:picChg>
      </pc:sldChg>
      <pc:sldChg chg="modSp new mod">
        <pc:chgData name="SOFIA VLACHOU" userId="5279a530-95e4-4678-b53e-9b877a3e6963" providerId="ADAL" clId="{E7E37A8E-A030-4545-B006-119FB912A377}" dt="2024-02-17T17:29:21.157" v="13012" actId="14100"/>
        <pc:sldMkLst>
          <pc:docMk/>
          <pc:sldMk cId="1189203230" sldId="290"/>
        </pc:sldMkLst>
        <pc:spChg chg="mod">
          <ac:chgData name="SOFIA VLACHOU" userId="5279a530-95e4-4678-b53e-9b877a3e6963" providerId="ADAL" clId="{E7E37A8E-A030-4545-B006-119FB912A377}" dt="2024-02-17T17:27:18.442" v="12969"/>
          <ac:spMkLst>
            <pc:docMk/>
            <pc:sldMk cId="1189203230" sldId="290"/>
            <ac:spMk id="2" creationId="{5B043C26-160E-59A1-8B23-3D3F26775A0D}"/>
          </ac:spMkLst>
        </pc:spChg>
        <pc:spChg chg="mod">
          <ac:chgData name="SOFIA VLACHOU" userId="5279a530-95e4-4678-b53e-9b877a3e6963" providerId="ADAL" clId="{E7E37A8E-A030-4545-B006-119FB912A377}" dt="2024-02-17T17:29:21.157" v="13012" actId="14100"/>
          <ac:spMkLst>
            <pc:docMk/>
            <pc:sldMk cId="1189203230" sldId="290"/>
            <ac:spMk id="3" creationId="{620FE5EB-8CEC-DE73-C069-386C3D1A98DA}"/>
          </ac:spMkLst>
        </pc:spChg>
      </pc:sldChg>
      <pc:sldChg chg="addSp modSp new mod">
        <pc:chgData name="SOFIA VLACHOU" userId="5279a530-95e4-4678-b53e-9b877a3e6963" providerId="ADAL" clId="{E7E37A8E-A030-4545-B006-119FB912A377}" dt="2024-02-17T18:31:40.830" v="14013" actId="113"/>
        <pc:sldMkLst>
          <pc:docMk/>
          <pc:sldMk cId="3257353895" sldId="291"/>
        </pc:sldMkLst>
        <pc:spChg chg="mod">
          <ac:chgData name="SOFIA VLACHOU" userId="5279a530-95e4-4678-b53e-9b877a3e6963" providerId="ADAL" clId="{E7E37A8E-A030-4545-B006-119FB912A377}" dt="2024-02-17T18:30:38.408" v="13999" actId="1035"/>
          <ac:spMkLst>
            <pc:docMk/>
            <pc:sldMk cId="3257353895" sldId="291"/>
            <ac:spMk id="2" creationId="{81C8491F-9101-FC09-799E-4A7017CCEE31}"/>
          </ac:spMkLst>
        </pc:spChg>
        <pc:spChg chg="mod">
          <ac:chgData name="SOFIA VLACHOU" userId="5279a530-95e4-4678-b53e-9b877a3e6963" providerId="ADAL" clId="{E7E37A8E-A030-4545-B006-119FB912A377}" dt="2024-02-17T18:31:40.830" v="14013" actId="113"/>
          <ac:spMkLst>
            <pc:docMk/>
            <pc:sldMk cId="3257353895" sldId="291"/>
            <ac:spMk id="3" creationId="{3B6676E0-E66C-965E-874B-76B7E542C641}"/>
          </ac:spMkLst>
        </pc:spChg>
        <pc:picChg chg="add mod">
          <ac:chgData name="SOFIA VLACHOU" userId="5279a530-95e4-4678-b53e-9b877a3e6963" providerId="ADAL" clId="{E7E37A8E-A030-4545-B006-119FB912A377}" dt="2024-02-17T18:30:47.719" v="14005" actId="14100"/>
          <ac:picMkLst>
            <pc:docMk/>
            <pc:sldMk cId="3257353895" sldId="291"/>
            <ac:picMk id="6" creationId="{B7F692D9-7136-9785-42B4-FE0BBA7E580C}"/>
          </ac:picMkLst>
        </pc:picChg>
      </pc:sldChg>
      <pc:sldChg chg="addSp modSp new mod">
        <pc:chgData name="SOFIA VLACHOU" userId="5279a530-95e4-4678-b53e-9b877a3e6963" providerId="ADAL" clId="{E7E37A8E-A030-4545-B006-119FB912A377}" dt="2024-02-17T19:08:53.654" v="14406" actId="27636"/>
        <pc:sldMkLst>
          <pc:docMk/>
          <pc:sldMk cId="1608152442" sldId="292"/>
        </pc:sldMkLst>
        <pc:spChg chg="mod">
          <ac:chgData name="SOFIA VLACHOU" userId="5279a530-95e4-4678-b53e-9b877a3e6963" providerId="ADAL" clId="{E7E37A8E-A030-4545-B006-119FB912A377}" dt="2024-02-17T19:08:50.842" v="14404" actId="1035"/>
          <ac:spMkLst>
            <pc:docMk/>
            <pc:sldMk cId="1608152442" sldId="292"/>
            <ac:spMk id="2" creationId="{29DB4571-6CB9-3E49-BC5C-B6E29388661C}"/>
          </ac:spMkLst>
        </pc:spChg>
        <pc:spChg chg="mod">
          <ac:chgData name="SOFIA VLACHOU" userId="5279a530-95e4-4678-b53e-9b877a3e6963" providerId="ADAL" clId="{E7E37A8E-A030-4545-B006-119FB912A377}" dt="2024-02-17T19:08:53.654" v="14406" actId="27636"/>
          <ac:spMkLst>
            <pc:docMk/>
            <pc:sldMk cId="1608152442" sldId="292"/>
            <ac:spMk id="3" creationId="{BFCF6526-6FBD-6D8F-2AB6-533B77F1F757}"/>
          </ac:spMkLst>
        </pc:spChg>
        <pc:picChg chg="add mod">
          <ac:chgData name="SOFIA VLACHOU" userId="5279a530-95e4-4678-b53e-9b877a3e6963" providerId="ADAL" clId="{E7E37A8E-A030-4545-B006-119FB912A377}" dt="2024-02-17T18:42:02.332" v="14056" actId="14100"/>
          <ac:picMkLst>
            <pc:docMk/>
            <pc:sldMk cId="1608152442" sldId="292"/>
            <ac:picMk id="6" creationId="{F27F5CCE-4201-2031-D9D0-436006E9C1D5}"/>
          </ac:picMkLst>
        </pc:picChg>
      </pc:sldChg>
      <pc:sldChg chg="addSp modSp new mod">
        <pc:chgData name="SOFIA VLACHOU" userId="5279a530-95e4-4678-b53e-9b877a3e6963" providerId="ADAL" clId="{E7E37A8E-A030-4545-B006-119FB912A377}" dt="2024-02-18T10:35:25.282" v="14817" actId="14100"/>
        <pc:sldMkLst>
          <pc:docMk/>
          <pc:sldMk cId="2013726903" sldId="293"/>
        </pc:sldMkLst>
        <pc:spChg chg="mod">
          <ac:chgData name="SOFIA VLACHOU" userId="5279a530-95e4-4678-b53e-9b877a3e6963" providerId="ADAL" clId="{E7E37A8E-A030-4545-B006-119FB912A377}" dt="2024-02-18T10:35:06.917" v="14809" actId="1076"/>
          <ac:spMkLst>
            <pc:docMk/>
            <pc:sldMk cId="2013726903" sldId="293"/>
            <ac:spMk id="2" creationId="{0124B837-D71C-C2AE-3AC2-DF155C57234A}"/>
          </ac:spMkLst>
        </pc:spChg>
        <pc:spChg chg="mod">
          <ac:chgData name="SOFIA VLACHOU" userId="5279a530-95e4-4678-b53e-9b877a3e6963" providerId="ADAL" clId="{E7E37A8E-A030-4545-B006-119FB912A377}" dt="2024-02-18T10:35:10.358" v="14811" actId="14100"/>
          <ac:spMkLst>
            <pc:docMk/>
            <pc:sldMk cId="2013726903" sldId="293"/>
            <ac:spMk id="3" creationId="{CD57390B-CBFA-F0C8-B0F2-6EF68A8EBBC4}"/>
          </ac:spMkLst>
        </pc:spChg>
        <pc:picChg chg="add mod">
          <ac:chgData name="SOFIA VLACHOU" userId="5279a530-95e4-4678-b53e-9b877a3e6963" providerId="ADAL" clId="{E7E37A8E-A030-4545-B006-119FB912A377}" dt="2024-02-18T10:35:25.282" v="14817" actId="14100"/>
          <ac:picMkLst>
            <pc:docMk/>
            <pc:sldMk cId="2013726903" sldId="293"/>
            <ac:picMk id="6" creationId="{C38505B9-FAE9-418A-582F-A314FA8FFF55}"/>
          </ac:picMkLst>
        </pc:picChg>
      </pc:sldChg>
      <pc:sldChg chg="addSp modSp new mod">
        <pc:chgData name="SOFIA VLACHOU" userId="5279a530-95e4-4678-b53e-9b877a3e6963" providerId="ADAL" clId="{E7E37A8E-A030-4545-B006-119FB912A377}" dt="2024-02-18T11:37:24.931" v="15799" actId="1076"/>
        <pc:sldMkLst>
          <pc:docMk/>
          <pc:sldMk cId="169747923" sldId="294"/>
        </pc:sldMkLst>
        <pc:spChg chg="mod">
          <ac:chgData name="SOFIA VLACHOU" userId="5279a530-95e4-4678-b53e-9b877a3e6963" providerId="ADAL" clId="{E7E37A8E-A030-4545-B006-119FB912A377}" dt="2024-02-18T10:39:18.125" v="14842" actId="1036"/>
          <ac:spMkLst>
            <pc:docMk/>
            <pc:sldMk cId="169747923" sldId="294"/>
            <ac:spMk id="2" creationId="{946134BB-C6FA-2165-2610-64B29F3713F6}"/>
          </ac:spMkLst>
        </pc:spChg>
        <pc:spChg chg="mod">
          <ac:chgData name="SOFIA VLACHOU" userId="5279a530-95e4-4678-b53e-9b877a3e6963" providerId="ADAL" clId="{E7E37A8E-A030-4545-B006-119FB912A377}" dt="2024-02-18T11:04:13.847" v="15176" actId="255"/>
          <ac:spMkLst>
            <pc:docMk/>
            <pc:sldMk cId="169747923" sldId="294"/>
            <ac:spMk id="3" creationId="{D40D58A8-1EFD-7A1F-BFD4-FB6F23491813}"/>
          </ac:spMkLst>
        </pc:spChg>
        <pc:spChg chg="add mod">
          <ac:chgData name="SOFIA VLACHOU" userId="5279a530-95e4-4678-b53e-9b877a3e6963" providerId="ADAL" clId="{E7E37A8E-A030-4545-B006-119FB912A377}" dt="2024-02-18T11:34:14.643" v="15669" actId="113"/>
          <ac:spMkLst>
            <pc:docMk/>
            <pc:sldMk cId="169747923" sldId="294"/>
            <ac:spMk id="5" creationId="{97576DA0-E0C1-83DD-EB7E-419854AF4EC0}"/>
          </ac:spMkLst>
        </pc:spChg>
        <pc:spChg chg="add mod">
          <ac:chgData name="SOFIA VLACHOU" userId="5279a530-95e4-4678-b53e-9b877a3e6963" providerId="ADAL" clId="{E7E37A8E-A030-4545-B006-119FB912A377}" dt="2024-02-18T11:37:24.931" v="15799" actId="1076"/>
          <ac:spMkLst>
            <pc:docMk/>
            <pc:sldMk cId="169747923" sldId="294"/>
            <ac:spMk id="6" creationId="{BB8DE088-3DB8-DC25-2F86-921329DD1EF7}"/>
          </ac:spMkLst>
        </pc:spChg>
        <pc:picChg chg="add mod">
          <ac:chgData name="SOFIA VLACHOU" userId="5279a530-95e4-4678-b53e-9b877a3e6963" providerId="ADAL" clId="{E7E37A8E-A030-4545-B006-119FB912A377}" dt="2024-02-18T11:04:19.642" v="15179" actId="1076"/>
          <ac:picMkLst>
            <pc:docMk/>
            <pc:sldMk cId="169747923" sldId="294"/>
            <ac:picMk id="1026" creationId="{795C5B65-6BB5-E785-B2AF-F4E6DF8BE5CA}"/>
          </ac:picMkLst>
        </pc:picChg>
      </pc:sldChg>
      <pc:sldChg chg="addSp modSp new mod">
        <pc:chgData name="SOFIA VLACHOU" userId="5279a530-95e4-4678-b53e-9b877a3e6963" providerId="ADAL" clId="{E7E37A8E-A030-4545-B006-119FB912A377}" dt="2024-02-18T11:30:05.151" v="15558" actId="14100"/>
        <pc:sldMkLst>
          <pc:docMk/>
          <pc:sldMk cId="3442387784" sldId="295"/>
        </pc:sldMkLst>
        <pc:spChg chg="mod">
          <ac:chgData name="SOFIA VLACHOU" userId="5279a530-95e4-4678-b53e-9b877a3e6963" providerId="ADAL" clId="{E7E37A8E-A030-4545-B006-119FB912A377}" dt="2024-02-18T11:16:02.753" v="15184" actId="14100"/>
          <ac:spMkLst>
            <pc:docMk/>
            <pc:sldMk cId="3442387784" sldId="295"/>
            <ac:spMk id="2" creationId="{D1928BE4-08A9-6C12-723A-16E8E7DA28F1}"/>
          </ac:spMkLst>
        </pc:spChg>
        <pc:spChg chg="mod">
          <ac:chgData name="SOFIA VLACHOU" userId="5279a530-95e4-4678-b53e-9b877a3e6963" providerId="ADAL" clId="{E7E37A8E-A030-4545-B006-119FB912A377}" dt="2024-02-18T11:30:02.152" v="15557" actId="14100"/>
          <ac:spMkLst>
            <pc:docMk/>
            <pc:sldMk cId="3442387784" sldId="295"/>
            <ac:spMk id="3" creationId="{6CE42E92-7033-9797-D581-E0704E5F0926}"/>
          </ac:spMkLst>
        </pc:spChg>
        <pc:picChg chg="add mod">
          <ac:chgData name="SOFIA VLACHOU" userId="5279a530-95e4-4678-b53e-9b877a3e6963" providerId="ADAL" clId="{E7E37A8E-A030-4545-B006-119FB912A377}" dt="2024-02-18T11:30:05.151" v="15558" actId="14100"/>
          <ac:picMkLst>
            <pc:docMk/>
            <pc:sldMk cId="3442387784" sldId="295"/>
            <ac:picMk id="2050" creationId="{1B923760-2413-2B0F-D11A-3083A14CA067}"/>
          </ac:picMkLst>
        </pc:picChg>
      </pc:sldChg>
      <pc:sldChg chg="addSp delSp modSp new mod">
        <pc:chgData name="SOFIA VLACHOU" userId="5279a530-95e4-4678-b53e-9b877a3e6963" providerId="ADAL" clId="{E7E37A8E-A030-4545-B006-119FB912A377}" dt="2024-02-25T10:57:53.430" v="16044" actId="1076"/>
        <pc:sldMkLst>
          <pc:docMk/>
          <pc:sldMk cId="4020589791" sldId="296"/>
        </pc:sldMkLst>
        <pc:spChg chg="mod">
          <ac:chgData name="SOFIA VLACHOU" userId="5279a530-95e4-4678-b53e-9b877a3e6963" providerId="ADAL" clId="{E7E37A8E-A030-4545-B006-119FB912A377}" dt="2024-02-25T10:56:31.422" v="15988" actId="207"/>
          <ac:spMkLst>
            <pc:docMk/>
            <pc:sldMk cId="4020589791" sldId="296"/>
            <ac:spMk id="2" creationId="{36ABBE9E-A3A5-C61A-722E-302528DA8620}"/>
          </ac:spMkLst>
        </pc:spChg>
        <pc:spChg chg="del">
          <ac:chgData name="SOFIA VLACHOU" userId="5279a530-95e4-4678-b53e-9b877a3e6963" providerId="ADAL" clId="{E7E37A8E-A030-4545-B006-119FB912A377}" dt="2024-02-25T10:54:52.309" v="15962" actId="22"/>
          <ac:spMkLst>
            <pc:docMk/>
            <pc:sldMk cId="4020589791" sldId="296"/>
            <ac:spMk id="3" creationId="{FB52DDF4-A361-3973-74E5-75430C96745D}"/>
          </ac:spMkLst>
        </pc:spChg>
        <pc:spChg chg="add mod">
          <ac:chgData name="SOFIA VLACHOU" userId="5279a530-95e4-4678-b53e-9b877a3e6963" providerId="ADAL" clId="{E7E37A8E-A030-4545-B006-119FB912A377}" dt="2024-02-25T10:57:23.157" v="15993" actId="1076"/>
          <ac:spMkLst>
            <pc:docMk/>
            <pc:sldMk cId="4020589791" sldId="296"/>
            <ac:spMk id="7" creationId="{F76770DF-F6F6-99D4-306A-B85E1A88E942}"/>
          </ac:spMkLst>
        </pc:spChg>
        <pc:spChg chg="add mod">
          <ac:chgData name="SOFIA VLACHOU" userId="5279a530-95e4-4678-b53e-9b877a3e6963" providerId="ADAL" clId="{E7E37A8E-A030-4545-B006-119FB912A377}" dt="2024-02-25T10:57:53.430" v="16044" actId="1076"/>
          <ac:spMkLst>
            <pc:docMk/>
            <pc:sldMk cId="4020589791" sldId="296"/>
            <ac:spMk id="8" creationId="{A1DAE4BA-737C-36D9-FD00-396E9F454DFA}"/>
          </ac:spMkLst>
        </pc:spChg>
        <pc:picChg chg="add mod ord">
          <ac:chgData name="SOFIA VLACHOU" userId="5279a530-95e4-4678-b53e-9b877a3e6963" providerId="ADAL" clId="{E7E37A8E-A030-4545-B006-119FB912A377}" dt="2024-02-25T10:55:11.871" v="15982" actId="1076"/>
          <ac:picMkLst>
            <pc:docMk/>
            <pc:sldMk cId="4020589791" sldId="296"/>
            <ac:picMk id="6" creationId="{8950330A-D526-CDB9-0B61-428C7D081DB2}"/>
          </ac:picMkLst>
        </pc:picChg>
      </pc:sldChg>
      <pc:sldChg chg="modSp new mod">
        <pc:chgData name="SOFIA VLACHOU" userId="5279a530-95e4-4678-b53e-9b877a3e6963" providerId="ADAL" clId="{E7E37A8E-A030-4545-B006-119FB912A377}" dt="2024-02-26T11:26:27.353" v="18171" actId="20577"/>
        <pc:sldMkLst>
          <pc:docMk/>
          <pc:sldMk cId="1788836489" sldId="297"/>
        </pc:sldMkLst>
        <pc:spChg chg="mod">
          <ac:chgData name="SOFIA VLACHOU" userId="5279a530-95e4-4678-b53e-9b877a3e6963" providerId="ADAL" clId="{E7E37A8E-A030-4545-B006-119FB912A377}" dt="2024-02-26T11:26:27.353" v="18171" actId="20577"/>
          <ac:spMkLst>
            <pc:docMk/>
            <pc:sldMk cId="1788836489" sldId="297"/>
            <ac:spMk id="2" creationId="{41A0BF03-3891-F204-45C5-799EFB77D525}"/>
          </ac:spMkLst>
        </pc:spChg>
        <pc:spChg chg="mod">
          <ac:chgData name="SOFIA VLACHOU" userId="5279a530-95e4-4678-b53e-9b877a3e6963" providerId="ADAL" clId="{E7E37A8E-A030-4545-B006-119FB912A377}" dt="2024-02-25T11:33:06.586" v="16599" actId="1076"/>
          <ac:spMkLst>
            <pc:docMk/>
            <pc:sldMk cId="1788836489" sldId="297"/>
            <ac:spMk id="3" creationId="{D8135FE0-7C31-037F-E086-C866C61233DB}"/>
          </ac:spMkLst>
        </pc:spChg>
      </pc:sldChg>
      <pc:sldChg chg="modSp new del mod">
        <pc:chgData name="SOFIA VLACHOU" userId="5279a530-95e4-4678-b53e-9b877a3e6963" providerId="ADAL" clId="{E7E37A8E-A030-4545-B006-119FB912A377}" dt="2024-02-26T11:27:08.314" v="18175" actId="47"/>
        <pc:sldMkLst>
          <pc:docMk/>
          <pc:sldMk cId="3063492163" sldId="298"/>
        </pc:sldMkLst>
        <pc:spChg chg="mod">
          <ac:chgData name="SOFIA VLACHOU" userId="5279a530-95e4-4678-b53e-9b877a3e6963" providerId="ADAL" clId="{E7E37A8E-A030-4545-B006-119FB912A377}" dt="2024-02-25T14:12:56.592" v="17097" actId="1076"/>
          <ac:spMkLst>
            <pc:docMk/>
            <pc:sldMk cId="3063492163" sldId="298"/>
            <ac:spMk id="2" creationId="{A49D3D48-ABE2-57C7-7AE1-653736775D02}"/>
          </ac:spMkLst>
        </pc:spChg>
        <pc:spChg chg="mod">
          <ac:chgData name="SOFIA VLACHOU" userId="5279a530-95e4-4678-b53e-9b877a3e6963" providerId="ADAL" clId="{E7E37A8E-A030-4545-B006-119FB912A377}" dt="2024-02-25T14:22:56.978" v="17504" actId="207"/>
          <ac:spMkLst>
            <pc:docMk/>
            <pc:sldMk cId="3063492163" sldId="298"/>
            <ac:spMk id="3" creationId="{730184D5-1D45-DA69-AD14-DD9DE0986163}"/>
          </ac:spMkLst>
        </pc:spChg>
      </pc:sldChg>
      <pc:sldChg chg="modSp new mod">
        <pc:chgData name="SOFIA VLACHOU" userId="5279a530-95e4-4678-b53e-9b877a3e6963" providerId="ADAL" clId="{E7E37A8E-A030-4545-B006-119FB912A377}" dt="2024-02-26T11:32:44.544" v="18212" actId="113"/>
        <pc:sldMkLst>
          <pc:docMk/>
          <pc:sldMk cId="223888448" sldId="299"/>
        </pc:sldMkLst>
        <pc:spChg chg="mod">
          <ac:chgData name="SOFIA VLACHOU" userId="5279a530-95e4-4678-b53e-9b877a3e6963" providerId="ADAL" clId="{E7E37A8E-A030-4545-B006-119FB912A377}" dt="2024-02-25T13:39:35.064" v="16837"/>
          <ac:spMkLst>
            <pc:docMk/>
            <pc:sldMk cId="223888448" sldId="299"/>
            <ac:spMk id="2" creationId="{D2C3FD00-39BB-3C8A-5D39-43DE823323C8}"/>
          </ac:spMkLst>
        </pc:spChg>
        <pc:spChg chg="mod">
          <ac:chgData name="SOFIA VLACHOU" userId="5279a530-95e4-4678-b53e-9b877a3e6963" providerId="ADAL" clId="{E7E37A8E-A030-4545-B006-119FB912A377}" dt="2024-02-26T11:32:44.544" v="18212" actId="113"/>
          <ac:spMkLst>
            <pc:docMk/>
            <pc:sldMk cId="223888448" sldId="299"/>
            <ac:spMk id="3" creationId="{4441EBE7-29E7-B6B3-E6D5-198B640AC7B8}"/>
          </ac:spMkLst>
        </pc:spChg>
      </pc:sldChg>
      <pc:sldChg chg="addSp delSp modSp new mod">
        <pc:chgData name="SOFIA VLACHOU" userId="5279a530-95e4-4678-b53e-9b877a3e6963" providerId="ADAL" clId="{E7E37A8E-A030-4545-B006-119FB912A377}" dt="2024-02-25T16:10:09.956" v="17606" actId="1038"/>
        <pc:sldMkLst>
          <pc:docMk/>
          <pc:sldMk cId="1706223383" sldId="300"/>
        </pc:sldMkLst>
        <pc:spChg chg="mod">
          <ac:chgData name="SOFIA VLACHOU" userId="5279a530-95e4-4678-b53e-9b877a3e6963" providerId="ADAL" clId="{E7E37A8E-A030-4545-B006-119FB912A377}" dt="2024-02-25T16:09:52.955" v="17598" actId="1076"/>
          <ac:spMkLst>
            <pc:docMk/>
            <pc:sldMk cId="1706223383" sldId="300"/>
            <ac:spMk id="2" creationId="{B160CAB8-75DD-9FCA-9A94-1F6D43F376E5}"/>
          </ac:spMkLst>
        </pc:spChg>
        <pc:spChg chg="del">
          <ac:chgData name="SOFIA VLACHOU" userId="5279a530-95e4-4678-b53e-9b877a3e6963" providerId="ADAL" clId="{E7E37A8E-A030-4545-B006-119FB912A377}" dt="2024-02-25T14:23:58.127" v="17506"/>
          <ac:spMkLst>
            <pc:docMk/>
            <pc:sldMk cId="1706223383" sldId="300"/>
            <ac:spMk id="3" creationId="{A62B8BD5-864A-894B-E7C4-DB828C685BAD}"/>
          </ac:spMkLst>
        </pc:spChg>
        <pc:picChg chg="add mod">
          <ac:chgData name="SOFIA VLACHOU" userId="5279a530-95e4-4678-b53e-9b877a3e6963" providerId="ADAL" clId="{E7E37A8E-A030-4545-B006-119FB912A377}" dt="2024-02-25T16:10:09.956" v="17606" actId="1038"/>
          <ac:picMkLst>
            <pc:docMk/>
            <pc:sldMk cId="1706223383" sldId="300"/>
            <ac:picMk id="1026" creationId="{322792A9-C123-B1CE-4E62-7F6AE23B0F47}"/>
          </ac:picMkLst>
        </pc:picChg>
      </pc:sldChg>
      <pc:sldChg chg="addSp delSp modSp new mod setBg">
        <pc:chgData name="SOFIA VLACHOU" userId="5279a530-95e4-4678-b53e-9b877a3e6963" providerId="ADAL" clId="{E7E37A8E-A030-4545-B006-119FB912A377}" dt="2024-02-25T16:59:36.481" v="18076" actId="255"/>
        <pc:sldMkLst>
          <pc:docMk/>
          <pc:sldMk cId="3761358433" sldId="301"/>
        </pc:sldMkLst>
        <pc:spChg chg="mod">
          <ac:chgData name="SOFIA VLACHOU" userId="5279a530-95e4-4678-b53e-9b877a3e6963" providerId="ADAL" clId="{E7E37A8E-A030-4545-B006-119FB912A377}" dt="2024-02-25T16:59:12.977" v="18071" actId="14100"/>
          <ac:spMkLst>
            <pc:docMk/>
            <pc:sldMk cId="3761358433" sldId="301"/>
            <ac:spMk id="2" creationId="{C4CF83DE-593A-56F6-EF78-5190CFA784A8}"/>
          </ac:spMkLst>
        </pc:spChg>
        <pc:spChg chg="mod">
          <ac:chgData name="SOFIA VLACHOU" userId="5279a530-95e4-4678-b53e-9b877a3e6963" providerId="ADAL" clId="{E7E37A8E-A030-4545-B006-119FB912A377}" dt="2024-02-25T16:59:36.481" v="18076" actId="255"/>
          <ac:spMkLst>
            <pc:docMk/>
            <pc:sldMk cId="3761358433" sldId="301"/>
            <ac:spMk id="3" creationId="{2AC64B97-194B-A184-C11B-EE3AE9C3092F}"/>
          </ac:spMkLst>
        </pc:spChg>
        <pc:spChg chg="del">
          <ac:chgData name="SOFIA VLACHOU" userId="5279a530-95e4-4678-b53e-9b877a3e6963" providerId="ADAL" clId="{E7E37A8E-A030-4545-B006-119FB912A377}" dt="2024-02-25T16:46:06.558" v="17655" actId="478"/>
          <ac:spMkLst>
            <pc:docMk/>
            <pc:sldMk cId="3761358433" sldId="301"/>
            <ac:spMk id="4" creationId="{C98D66AF-874C-7D53-62F8-0788ADB7F3F9}"/>
          </ac:spMkLst>
        </pc:spChg>
        <pc:spChg chg="mod ord">
          <ac:chgData name="SOFIA VLACHOU" userId="5279a530-95e4-4678-b53e-9b877a3e6963" providerId="ADAL" clId="{E7E37A8E-A030-4545-B006-119FB912A377}" dt="2024-02-25T16:58:55.309" v="18067" actId="26606"/>
          <ac:spMkLst>
            <pc:docMk/>
            <pc:sldMk cId="3761358433" sldId="301"/>
            <ac:spMk id="5" creationId="{04509459-C9DF-BC5D-4C88-5AA880829C96}"/>
          </ac:spMkLst>
        </pc:spChg>
        <pc:spChg chg="add">
          <ac:chgData name="SOFIA VLACHOU" userId="5279a530-95e4-4678-b53e-9b877a3e6963" providerId="ADAL" clId="{E7E37A8E-A030-4545-B006-119FB912A377}" dt="2024-02-25T16:58:55.309" v="18067" actId="26606"/>
          <ac:spMkLst>
            <pc:docMk/>
            <pc:sldMk cId="3761358433" sldId="301"/>
            <ac:spMk id="2055" creationId="{32AEEBC8-9D30-42EF-95F2-386C2653FBF0}"/>
          </ac:spMkLst>
        </pc:spChg>
        <pc:spChg chg="add">
          <ac:chgData name="SOFIA VLACHOU" userId="5279a530-95e4-4678-b53e-9b877a3e6963" providerId="ADAL" clId="{E7E37A8E-A030-4545-B006-119FB912A377}" dt="2024-02-25T16:58:55.309" v="18067" actId="26606"/>
          <ac:spMkLst>
            <pc:docMk/>
            <pc:sldMk cId="3761358433" sldId="301"/>
            <ac:spMk id="2057" creationId="{2E92FA66-67D7-4CB4-94D3-E643A9AD4757}"/>
          </ac:spMkLst>
        </pc:spChg>
        <pc:picChg chg="add mod">
          <ac:chgData name="SOFIA VLACHOU" userId="5279a530-95e4-4678-b53e-9b877a3e6963" providerId="ADAL" clId="{E7E37A8E-A030-4545-B006-119FB912A377}" dt="2024-02-25T16:58:55.309" v="18067" actId="26606"/>
          <ac:picMkLst>
            <pc:docMk/>
            <pc:sldMk cId="3761358433" sldId="301"/>
            <ac:picMk id="2050" creationId="{8981C370-62AC-ABAA-93AE-54FCC1BE300A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BD0748-8B22-479E-B335-FAFFE52D533A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l-GR"/>
        </a:p>
      </dgm:t>
    </dgm:pt>
    <dgm:pt modelId="{B678A7EC-895C-462A-84D8-26CE99F30333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l-GR" sz="3600" b="1" dirty="0">
              <a:solidFill>
                <a:schemeClr val="tx1"/>
              </a:solidFill>
            </a:rPr>
            <a:t>ΔΕΝ είναι εξόρυξη</a:t>
          </a:r>
        </a:p>
      </dgm:t>
    </dgm:pt>
    <dgm:pt modelId="{6A6CF4A5-F993-4457-80AC-FC88F2BAB29B}" type="parTrans" cxnId="{F6A1A333-52E1-49AF-A996-29D2ADDD8A55}">
      <dgm:prSet/>
      <dgm:spPr/>
      <dgm:t>
        <a:bodyPr/>
        <a:lstStyle/>
        <a:p>
          <a:endParaRPr lang="el-GR" sz="1800"/>
        </a:p>
      </dgm:t>
    </dgm:pt>
    <dgm:pt modelId="{9713F3ED-9CDF-46F2-9F65-14314AF2B500}" type="sibTrans" cxnId="{F6A1A333-52E1-49AF-A996-29D2ADDD8A55}">
      <dgm:prSet/>
      <dgm:spPr/>
      <dgm:t>
        <a:bodyPr/>
        <a:lstStyle/>
        <a:p>
          <a:endParaRPr lang="el-GR" sz="1800"/>
        </a:p>
      </dgm:t>
    </dgm:pt>
    <dgm:pt modelId="{462EB9A1-BC0B-4D0E-8B76-37E06A903E7B}">
      <dgm:prSet custT="1"/>
      <dgm:spPr/>
      <dgm:t>
        <a:bodyPr/>
        <a:lstStyle/>
        <a:p>
          <a:pPr rtl="0"/>
          <a:r>
            <a:rPr lang="el-GR" sz="2400" dirty="0"/>
            <a:t>Η εύρεση ονομάτων σε ένα τηλεφωνικό κατάλογο</a:t>
          </a:r>
        </a:p>
      </dgm:t>
    </dgm:pt>
    <dgm:pt modelId="{698FCACF-3542-4C2E-9E1A-E9C500CBCEBD}" type="parTrans" cxnId="{C1EB6215-5D04-488E-A549-CBE1F5D54147}">
      <dgm:prSet/>
      <dgm:spPr/>
      <dgm:t>
        <a:bodyPr/>
        <a:lstStyle/>
        <a:p>
          <a:endParaRPr lang="el-GR" sz="1800"/>
        </a:p>
      </dgm:t>
    </dgm:pt>
    <dgm:pt modelId="{1A6DC236-121C-41F9-96E4-A7228BE6AADF}" type="sibTrans" cxnId="{C1EB6215-5D04-488E-A549-CBE1F5D54147}">
      <dgm:prSet/>
      <dgm:spPr/>
      <dgm:t>
        <a:bodyPr/>
        <a:lstStyle/>
        <a:p>
          <a:endParaRPr lang="el-GR" sz="1800"/>
        </a:p>
      </dgm:t>
    </dgm:pt>
    <dgm:pt modelId="{ACAD0864-6711-499F-A99D-D9B6A68B1AEA}">
      <dgm:prSet custT="1"/>
      <dgm:spPr/>
      <dgm:t>
        <a:bodyPr/>
        <a:lstStyle/>
        <a:p>
          <a:pPr rtl="0"/>
          <a:r>
            <a:rPr lang="el-GR" sz="2400" dirty="0"/>
            <a:t>Η επερώτηση σε μια μηχανή αναζήτησης στο διαδίκτυο</a:t>
          </a:r>
        </a:p>
      </dgm:t>
    </dgm:pt>
    <dgm:pt modelId="{42AB4CB9-22BB-458A-BFFA-50C27D275269}" type="parTrans" cxnId="{00294D03-A1DD-4331-AFB6-8F33F3ADB008}">
      <dgm:prSet/>
      <dgm:spPr/>
      <dgm:t>
        <a:bodyPr/>
        <a:lstStyle/>
        <a:p>
          <a:endParaRPr lang="el-GR" sz="1800"/>
        </a:p>
      </dgm:t>
    </dgm:pt>
    <dgm:pt modelId="{ACC2194D-427B-40D1-8471-4689AE2B48ED}" type="sibTrans" cxnId="{00294D03-A1DD-4331-AFB6-8F33F3ADB008}">
      <dgm:prSet/>
      <dgm:spPr/>
      <dgm:t>
        <a:bodyPr/>
        <a:lstStyle/>
        <a:p>
          <a:endParaRPr lang="el-GR" sz="1800"/>
        </a:p>
      </dgm:t>
    </dgm:pt>
    <dgm:pt modelId="{D297181B-0585-4347-9024-414155ACBA56}" type="pres">
      <dgm:prSet presAssocID="{C5BD0748-8B22-479E-B335-FAFFE52D533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CAD1452-E8A7-46E5-8D53-A1A50232FDE5}" type="pres">
      <dgm:prSet presAssocID="{B678A7EC-895C-462A-84D8-26CE99F30333}" presName="root" presStyleCnt="0"/>
      <dgm:spPr/>
    </dgm:pt>
    <dgm:pt modelId="{5F90F3CC-47A8-4154-B46D-1907CBB2A39C}" type="pres">
      <dgm:prSet presAssocID="{B678A7EC-895C-462A-84D8-26CE99F30333}" presName="rootComposite" presStyleCnt="0"/>
      <dgm:spPr/>
    </dgm:pt>
    <dgm:pt modelId="{C8FC1E1C-BE0A-4A8E-A7FB-CFA2BA70EA6E}" type="pres">
      <dgm:prSet presAssocID="{B678A7EC-895C-462A-84D8-26CE99F30333}" presName="rootText" presStyleLbl="node1" presStyleIdx="0" presStyleCnt="1"/>
      <dgm:spPr/>
    </dgm:pt>
    <dgm:pt modelId="{C689B922-1B1F-4F68-BC2C-90A45981B354}" type="pres">
      <dgm:prSet presAssocID="{B678A7EC-895C-462A-84D8-26CE99F30333}" presName="rootConnector" presStyleLbl="node1" presStyleIdx="0" presStyleCnt="1"/>
      <dgm:spPr/>
    </dgm:pt>
    <dgm:pt modelId="{BE4B948E-7AE6-48E6-B93A-2EF29F464B31}" type="pres">
      <dgm:prSet presAssocID="{B678A7EC-895C-462A-84D8-26CE99F30333}" presName="childShape" presStyleCnt="0"/>
      <dgm:spPr/>
    </dgm:pt>
    <dgm:pt modelId="{9AC92B25-BE7F-4B63-A4E7-456A624E3EED}" type="pres">
      <dgm:prSet presAssocID="{698FCACF-3542-4C2E-9E1A-E9C500CBCEBD}" presName="Name13" presStyleLbl="parChTrans1D2" presStyleIdx="0" presStyleCnt="2"/>
      <dgm:spPr/>
    </dgm:pt>
    <dgm:pt modelId="{8A36F1BD-B835-427F-A554-302E44C3B8AC}" type="pres">
      <dgm:prSet presAssocID="{462EB9A1-BC0B-4D0E-8B76-37E06A903E7B}" presName="childText" presStyleLbl="bgAcc1" presStyleIdx="0" presStyleCnt="2">
        <dgm:presLayoutVars>
          <dgm:bulletEnabled val="1"/>
        </dgm:presLayoutVars>
      </dgm:prSet>
      <dgm:spPr/>
    </dgm:pt>
    <dgm:pt modelId="{356017EA-2D0C-43D5-B818-6F8BDF2E1F8F}" type="pres">
      <dgm:prSet presAssocID="{42AB4CB9-22BB-458A-BFFA-50C27D275269}" presName="Name13" presStyleLbl="parChTrans1D2" presStyleIdx="1" presStyleCnt="2"/>
      <dgm:spPr/>
    </dgm:pt>
    <dgm:pt modelId="{B7B349C1-6828-42C3-A2D5-84A4D3CFA4F1}" type="pres">
      <dgm:prSet presAssocID="{ACAD0864-6711-499F-A99D-D9B6A68B1AEA}" presName="childText" presStyleLbl="bgAcc1" presStyleIdx="1" presStyleCnt="2">
        <dgm:presLayoutVars>
          <dgm:bulletEnabled val="1"/>
        </dgm:presLayoutVars>
      </dgm:prSet>
      <dgm:spPr/>
    </dgm:pt>
  </dgm:ptLst>
  <dgm:cxnLst>
    <dgm:cxn modelId="{00294D03-A1DD-4331-AFB6-8F33F3ADB008}" srcId="{B678A7EC-895C-462A-84D8-26CE99F30333}" destId="{ACAD0864-6711-499F-A99D-D9B6A68B1AEA}" srcOrd="1" destOrd="0" parTransId="{42AB4CB9-22BB-458A-BFFA-50C27D275269}" sibTransId="{ACC2194D-427B-40D1-8471-4689AE2B48ED}"/>
    <dgm:cxn modelId="{C1EB6215-5D04-488E-A549-CBE1F5D54147}" srcId="{B678A7EC-895C-462A-84D8-26CE99F30333}" destId="{462EB9A1-BC0B-4D0E-8B76-37E06A903E7B}" srcOrd="0" destOrd="0" parTransId="{698FCACF-3542-4C2E-9E1A-E9C500CBCEBD}" sibTransId="{1A6DC236-121C-41F9-96E4-A7228BE6AADF}"/>
    <dgm:cxn modelId="{F6A1A333-52E1-49AF-A996-29D2ADDD8A55}" srcId="{C5BD0748-8B22-479E-B335-FAFFE52D533A}" destId="{B678A7EC-895C-462A-84D8-26CE99F30333}" srcOrd="0" destOrd="0" parTransId="{6A6CF4A5-F993-4457-80AC-FC88F2BAB29B}" sibTransId="{9713F3ED-9CDF-46F2-9F65-14314AF2B500}"/>
    <dgm:cxn modelId="{8F151436-7DBD-4607-A25E-D79D4428CDD2}" type="presOf" srcId="{B678A7EC-895C-462A-84D8-26CE99F30333}" destId="{C8FC1E1C-BE0A-4A8E-A7FB-CFA2BA70EA6E}" srcOrd="0" destOrd="0" presId="urn:microsoft.com/office/officeart/2005/8/layout/hierarchy3"/>
    <dgm:cxn modelId="{B5CDC39B-B5DF-464F-8E42-82023D9A2078}" type="presOf" srcId="{C5BD0748-8B22-479E-B335-FAFFE52D533A}" destId="{D297181B-0585-4347-9024-414155ACBA56}" srcOrd="0" destOrd="0" presId="urn:microsoft.com/office/officeart/2005/8/layout/hierarchy3"/>
    <dgm:cxn modelId="{28DDF0AE-9035-48C2-A7B8-EA5AB5A22CD9}" type="presOf" srcId="{698FCACF-3542-4C2E-9E1A-E9C500CBCEBD}" destId="{9AC92B25-BE7F-4B63-A4E7-456A624E3EED}" srcOrd="0" destOrd="0" presId="urn:microsoft.com/office/officeart/2005/8/layout/hierarchy3"/>
    <dgm:cxn modelId="{886817B6-A3A8-4C94-AE8F-394340156082}" type="presOf" srcId="{B678A7EC-895C-462A-84D8-26CE99F30333}" destId="{C689B922-1B1F-4F68-BC2C-90A45981B354}" srcOrd="1" destOrd="0" presId="urn:microsoft.com/office/officeart/2005/8/layout/hierarchy3"/>
    <dgm:cxn modelId="{657F89BD-0C6F-49E0-828A-9E32D9922ABA}" type="presOf" srcId="{ACAD0864-6711-499F-A99D-D9B6A68B1AEA}" destId="{B7B349C1-6828-42C3-A2D5-84A4D3CFA4F1}" srcOrd="0" destOrd="0" presId="urn:microsoft.com/office/officeart/2005/8/layout/hierarchy3"/>
    <dgm:cxn modelId="{1CB618EB-47A3-43FC-98D7-C74891D71D17}" type="presOf" srcId="{42AB4CB9-22BB-458A-BFFA-50C27D275269}" destId="{356017EA-2D0C-43D5-B818-6F8BDF2E1F8F}" srcOrd="0" destOrd="0" presId="urn:microsoft.com/office/officeart/2005/8/layout/hierarchy3"/>
    <dgm:cxn modelId="{F8912AF5-C66A-4CA4-A3F6-381F10DB51DD}" type="presOf" srcId="{462EB9A1-BC0B-4D0E-8B76-37E06A903E7B}" destId="{8A36F1BD-B835-427F-A554-302E44C3B8AC}" srcOrd="0" destOrd="0" presId="urn:microsoft.com/office/officeart/2005/8/layout/hierarchy3"/>
    <dgm:cxn modelId="{4602073F-45E2-4D82-BE9F-519717C26738}" type="presParOf" srcId="{D297181B-0585-4347-9024-414155ACBA56}" destId="{ECAD1452-E8A7-46E5-8D53-A1A50232FDE5}" srcOrd="0" destOrd="0" presId="urn:microsoft.com/office/officeart/2005/8/layout/hierarchy3"/>
    <dgm:cxn modelId="{0F47247D-B4D7-4F68-B97F-CD359ED6793C}" type="presParOf" srcId="{ECAD1452-E8A7-46E5-8D53-A1A50232FDE5}" destId="{5F90F3CC-47A8-4154-B46D-1907CBB2A39C}" srcOrd="0" destOrd="0" presId="urn:microsoft.com/office/officeart/2005/8/layout/hierarchy3"/>
    <dgm:cxn modelId="{8931660B-5939-4157-BD31-0385C9965275}" type="presParOf" srcId="{5F90F3CC-47A8-4154-B46D-1907CBB2A39C}" destId="{C8FC1E1C-BE0A-4A8E-A7FB-CFA2BA70EA6E}" srcOrd="0" destOrd="0" presId="urn:microsoft.com/office/officeart/2005/8/layout/hierarchy3"/>
    <dgm:cxn modelId="{B33B766D-7E7A-4E01-8324-408553022CA2}" type="presParOf" srcId="{5F90F3CC-47A8-4154-B46D-1907CBB2A39C}" destId="{C689B922-1B1F-4F68-BC2C-90A45981B354}" srcOrd="1" destOrd="0" presId="urn:microsoft.com/office/officeart/2005/8/layout/hierarchy3"/>
    <dgm:cxn modelId="{129FDC7C-6E70-41A6-9D7F-74F2C2BF1D29}" type="presParOf" srcId="{ECAD1452-E8A7-46E5-8D53-A1A50232FDE5}" destId="{BE4B948E-7AE6-48E6-B93A-2EF29F464B31}" srcOrd="1" destOrd="0" presId="urn:microsoft.com/office/officeart/2005/8/layout/hierarchy3"/>
    <dgm:cxn modelId="{DB90E579-6B15-4F48-A9C0-3F839C07785F}" type="presParOf" srcId="{BE4B948E-7AE6-48E6-B93A-2EF29F464B31}" destId="{9AC92B25-BE7F-4B63-A4E7-456A624E3EED}" srcOrd="0" destOrd="0" presId="urn:microsoft.com/office/officeart/2005/8/layout/hierarchy3"/>
    <dgm:cxn modelId="{D3473749-1E08-4C37-B3F0-F545914FA7C3}" type="presParOf" srcId="{BE4B948E-7AE6-48E6-B93A-2EF29F464B31}" destId="{8A36F1BD-B835-427F-A554-302E44C3B8AC}" srcOrd="1" destOrd="0" presId="urn:microsoft.com/office/officeart/2005/8/layout/hierarchy3"/>
    <dgm:cxn modelId="{7A28B494-B17C-498B-A3F4-985F01A74D17}" type="presParOf" srcId="{BE4B948E-7AE6-48E6-B93A-2EF29F464B31}" destId="{356017EA-2D0C-43D5-B818-6F8BDF2E1F8F}" srcOrd="2" destOrd="0" presId="urn:microsoft.com/office/officeart/2005/8/layout/hierarchy3"/>
    <dgm:cxn modelId="{775080AE-A1D8-424B-A310-1FF07453A409}" type="presParOf" srcId="{BE4B948E-7AE6-48E6-B93A-2EF29F464B31}" destId="{B7B349C1-6828-42C3-A2D5-84A4D3CFA4F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BE6CBD-0586-41CB-8903-F42C57BA5BF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B2302C4B-FDC7-49E1-A15B-E12BD2486CAD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l-GR" b="1" dirty="0"/>
            <a:t>ΕΙΝΑΙ </a:t>
          </a:r>
          <a:r>
            <a:rPr lang="el-GR" b="1" i="0" baseline="0" dirty="0"/>
            <a:t>εξόρυξη</a:t>
          </a:r>
          <a:endParaRPr lang="el-GR" b="1" dirty="0"/>
        </a:p>
      </dgm:t>
    </dgm:pt>
    <dgm:pt modelId="{12FA627E-B1A0-4D71-A670-A265D8DF3DAA}" type="parTrans" cxnId="{C706231B-212D-4792-9AD8-529F4FBA8B10}">
      <dgm:prSet/>
      <dgm:spPr/>
      <dgm:t>
        <a:bodyPr/>
        <a:lstStyle/>
        <a:p>
          <a:endParaRPr lang="el-GR"/>
        </a:p>
      </dgm:t>
    </dgm:pt>
    <dgm:pt modelId="{F3B013D3-3E61-4399-B524-508808260DAE}" type="sibTrans" cxnId="{C706231B-212D-4792-9AD8-529F4FBA8B10}">
      <dgm:prSet/>
      <dgm:spPr/>
      <dgm:t>
        <a:bodyPr/>
        <a:lstStyle/>
        <a:p>
          <a:endParaRPr lang="el-GR"/>
        </a:p>
      </dgm:t>
    </dgm:pt>
    <dgm:pt modelId="{15144B86-2789-4DB0-B43C-995949843C58}">
      <dgm:prSet/>
      <dgm:spPr/>
      <dgm:t>
        <a:bodyPr/>
        <a:lstStyle/>
        <a:p>
          <a:pPr rtl="0"/>
          <a:r>
            <a:rPr lang="el-GR" b="0" i="0" baseline="0" dirty="0"/>
            <a:t>Η εύρεση παρόμοιων βιβλίων σε ένα </a:t>
          </a:r>
          <a:r>
            <a:rPr lang="el-GR" b="0" i="0" baseline="0" dirty="0" err="1"/>
            <a:t>ηλ</a:t>
          </a:r>
          <a:r>
            <a:rPr lang="el-GR" dirty="0"/>
            <a:t>/</a:t>
          </a:r>
          <a:r>
            <a:rPr lang="el-GR" dirty="0" err="1"/>
            <a:t>κό</a:t>
          </a:r>
          <a:r>
            <a:rPr lang="el-GR" b="0" i="0" dirty="0"/>
            <a:t> κατάστημα με βάση το περιεχόμενο τους</a:t>
          </a:r>
          <a:endParaRPr lang="el-GR" b="0" i="0" baseline="0" dirty="0"/>
        </a:p>
      </dgm:t>
    </dgm:pt>
    <dgm:pt modelId="{A3201FC8-53D5-492B-87DD-95E0BF00E972}" type="parTrans" cxnId="{DB461CE3-F98B-41FA-942A-0684A7933F5D}">
      <dgm:prSet/>
      <dgm:spPr/>
      <dgm:t>
        <a:bodyPr/>
        <a:lstStyle/>
        <a:p>
          <a:endParaRPr lang="el-GR"/>
        </a:p>
      </dgm:t>
    </dgm:pt>
    <dgm:pt modelId="{01DDAA66-B9E7-4327-A16E-D488E4EEE505}" type="sibTrans" cxnId="{DB461CE3-F98B-41FA-942A-0684A7933F5D}">
      <dgm:prSet/>
      <dgm:spPr/>
      <dgm:t>
        <a:bodyPr/>
        <a:lstStyle/>
        <a:p>
          <a:endParaRPr lang="el-GR"/>
        </a:p>
      </dgm:t>
    </dgm:pt>
    <dgm:pt modelId="{FE53204E-D8F3-4AD2-8C88-5AE3BA028FE8}">
      <dgm:prSet/>
      <dgm:spPr/>
      <dgm:t>
        <a:bodyPr/>
        <a:lstStyle/>
        <a:p>
          <a:pPr rtl="0"/>
          <a:r>
            <a:rPr lang="el-GR" b="0" i="0" baseline="0" dirty="0"/>
            <a:t>Ορισμένα ονόματα που είναι πιο συχνά σε συγκεκριμένες περιοχές</a:t>
          </a:r>
          <a:endParaRPr lang="el-GR" dirty="0"/>
        </a:p>
      </dgm:t>
    </dgm:pt>
    <dgm:pt modelId="{B41698C6-4970-4917-A2C0-38C3B2BFFD2C}" type="parTrans" cxnId="{5745F975-EC1B-49D8-844A-45E8E4524BBE}">
      <dgm:prSet/>
      <dgm:spPr/>
      <dgm:t>
        <a:bodyPr/>
        <a:lstStyle/>
        <a:p>
          <a:endParaRPr lang="el-GR"/>
        </a:p>
      </dgm:t>
    </dgm:pt>
    <dgm:pt modelId="{65F589BB-FDE6-43D3-B979-3EB8994D2707}" type="sibTrans" cxnId="{5745F975-EC1B-49D8-844A-45E8E4524BBE}">
      <dgm:prSet/>
      <dgm:spPr/>
      <dgm:t>
        <a:bodyPr/>
        <a:lstStyle/>
        <a:p>
          <a:endParaRPr lang="el-GR"/>
        </a:p>
      </dgm:t>
    </dgm:pt>
    <dgm:pt modelId="{FB326C41-11F4-4555-8B32-7064E725C4B7}">
      <dgm:prSet/>
      <dgm:spPr/>
      <dgm:t>
        <a:bodyPr/>
        <a:lstStyle/>
        <a:p>
          <a:pPr rtl="0"/>
          <a:r>
            <a:rPr lang="el-GR" dirty="0"/>
            <a:t>Το φιλτράρισμα </a:t>
          </a:r>
          <a:r>
            <a:rPr lang="el-GR" b="0" i="0" dirty="0"/>
            <a:t>ανεπιθύμητων μηνυμάτων</a:t>
          </a:r>
          <a:endParaRPr lang="el-GR" b="0" i="0" baseline="0" dirty="0"/>
        </a:p>
      </dgm:t>
    </dgm:pt>
    <dgm:pt modelId="{047F6910-92C4-42E5-8B55-1288A515C323}" type="parTrans" cxnId="{83A11429-4EE8-49D0-A578-183440147C4B}">
      <dgm:prSet/>
      <dgm:spPr/>
      <dgm:t>
        <a:bodyPr/>
        <a:lstStyle/>
        <a:p>
          <a:endParaRPr lang="el-GR"/>
        </a:p>
      </dgm:t>
    </dgm:pt>
    <dgm:pt modelId="{33476D9A-803E-41F5-963F-1F2D3A50B826}" type="sibTrans" cxnId="{83A11429-4EE8-49D0-A578-183440147C4B}">
      <dgm:prSet/>
      <dgm:spPr/>
      <dgm:t>
        <a:bodyPr/>
        <a:lstStyle/>
        <a:p>
          <a:endParaRPr lang="el-GR"/>
        </a:p>
      </dgm:t>
    </dgm:pt>
    <dgm:pt modelId="{E853C553-CB4E-47EB-B720-6E77A96EB734}" type="pres">
      <dgm:prSet presAssocID="{97BE6CBD-0586-41CB-8903-F42C57BA5BF4}" presName="Name0" presStyleCnt="0">
        <dgm:presLayoutVars>
          <dgm:dir/>
          <dgm:animLvl val="lvl"/>
          <dgm:resizeHandles val="exact"/>
        </dgm:presLayoutVars>
      </dgm:prSet>
      <dgm:spPr/>
    </dgm:pt>
    <dgm:pt modelId="{B1FF7446-A20D-47FA-B8BE-DFFDE906B827}" type="pres">
      <dgm:prSet presAssocID="{B2302C4B-FDC7-49E1-A15B-E12BD2486CAD}" presName="linNode" presStyleCnt="0"/>
      <dgm:spPr/>
    </dgm:pt>
    <dgm:pt modelId="{96ED6E6C-BE9E-416B-9604-7F60EB8B8705}" type="pres">
      <dgm:prSet presAssocID="{B2302C4B-FDC7-49E1-A15B-E12BD2486CAD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93669906-417B-4F7A-80AF-C6D1644ACDAD}" type="pres">
      <dgm:prSet presAssocID="{B2302C4B-FDC7-49E1-A15B-E12BD2486CAD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B1DDA40E-F4DE-4F10-9102-8A82072CC500}" type="presOf" srcId="{FB326C41-11F4-4555-8B32-7064E725C4B7}" destId="{93669906-417B-4F7A-80AF-C6D1644ACDAD}" srcOrd="0" destOrd="2" presId="urn:microsoft.com/office/officeart/2005/8/layout/vList5"/>
    <dgm:cxn modelId="{C706231B-212D-4792-9AD8-529F4FBA8B10}" srcId="{97BE6CBD-0586-41CB-8903-F42C57BA5BF4}" destId="{B2302C4B-FDC7-49E1-A15B-E12BD2486CAD}" srcOrd="0" destOrd="0" parTransId="{12FA627E-B1A0-4D71-A670-A265D8DF3DAA}" sibTransId="{F3B013D3-3E61-4399-B524-508808260DAE}"/>
    <dgm:cxn modelId="{83A11429-4EE8-49D0-A578-183440147C4B}" srcId="{B2302C4B-FDC7-49E1-A15B-E12BD2486CAD}" destId="{FB326C41-11F4-4555-8B32-7064E725C4B7}" srcOrd="2" destOrd="0" parTransId="{047F6910-92C4-42E5-8B55-1288A515C323}" sibTransId="{33476D9A-803E-41F5-963F-1F2D3A50B826}"/>
    <dgm:cxn modelId="{9FB9BA2B-3BD2-4B1D-A387-8C0EC63E2445}" type="presOf" srcId="{15144B86-2789-4DB0-B43C-995949843C58}" destId="{93669906-417B-4F7A-80AF-C6D1644ACDAD}" srcOrd="0" destOrd="0" presId="urn:microsoft.com/office/officeart/2005/8/layout/vList5"/>
    <dgm:cxn modelId="{A9C59937-8446-421B-B79E-97BB30AE7187}" type="presOf" srcId="{B2302C4B-FDC7-49E1-A15B-E12BD2486CAD}" destId="{96ED6E6C-BE9E-416B-9604-7F60EB8B8705}" srcOrd="0" destOrd="0" presId="urn:microsoft.com/office/officeart/2005/8/layout/vList5"/>
    <dgm:cxn modelId="{5745F975-EC1B-49D8-844A-45E8E4524BBE}" srcId="{B2302C4B-FDC7-49E1-A15B-E12BD2486CAD}" destId="{FE53204E-D8F3-4AD2-8C88-5AE3BA028FE8}" srcOrd="1" destOrd="0" parTransId="{B41698C6-4970-4917-A2C0-38C3B2BFFD2C}" sibTransId="{65F589BB-FDE6-43D3-B979-3EB8994D2707}"/>
    <dgm:cxn modelId="{E5EDB1BB-4F67-44B3-96F0-B1555F12F414}" type="presOf" srcId="{FE53204E-D8F3-4AD2-8C88-5AE3BA028FE8}" destId="{93669906-417B-4F7A-80AF-C6D1644ACDAD}" srcOrd="0" destOrd="1" presId="urn:microsoft.com/office/officeart/2005/8/layout/vList5"/>
    <dgm:cxn modelId="{4F9E4ECB-0ADC-48B2-AF0A-64E26148162E}" type="presOf" srcId="{97BE6CBD-0586-41CB-8903-F42C57BA5BF4}" destId="{E853C553-CB4E-47EB-B720-6E77A96EB734}" srcOrd="0" destOrd="0" presId="urn:microsoft.com/office/officeart/2005/8/layout/vList5"/>
    <dgm:cxn modelId="{DB461CE3-F98B-41FA-942A-0684A7933F5D}" srcId="{B2302C4B-FDC7-49E1-A15B-E12BD2486CAD}" destId="{15144B86-2789-4DB0-B43C-995949843C58}" srcOrd="0" destOrd="0" parTransId="{A3201FC8-53D5-492B-87DD-95E0BF00E972}" sibTransId="{01DDAA66-B9E7-4327-A16E-D488E4EEE505}"/>
    <dgm:cxn modelId="{215986B2-9640-4635-9182-596713398054}" type="presParOf" srcId="{E853C553-CB4E-47EB-B720-6E77A96EB734}" destId="{B1FF7446-A20D-47FA-B8BE-DFFDE906B827}" srcOrd="0" destOrd="0" presId="urn:microsoft.com/office/officeart/2005/8/layout/vList5"/>
    <dgm:cxn modelId="{F7D9B4FD-8474-4B01-B314-414D5DB47C6A}" type="presParOf" srcId="{B1FF7446-A20D-47FA-B8BE-DFFDE906B827}" destId="{96ED6E6C-BE9E-416B-9604-7F60EB8B8705}" srcOrd="0" destOrd="0" presId="urn:microsoft.com/office/officeart/2005/8/layout/vList5"/>
    <dgm:cxn modelId="{7CD4E02D-3C3E-474A-99B8-174089E28AB5}" type="presParOf" srcId="{B1FF7446-A20D-47FA-B8BE-DFFDE906B827}" destId="{93669906-417B-4F7A-80AF-C6D1644ACDA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FC1E1C-BE0A-4A8E-A7FB-CFA2BA70EA6E}">
      <dsp:nvSpPr>
        <dsp:cNvPr id="0" name=""/>
        <dsp:cNvSpPr/>
      </dsp:nvSpPr>
      <dsp:spPr>
        <a:xfrm>
          <a:off x="972505" y="3232"/>
          <a:ext cx="2741319" cy="137065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600" b="1" kern="1200" dirty="0">
              <a:solidFill>
                <a:schemeClr val="tx1"/>
              </a:solidFill>
            </a:rPr>
            <a:t>ΔΕΝ είναι εξόρυξη</a:t>
          </a:r>
        </a:p>
      </dsp:txBody>
      <dsp:txXfrm>
        <a:off x="1012650" y="43377"/>
        <a:ext cx="2661029" cy="1290369"/>
      </dsp:txXfrm>
    </dsp:sp>
    <dsp:sp modelId="{9AC92B25-BE7F-4B63-A4E7-456A624E3EED}">
      <dsp:nvSpPr>
        <dsp:cNvPr id="0" name=""/>
        <dsp:cNvSpPr/>
      </dsp:nvSpPr>
      <dsp:spPr>
        <a:xfrm>
          <a:off x="1246637" y="1373892"/>
          <a:ext cx="274131" cy="10279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7994"/>
              </a:lnTo>
              <a:lnTo>
                <a:pt x="274131" y="102799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6F1BD-B835-427F-A554-302E44C3B8AC}">
      <dsp:nvSpPr>
        <dsp:cNvPr id="0" name=""/>
        <dsp:cNvSpPr/>
      </dsp:nvSpPr>
      <dsp:spPr>
        <a:xfrm>
          <a:off x="1520769" y="1716557"/>
          <a:ext cx="2193055" cy="13706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Η εύρεση ονομάτων σε ένα τηλεφωνικό κατάλογο</a:t>
          </a:r>
        </a:p>
      </dsp:txBody>
      <dsp:txXfrm>
        <a:off x="1560914" y="1756702"/>
        <a:ext cx="2112765" cy="1290369"/>
      </dsp:txXfrm>
    </dsp:sp>
    <dsp:sp modelId="{356017EA-2D0C-43D5-B818-6F8BDF2E1F8F}">
      <dsp:nvSpPr>
        <dsp:cNvPr id="0" name=""/>
        <dsp:cNvSpPr/>
      </dsp:nvSpPr>
      <dsp:spPr>
        <a:xfrm>
          <a:off x="1246637" y="1373892"/>
          <a:ext cx="274131" cy="27413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1319"/>
              </a:lnTo>
              <a:lnTo>
                <a:pt x="274131" y="274131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B349C1-6828-42C3-A2D5-84A4D3CFA4F1}">
      <dsp:nvSpPr>
        <dsp:cNvPr id="0" name=""/>
        <dsp:cNvSpPr/>
      </dsp:nvSpPr>
      <dsp:spPr>
        <a:xfrm>
          <a:off x="1520769" y="3429882"/>
          <a:ext cx="2193055" cy="13706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Η επερώτηση σε μια μηχανή αναζήτησης στο διαδίκτυο</a:t>
          </a:r>
        </a:p>
      </dsp:txBody>
      <dsp:txXfrm>
        <a:off x="1560914" y="3470027"/>
        <a:ext cx="2112765" cy="12903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669906-417B-4F7A-80AF-C6D1644ACDAD}">
      <dsp:nvSpPr>
        <dsp:cNvPr id="0" name=""/>
        <dsp:cNvSpPr/>
      </dsp:nvSpPr>
      <dsp:spPr>
        <a:xfrm rot="5400000">
          <a:off x="2579362" y="283829"/>
          <a:ext cx="3843019" cy="423611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500" b="0" i="0" kern="1200" baseline="0" dirty="0"/>
            <a:t>Η εύρεση παρόμοιων βιβλίων σε ένα </a:t>
          </a:r>
          <a:r>
            <a:rPr lang="el-GR" sz="2500" b="0" i="0" kern="1200" baseline="0" dirty="0" err="1"/>
            <a:t>ηλ</a:t>
          </a:r>
          <a:r>
            <a:rPr lang="el-GR" sz="2500" kern="1200" dirty="0"/>
            <a:t>/</a:t>
          </a:r>
          <a:r>
            <a:rPr lang="el-GR" sz="2500" kern="1200" dirty="0" err="1"/>
            <a:t>κό</a:t>
          </a:r>
          <a:r>
            <a:rPr lang="el-GR" sz="2500" b="0" i="0" kern="1200" dirty="0"/>
            <a:t> κατάστημα με βάση το περιεχόμενο τους</a:t>
          </a:r>
          <a:endParaRPr lang="el-GR" sz="2500" b="0" i="0" kern="1200" baseline="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500" b="0" i="0" kern="1200" baseline="0" dirty="0"/>
            <a:t>Ορισμένα ονόματα που είναι πιο συχνά σε συγκεκριμένες περιοχές</a:t>
          </a:r>
          <a:endParaRPr lang="el-GR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500" kern="1200" dirty="0"/>
            <a:t>Το φιλτράρισμα </a:t>
          </a:r>
          <a:r>
            <a:rPr lang="el-GR" sz="2500" b="0" i="0" kern="1200" dirty="0"/>
            <a:t>ανεπιθύμητων μηνυμάτων</a:t>
          </a:r>
          <a:endParaRPr lang="el-GR" sz="2500" b="0" i="0" kern="1200" baseline="0" dirty="0"/>
        </a:p>
      </dsp:txBody>
      <dsp:txXfrm rot="-5400000">
        <a:off x="2382815" y="667978"/>
        <a:ext cx="4048514" cy="3467817"/>
      </dsp:txXfrm>
    </dsp:sp>
    <dsp:sp modelId="{96ED6E6C-BE9E-416B-9604-7F60EB8B8705}">
      <dsp:nvSpPr>
        <dsp:cNvPr id="0" name=""/>
        <dsp:cNvSpPr/>
      </dsp:nvSpPr>
      <dsp:spPr>
        <a:xfrm>
          <a:off x="0" y="0"/>
          <a:ext cx="2382814" cy="4803774"/>
        </a:xfrm>
        <a:prstGeom prst="round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200" b="1" kern="1200" dirty="0"/>
            <a:t>ΕΙΝΑΙ </a:t>
          </a:r>
          <a:r>
            <a:rPr lang="el-GR" sz="4200" b="1" i="0" kern="1200" baseline="0" dirty="0"/>
            <a:t>εξόρυξη</a:t>
          </a:r>
          <a:endParaRPr lang="el-GR" sz="4200" b="1" kern="1200" dirty="0"/>
        </a:p>
      </dsp:txBody>
      <dsp:txXfrm>
        <a:off x="116319" y="116319"/>
        <a:ext cx="2150176" cy="45711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id="{0D377B1C-1C56-8436-353D-2210700F20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B02C85D0-E87D-223D-DE39-D49259297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34AC6-5825-4424-8C5F-4944CB1D3BAC}" type="datetimeFigureOut">
              <a:rPr lang="el-GR" smtClean="0"/>
              <a:t>22/12/2024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3403DBF4-DE95-1F32-B1FD-C1178CA4C1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F2A671DB-5ECF-3ADF-3656-82311FD267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04A36-C7A6-453D-A28F-F4638EB1A3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0096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6T11:35:24.9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4068 681 24575,'-15'-1'0,"-1"-2"0,1 0 0,0 0 0,0-2 0,0 0 0,1 0 0,-28-15 0,16 7 0,-38-20 0,-80-54 0,-37-21 0,67 55 0,-146-48 0,55 22 0,114 42 0,-136-37 0,134 56 0,0 4 0,-1 4 0,-96 3 0,140 6 0,-110 1 0,130 2 0,1 1 0,-1 1 0,-39 12 0,-139 47 0,-374 170 0,371-119 0,94-49 0,103-57 0,0 0 0,1 1 0,0 0 0,0 1 0,1 0 0,0 1 0,1 1 0,0 0 0,1 0 0,-10 17 0,-2 4 0,-43 60 0,-11 17 0,44-62 0,18-27 0,-122 170 0,126-178 0,1 1 0,1 1 0,0-1 0,0 1 0,2 1 0,-5 16 0,-22 100 0,18-63 0,-40 268 0,54-320 0,0 0 0,1-1 0,1 1 0,1 0 0,1-1 0,5 24 0,39 92 0,-23-70 0,-17-43 0,0-1 0,1 0 0,1-1 0,1 0 0,0 0 0,1-1 0,0-1 0,2 0 0,0 0 0,21 18 0,180 139 0,-102-84 0,-59-48 0,-2 2 0,77 80 0,-94-86 0,3-1 0,55 40 0,-8-6 0,-12-7 0,143 118 0,-1-27 0,-156-117 0,114 55 0,-139-78 0,1-2 0,0 0 0,69 10 0,110-1 0,-164-16 0,-44-4 0,85 7 0,126-6 0,-184-5 0,0-1 0,0-1 0,31-11 0,88-37 0,-136 48 0,132-52 0,95-35 0,-53 16 0,-99 38 0,304-134 0,-236 103 0,47-9 0,-167 67 0,1 3 0,-1 1 0,65-4 0,-77 9 0,1 0 0,-1-2 0,0-1 0,33-12 0,95-47 0,-143 59 0,0 1 0,-1-1 0,0-1 0,0 0 0,-1 0 0,0-1 0,0 0 0,0-1 0,-1 0 0,-1 0 0,1-1 0,10-19 0,68-101 0,1 0 0,82-172 0,-161 287 0,-1-1 0,0 0 0,-1-1 0,-1 1 0,-1-1 0,0 0 0,2-21 0,-1-123 0,-5 124 0,0-22 0,1-27 0,-4 0 0,-20-136 0,16 188 0,-1-6 0,-23-75 0,26 103 0,0 0 0,0 0 0,-1 1 0,-1 0 0,0 0 0,0 0 0,-1 1 0,-1 0 0,1 1 0,-14-11 0,4 6 0,-1 1 0,0 1 0,-1 0 0,0 2 0,-1 0 0,0 1 0,-1 2 0,-38-10 0,15 9 0,-1 2 0,0 1 0,-60 3 0,81 2 0,-1-2 0,1-1 0,0-1 0,0-1 0,-35-13 0,-117-53 0,41 14 0,108 47 0,12 5 0,1-1 0,0 0 0,0-1 0,0-1 0,-23-16 0,-1-8-1365,3-2-5461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6T11:35:27.6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2648 91 24575,'0'-1'0,"0"0"0,-1 0 0,1-1 0,-1 1 0,1 0 0,-1 0 0,1 0 0,-1 0 0,1 0 0,-1 0 0,0 0 0,0 0 0,0 0 0,0 0 0,0 0 0,1 1 0,-1-1 0,0 0 0,-1 0 0,1 1 0,0-1 0,-2 0 0,-28-11 0,28 11 0,-45-10 0,1 2 0,-79-4 0,95 10 0,-769-17 0,662 21 0,82 0 0,1 2 0,-1 2 0,1 3 0,-61 16 0,-185 76 0,242-75 0,-187 67 0,161-75 0,-8 3 0,84-17 0,-1 1 0,0-1 0,1 2 0,0-1 0,0 2 0,0-1 0,-9 8 0,-30 29 0,-19 15 0,57-50 0,1 0 0,0 1 0,0 0 0,1 0 0,0 1 0,-10 12 0,16-17 0,1-1 0,-1 0 0,0 0 0,1 1 0,0-1 0,0 1 0,0-1 0,0 1 0,0 0 0,1-1 0,0 1 0,0 0 0,0-1 0,0 1 0,0 0 0,1-1 0,-1 1 0,1-1 0,0 1 0,0-1 0,1 1 0,-1-1 0,1 1 0,2 4 0,3 2 0,0 1 0,1-1 0,0-1 0,0 1 0,19 14 0,55 38 0,-68-53 0,34 22 0,2-2 0,83 33 0,-73-35 0,82 48 0,-126-65 0,0-1 0,1 0 0,0-1 0,1-1 0,-1-1 0,26 6 0,156 42 0,53 11 0,289-7 0,3-50 0,-485-8 0,143-6 0,-174 3 0,-1-1 0,0-1 0,0-2 0,0 0 0,32-15 0,-36 11 0,0-1 0,0-1 0,-2-1 0,31-26 0,69-78 0,144-178 0,-173 199 0,-40 44 0,-50 50 0,1 1 0,-1 0 0,0-1 0,-1 1 0,1-1 0,0 0 0,-1 0 0,1 1 0,-1-1 0,0 0 0,0 0 0,1-6 0,-2 8 0,0-1 0,0 0 0,0 0 0,0 1 0,-1-1 0,1 0 0,-1 1 0,1-1 0,-1 0 0,1 1 0,-1-1 0,0 1 0,0-1 0,0 1 0,0-1 0,0 1 0,0-1 0,0 1 0,0 0 0,-1 0 0,1 0 0,0-1 0,-4 0 0,-23-15 0,-1 1 0,-1 1 0,-46-14 0,4 0 0,-42-15 0,-1 5 0,-157-30 0,-14 19 0,268 48-341,-1-1 0,0-1-1,-33-12 1,26 5-6485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6T11:35:37.5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30 24575,'34'-1'0,"51"-10"0,-7 1 0,394 2 0,-288 10 0,-103-2 0,154 3 0,-180 0 0,1 3 0,64 16 0,272 40 0,-306-51 0,92 3 342,-158-14-586,1 0 0,0-2 0,-1 0 0,0-2 1,1 0-1,28-10 0,-22 2-6582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6T11:35:38.9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98 24575,'1451'0'0,"-1425"-2"0,0 0 0,41-11 0,-35 7 0,-23 4 0,1 0 0,-1-1 0,1 0 0,-1 0 0,0-1 0,0 0 0,0-1 0,16-10 0,-15 3 171,-12 4 0,0 7-327,0 0 1,0 0 0,0 0 0,0 0 0,0 0 0,0 1 0,0-1-1,-1 0 1,1 1 0,-3 0 0,-44-6-6671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7231F-4D8F-4B84-AD7C-AE0EDA4E4485}" type="datetimeFigureOut">
              <a:rPr lang="el-GR" smtClean="0"/>
              <a:t>22/12/2024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C1B4B-0043-4DE7-997D-EC19F9992F5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1820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C1B4B-0043-4DE7-997D-EC19F9992F58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4666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BD0247-1B41-E7C6-2A4C-5FE7C9754A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B565EB23-39D4-B4F4-ACDF-F4FFB7AB8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81CA9AD-F572-30DA-180A-5AD958C05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5A9DC-92C9-4C72-A652-1D8F00F51AC2}" type="datetime1">
              <a:rPr lang="el-GR" smtClean="0"/>
              <a:t>22/12/2024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12C1137-DF44-4231-C3FD-5338A8B9F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3C0E7C1-B9F8-0A7F-6B13-C1469C727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98F6E-636B-45F8-8356-3F3BB604E4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8652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EAF743A-BF0D-875A-276D-8EA8EE261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64C0F5BE-5A9C-E74F-BAA8-D222085BF4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124D020-A41F-BC51-4D32-81A30ED59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E969B-5A0B-4EE9-8D79-72091A8D6565}" type="datetime1">
              <a:rPr lang="el-GR" smtClean="0"/>
              <a:t>22/12/2024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799E7B9-2C45-F424-4166-92D14631D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64F2193-396B-6DD1-0D8C-8C344ED9A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98F6E-636B-45F8-8356-3F3BB604E4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3519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DC5C1AAC-C252-CC2B-1FC6-1567737983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F440A833-DDFA-0D0A-5ABA-53B03EE68A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7B2E583-680C-80F1-4EF0-B9907430C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A75C-1967-468E-97A9-38B2619191B3}" type="datetime1">
              <a:rPr lang="el-GR" smtClean="0"/>
              <a:t>22/12/2024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0B16F45-1229-CDC4-86B8-C784C6F5E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8490FF6-5D6F-A8FA-EED8-30F490542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98F6E-636B-45F8-8356-3F3BB604E4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5845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1944-2BB0-4104-83EA-62F0EB488939}" type="datetimeFigureOut">
              <a:rPr lang="el-GR" smtClean="0"/>
              <a:t>22/12/2024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68E55AC-33C2-4B09-97C2-8F972BA649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1901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1944-2BB0-4104-83EA-62F0EB488939}" type="datetimeFigureOut">
              <a:rPr lang="el-GR" smtClean="0"/>
              <a:t>22/12/2024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55AC-33C2-4B09-97C2-8F972BA649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6686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1944-2BB0-4104-83EA-62F0EB488939}" type="datetimeFigureOut">
              <a:rPr lang="el-GR" smtClean="0"/>
              <a:t>22/12/2024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68E55AC-33C2-4B09-97C2-8F972BA649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5940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1944-2BB0-4104-83EA-62F0EB488939}" type="datetimeFigureOut">
              <a:rPr lang="el-GR" smtClean="0"/>
              <a:t>22/12/2024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68E55AC-33C2-4B09-97C2-8F972BA649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5440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1944-2BB0-4104-83EA-62F0EB488939}" type="datetimeFigureOut">
              <a:rPr lang="el-GR" smtClean="0"/>
              <a:t>22/12/2024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68E55AC-33C2-4B09-97C2-8F972BA649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3626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1944-2BB0-4104-83EA-62F0EB488939}" type="datetimeFigureOut">
              <a:rPr lang="el-GR" smtClean="0"/>
              <a:t>22/12/2024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55AC-33C2-4B09-97C2-8F972BA649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58007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1944-2BB0-4104-83EA-62F0EB488939}" type="datetimeFigureOut">
              <a:rPr lang="el-GR" smtClean="0"/>
              <a:t>22/12/2024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55AC-33C2-4B09-97C2-8F972BA649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07973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1944-2BB0-4104-83EA-62F0EB488939}" type="datetimeFigureOut">
              <a:rPr lang="el-GR" smtClean="0"/>
              <a:t>22/12/2024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55AC-33C2-4B09-97C2-8F972BA649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989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CC98AD2-20B5-D165-DC2B-584D155FC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2650E0E-C97A-6C24-ECDF-11B1731ED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54DFC51-6E15-06FD-CC28-5E9B80BDE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C6907-177F-400C-81CC-4B12F672D1B9}" type="datetime1">
              <a:rPr lang="el-GR" smtClean="0"/>
              <a:t>22/12/2024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059346C-5247-C19D-FE5E-8DEA72DB8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0CDBD59-8C56-B72C-768F-E33EBD332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98F6E-636B-45F8-8356-3F3BB604E4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8997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1944-2BB0-4104-83EA-62F0EB488939}" type="datetimeFigureOut">
              <a:rPr lang="el-GR" smtClean="0"/>
              <a:t>22/12/2024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68E55AC-33C2-4B09-97C2-8F972BA649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20669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1944-2BB0-4104-83EA-62F0EB488939}" type="datetimeFigureOut">
              <a:rPr lang="el-GR" smtClean="0"/>
              <a:t>22/12/2024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68E55AC-33C2-4B09-97C2-8F972BA649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3529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1944-2BB0-4104-83EA-62F0EB488939}" type="datetimeFigureOut">
              <a:rPr lang="el-GR" smtClean="0"/>
              <a:t>22/12/2024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68E55AC-33C2-4B09-97C2-8F972BA649E4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81208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1944-2BB0-4104-83EA-62F0EB488939}" type="datetimeFigureOut">
              <a:rPr lang="el-GR" smtClean="0"/>
              <a:t>22/12/2024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68E55AC-33C2-4B09-97C2-8F972BA649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6087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1944-2BB0-4104-83EA-62F0EB488939}" type="datetimeFigureOut">
              <a:rPr lang="el-GR" smtClean="0"/>
              <a:t>22/12/2024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68E55AC-33C2-4B09-97C2-8F972BA649E4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946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1944-2BB0-4104-83EA-62F0EB488939}" type="datetimeFigureOut">
              <a:rPr lang="el-GR" smtClean="0"/>
              <a:t>22/12/2024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68E55AC-33C2-4B09-97C2-8F972BA649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07711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1944-2BB0-4104-83EA-62F0EB488939}" type="datetimeFigureOut">
              <a:rPr lang="el-GR" smtClean="0"/>
              <a:t>22/12/2024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55AC-33C2-4B09-97C2-8F972BA649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48367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1944-2BB0-4104-83EA-62F0EB488939}" type="datetimeFigureOut">
              <a:rPr lang="el-GR" smtClean="0"/>
              <a:t>22/12/2024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55AC-33C2-4B09-97C2-8F972BA649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2667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1378E20-DA8A-C0D8-AE5D-D88BF555A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1C11498-B23E-5E9B-3EB5-98CA5701D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6277095-B2F4-AE2C-5FD0-7C1EA7BD3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DF56-3F4B-498F-8915-B12FD3F140E6}" type="datetime1">
              <a:rPr lang="el-GR" smtClean="0"/>
              <a:t>22/12/2024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295EC99-99B3-9A37-6907-D24443A8B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0F1DB7C-DF34-139B-5DC7-6EF8F85DF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98F6E-636B-45F8-8356-3F3BB604E4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890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46E0648-05E6-E6AB-45C9-DDD5C972A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C395E1E-B8D6-9620-B87F-8E47A35BA5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8A81AF9-E58D-913F-4638-0C4E45B633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56982AC-BF4D-12BC-F9F5-70671CC12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F35E-9054-45EB-927C-F066093472F5}" type="datetime1">
              <a:rPr lang="el-GR" smtClean="0"/>
              <a:t>22/12/2024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DBD2B0E-D4C7-AD84-9AFC-6E657DAE4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E7BB25A-6138-61FE-D9E0-CA59DA1F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98F6E-636B-45F8-8356-3F3BB604E4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092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AEAEB5E-60C8-7F60-02DF-BA89CB507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A5FB456-F77E-FE3F-4F29-C574B00A1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BADED0B-D887-14A4-7524-AFBEAC235F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1CEDBCB2-7F1F-0D6A-147F-449D0D67F1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D7ECDA9C-138F-8C9B-7D92-7AFBD470D8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3F71533D-CFC0-7998-1B57-CA75E0BAC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3C256-08E7-429A-AD00-0741F059FA3E}" type="datetime1">
              <a:rPr lang="el-GR" smtClean="0"/>
              <a:t>22/12/2024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0F25E281-1C44-020D-64E2-A4416F9A8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2F52B3B0-980C-443B-AFE4-00463BE9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98F6E-636B-45F8-8356-3F3BB604E4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052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5A00392-25D7-600C-C005-71EB65143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E329BC2F-4154-38DD-3CEC-1A820493B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17DE7-34FF-4925-8F3F-1FEC483935D5}" type="datetime1">
              <a:rPr lang="el-GR" smtClean="0"/>
              <a:t>22/12/2024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BC467A6-5C3C-C6F2-6E36-91A3C5433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47FBA563-17BE-BAB2-B24E-9742A9AE9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98F6E-636B-45F8-8356-3F3BB604E4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9408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077CD712-9D9A-E49D-70BC-65F1B818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8A11-607E-4DE8-B331-755FCCA2089C}" type="datetime1">
              <a:rPr lang="el-GR" smtClean="0"/>
              <a:t>22/12/2024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D2588292-A12D-97B0-D714-42AE09146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499AD74-9C49-634F-7926-584CA4F26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98F6E-636B-45F8-8356-3F3BB604E4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986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CAB2444-EF8E-0121-5E35-108756191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03FFECF-9975-7015-6EF2-A064FCA75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B34CC57-CC31-99CD-4984-13E9E1D006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826AA15-E7CD-5610-BC42-C82266091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6F65-E6D3-4A0E-911D-AC881AFADA86}" type="datetime1">
              <a:rPr lang="el-GR" smtClean="0"/>
              <a:t>22/12/2024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2A8630C-9C1E-3CCD-BFD3-3123E3730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68BA0A7-35B1-D28C-BFC0-04C94FD77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98F6E-636B-45F8-8356-3F3BB604E4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7192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1BC145-A1D9-FCF2-2BA0-1F2228C30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CC8E4855-2C29-B993-EF93-AA3A4156F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09BBC4A-1C3D-59F3-579B-6034C49698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FE0E5A9-6431-A6E5-9AEA-14A028E69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4E79-6E2A-49B8-87CB-8DC22CCA4789}" type="datetime1">
              <a:rPr lang="el-GR" smtClean="0"/>
              <a:t>22/12/2024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6C376DA-57A4-F01C-C679-09BFE711D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85D0C76-79B4-6BA4-01FC-731030E0F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98F6E-636B-45F8-8356-3F3BB604E4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4049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34A71936-712C-85B2-8038-933527BFE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008FF81-6ECD-B33F-F1BE-78D7B6ED6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9140AEC-93FF-D180-DE24-C25ADA05DA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4217D-C8CB-4438-9DD8-D363E7E6EBEE}" type="datetime1">
              <a:rPr lang="el-GR" smtClean="0"/>
              <a:t>22/12/2024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DBA0435-8769-A90A-9CB8-EE35938FA4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8EC424E-B6B5-C848-D516-411B578852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98F6E-636B-45F8-8356-3F3BB604E4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4576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21944-2BB0-4104-83EA-62F0EB488939}" type="datetimeFigureOut">
              <a:rPr lang="el-GR" smtClean="0"/>
              <a:t>22/12/2024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68E55AC-33C2-4B09-97C2-8F972BA649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769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ustomXml" Target="../ink/ink2.xml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customXml" Target="../ink/ink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ggle.com/datasets/uciml/iris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Rectangle 1030">
            <a:extLst>
              <a:ext uri="{FF2B5EF4-FFF2-40B4-BE49-F238E27FC236}">
                <a16:creationId xmlns:a16="http://schemas.microsoft.com/office/drawing/2014/main" id="{3EFB1521-B724-4E9D-B424-850742EED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81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80" name="Rectangle 1032">
            <a:extLst>
              <a:ext uri="{FF2B5EF4-FFF2-40B4-BE49-F238E27FC236}">
                <a16:creationId xmlns:a16="http://schemas.microsoft.com/office/drawing/2014/main" id="{DC4CD812-44BD-4CB5-BE63-81401F831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81" name="Rectangle 1034">
            <a:extLst>
              <a:ext uri="{FF2B5EF4-FFF2-40B4-BE49-F238E27FC236}">
                <a16:creationId xmlns:a16="http://schemas.microsoft.com/office/drawing/2014/main" id="{F20221C9-9035-4A88-8973-CFB57BC38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2" y="0"/>
            <a:ext cx="7540751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BF7CAB5E-7C40-97F8-53B3-FE5C5D395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93581" y="166889"/>
            <a:ext cx="7838892" cy="394325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7200" b="1" dirty="0">
                <a:solidFill>
                  <a:srgbClr val="FEFFFF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Έρευνα και Ανάλυση Τουριστικής Αγοράς</a:t>
            </a:r>
            <a:br>
              <a:rPr lang="el-GR" sz="4000" b="1" dirty="0">
                <a:solidFill>
                  <a:srgbClr val="FEFF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lang="en-US" sz="2400" b="1" dirty="0">
                <a:solidFill>
                  <a:srgbClr val="FEFFFF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</a:br>
            <a:r>
              <a:rPr lang="el-GR" sz="3600" b="1" dirty="0">
                <a:solidFill>
                  <a:srgbClr val="FEFFFF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Ε’ εξάμηνο </a:t>
            </a:r>
            <a:endParaRPr lang="el-GR" sz="3600" dirty="0">
              <a:solidFill>
                <a:srgbClr val="FEFF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82" name="Freeform 23">
            <a:extLst>
              <a:ext uri="{FF2B5EF4-FFF2-40B4-BE49-F238E27FC236}">
                <a16:creationId xmlns:a16="http://schemas.microsoft.com/office/drawing/2014/main" id="{D194CE73-DAD8-4221-9CA7-6BF6E37D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8404003" cy="857047"/>
          </a:xfrm>
          <a:custGeom>
            <a:avLst/>
            <a:gdLst>
              <a:gd name="connsiteX0" fmla="*/ 0 w 8404003"/>
              <a:gd name="connsiteY0" fmla="*/ 0 h 857047"/>
              <a:gd name="connsiteX1" fmla="*/ 797860 w 8404003"/>
              <a:gd name="connsiteY1" fmla="*/ 0 h 857047"/>
              <a:gd name="connsiteX2" fmla="*/ 2482050 w 8404003"/>
              <a:gd name="connsiteY2" fmla="*/ 0 h 857047"/>
              <a:gd name="connsiteX3" fmla="*/ 3003610 w 8404003"/>
              <a:gd name="connsiteY3" fmla="*/ 0 h 857047"/>
              <a:gd name="connsiteX4" fmla="*/ 3219959 w 8404003"/>
              <a:gd name="connsiteY4" fmla="*/ 0 h 857047"/>
              <a:gd name="connsiteX5" fmla="*/ 3311869 w 8404003"/>
              <a:gd name="connsiteY5" fmla="*/ 0 h 857047"/>
              <a:gd name="connsiteX6" fmla="*/ 3326218 w 8404003"/>
              <a:gd name="connsiteY6" fmla="*/ 0 h 857047"/>
              <a:gd name="connsiteX7" fmla="*/ 3426656 w 8404003"/>
              <a:gd name="connsiteY7" fmla="*/ 0 h 857047"/>
              <a:gd name="connsiteX8" fmla="*/ 3516436 w 8404003"/>
              <a:gd name="connsiteY8" fmla="*/ 0 h 857047"/>
              <a:gd name="connsiteX9" fmla="*/ 3601649 w 8404003"/>
              <a:gd name="connsiteY9" fmla="*/ 0 h 857047"/>
              <a:gd name="connsiteX10" fmla="*/ 3699274 w 8404003"/>
              <a:gd name="connsiteY10" fmla="*/ 0 h 857047"/>
              <a:gd name="connsiteX11" fmla="*/ 3718421 w 8404003"/>
              <a:gd name="connsiteY11" fmla="*/ 0 h 857047"/>
              <a:gd name="connsiteX12" fmla="*/ 3910939 w 8404003"/>
              <a:gd name="connsiteY12" fmla="*/ 0 h 857047"/>
              <a:gd name="connsiteX13" fmla="*/ 3927053 w 8404003"/>
              <a:gd name="connsiteY13" fmla="*/ 0 h 857047"/>
              <a:gd name="connsiteX14" fmla="*/ 4198137 w 8404003"/>
              <a:gd name="connsiteY14" fmla="*/ 0 h 857047"/>
              <a:gd name="connsiteX15" fmla="*/ 4230161 w 8404003"/>
              <a:gd name="connsiteY15" fmla="*/ 0 h 857047"/>
              <a:gd name="connsiteX16" fmla="*/ 4245215 w 8404003"/>
              <a:gd name="connsiteY16" fmla="*/ 0 h 857047"/>
              <a:gd name="connsiteX17" fmla="*/ 4350592 w 8404003"/>
              <a:gd name="connsiteY17" fmla="*/ 0 h 857047"/>
              <a:gd name="connsiteX18" fmla="*/ 4357296 w 8404003"/>
              <a:gd name="connsiteY18" fmla="*/ 0 h 857047"/>
              <a:gd name="connsiteX19" fmla="*/ 4404222 w 8404003"/>
              <a:gd name="connsiteY19" fmla="*/ 0 h 857047"/>
              <a:gd name="connsiteX20" fmla="*/ 4531592 w 8404003"/>
              <a:gd name="connsiteY20" fmla="*/ 0 h 857047"/>
              <a:gd name="connsiteX21" fmla="*/ 4598953 w 8404003"/>
              <a:gd name="connsiteY21" fmla="*/ 0 h 857047"/>
              <a:gd name="connsiteX22" fmla="*/ 4779630 w 8404003"/>
              <a:gd name="connsiteY22" fmla="*/ 0 h 857047"/>
              <a:gd name="connsiteX23" fmla="*/ 5132321 w 8404003"/>
              <a:gd name="connsiteY23" fmla="*/ 0 h 857047"/>
              <a:gd name="connsiteX24" fmla="*/ 5141543 w 8404003"/>
              <a:gd name="connsiteY24" fmla="*/ 0 h 857047"/>
              <a:gd name="connsiteX25" fmla="*/ 5188556 w 8404003"/>
              <a:gd name="connsiteY25" fmla="*/ 0 h 857047"/>
              <a:gd name="connsiteX26" fmla="*/ 5206100 w 8404003"/>
              <a:gd name="connsiteY26" fmla="*/ 0 h 857047"/>
              <a:gd name="connsiteX27" fmla="*/ 5722554 w 8404003"/>
              <a:gd name="connsiteY27" fmla="*/ 0 h 857047"/>
              <a:gd name="connsiteX28" fmla="*/ 5732230 w 8404003"/>
              <a:gd name="connsiteY28" fmla="*/ 0 h 857047"/>
              <a:gd name="connsiteX29" fmla="*/ 5798594 w 8404003"/>
              <a:gd name="connsiteY29" fmla="*/ 0 h 857047"/>
              <a:gd name="connsiteX30" fmla="*/ 5799962 w 8404003"/>
              <a:gd name="connsiteY30" fmla="*/ 0 h 857047"/>
              <a:gd name="connsiteX31" fmla="*/ 6338565 w 8404003"/>
              <a:gd name="connsiteY31" fmla="*/ 0 h 857047"/>
              <a:gd name="connsiteX32" fmla="*/ 6649966 w 8404003"/>
              <a:gd name="connsiteY32" fmla="*/ 0 h 857047"/>
              <a:gd name="connsiteX33" fmla="*/ 6730668 w 8404003"/>
              <a:gd name="connsiteY33" fmla="*/ 0 h 857047"/>
              <a:gd name="connsiteX34" fmla="*/ 7178721 w 8404003"/>
              <a:gd name="connsiteY34" fmla="*/ 0 h 857047"/>
              <a:gd name="connsiteX35" fmla="*/ 7277889 w 8404003"/>
              <a:gd name="connsiteY35" fmla="*/ 0 h 857047"/>
              <a:gd name="connsiteX36" fmla="*/ 7782893 w 8404003"/>
              <a:gd name="connsiteY36" fmla="*/ 0 h 857047"/>
              <a:gd name="connsiteX37" fmla="*/ 8006080 w 8404003"/>
              <a:gd name="connsiteY37" fmla="*/ 0 h 857047"/>
              <a:gd name="connsiteX38" fmla="*/ 8030270 w 8404003"/>
              <a:gd name="connsiteY38" fmla="*/ 10516 h 857047"/>
              <a:gd name="connsiteX39" fmla="*/ 8035108 w 8404003"/>
              <a:gd name="connsiteY39" fmla="*/ 15774 h 857047"/>
              <a:gd name="connsiteX40" fmla="*/ 8393118 w 8404003"/>
              <a:gd name="connsiteY40" fmla="*/ 404863 h 857047"/>
              <a:gd name="connsiteX41" fmla="*/ 8393118 w 8404003"/>
              <a:gd name="connsiteY41" fmla="*/ 452185 h 857047"/>
              <a:gd name="connsiteX42" fmla="*/ 8035108 w 8404003"/>
              <a:gd name="connsiteY42" fmla="*/ 841273 h 857047"/>
              <a:gd name="connsiteX43" fmla="*/ 8030270 w 8404003"/>
              <a:gd name="connsiteY43" fmla="*/ 846531 h 857047"/>
              <a:gd name="connsiteX44" fmla="*/ 8006080 w 8404003"/>
              <a:gd name="connsiteY44" fmla="*/ 857047 h 857047"/>
              <a:gd name="connsiteX45" fmla="*/ 7889742 w 8404003"/>
              <a:gd name="connsiteY45" fmla="*/ 857047 h 857047"/>
              <a:gd name="connsiteX46" fmla="*/ 7782893 w 8404003"/>
              <a:gd name="connsiteY46" fmla="*/ 857047 h 857047"/>
              <a:gd name="connsiteX47" fmla="*/ 7776190 w 8404003"/>
              <a:gd name="connsiteY47" fmla="*/ 857047 h 857047"/>
              <a:gd name="connsiteX48" fmla="*/ 7730315 w 8404003"/>
              <a:gd name="connsiteY48" fmla="*/ 857047 h 857047"/>
              <a:gd name="connsiteX49" fmla="*/ 7729264 w 8404003"/>
              <a:gd name="connsiteY49" fmla="*/ 857047 h 857047"/>
              <a:gd name="connsiteX50" fmla="*/ 7601893 w 8404003"/>
              <a:gd name="connsiteY50" fmla="*/ 857047 h 857047"/>
              <a:gd name="connsiteX51" fmla="*/ 7467477 w 8404003"/>
              <a:gd name="connsiteY51" fmla="*/ 857047 h 857047"/>
              <a:gd name="connsiteX52" fmla="*/ 7353856 w 8404003"/>
              <a:gd name="connsiteY52" fmla="*/ 857047 h 857047"/>
              <a:gd name="connsiteX53" fmla="*/ 7075374 w 8404003"/>
              <a:gd name="connsiteY53" fmla="*/ 857047 h 857047"/>
              <a:gd name="connsiteX54" fmla="*/ 6944929 w 8404003"/>
              <a:gd name="connsiteY54" fmla="*/ 857047 h 857047"/>
              <a:gd name="connsiteX55" fmla="*/ 6528153 w 8404003"/>
              <a:gd name="connsiteY55" fmla="*/ 857047 h 857047"/>
              <a:gd name="connsiteX56" fmla="*/ 6334891 w 8404003"/>
              <a:gd name="connsiteY56" fmla="*/ 857047 h 857047"/>
              <a:gd name="connsiteX57" fmla="*/ 5799962 w 8404003"/>
              <a:gd name="connsiteY57" fmla="*/ 857047 h 857047"/>
              <a:gd name="connsiteX58" fmla="*/ 5722554 w 8404003"/>
              <a:gd name="connsiteY58" fmla="*/ 857047 h 857047"/>
              <a:gd name="connsiteX59" fmla="*/ 5648775 w 8404003"/>
              <a:gd name="connsiteY59" fmla="*/ 857047 h 857047"/>
              <a:gd name="connsiteX60" fmla="*/ 5483520 w 8404003"/>
              <a:gd name="connsiteY60" fmla="*/ 857047 h 857047"/>
              <a:gd name="connsiteX61" fmla="*/ 5473550 w 8404003"/>
              <a:gd name="connsiteY61" fmla="*/ 857047 h 857047"/>
              <a:gd name="connsiteX62" fmla="*/ 5132321 w 8404003"/>
              <a:gd name="connsiteY62" fmla="*/ 857047 h 857047"/>
              <a:gd name="connsiteX63" fmla="*/ 5047108 w 8404003"/>
              <a:gd name="connsiteY63" fmla="*/ 857047 h 857047"/>
              <a:gd name="connsiteX64" fmla="*/ 4954764 w 8404003"/>
              <a:gd name="connsiteY64" fmla="*/ 857047 h 857047"/>
              <a:gd name="connsiteX65" fmla="*/ 4930335 w 8404003"/>
              <a:gd name="connsiteY65" fmla="*/ 857047 h 857047"/>
              <a:gd name="connsiteX66" fmla="*/ 4450619 w 8404003"/>
              <a:gd name="connsiteY66" fmla="*/ 857047 h 857047"/>
              <a:gd name="connsiteX67" fmla="*/ 4350592 w 8404003"/>
              <a:gd name="connsiteY67" fmla="*/ 857047 h 857047"/>
              <a:gd name="connsiteX68" fmla="*/ 4335538 w 8404003"/>
              <a:gd name="connsiteY68" fmla="*/ 857047 h 857047"/>
              <a:gd name="connsiteX69" fmla="*/ 4230161 w 8404003"/>
              <a:gd name="connsiteY69" fmla="*/ 857047 h 857047"/>
              <a:gd name="connsiteX70" fmla="*/ 4215812 w 8404003"/>
              <a:gd name="connsiteY70" fmla="*/ 857047 h 857047"/>
              <a:gd name="connsiteX71" fmla="*/ 4115374 w 8404003"/>
              <a:gd name="connsiteY71" fmla="*/ 857047 h 857047"/>
              <a:gd name="connsiteX72" fmla="*/ 4049804 w 8404003"/>
              <a:gd name="connsiteY72" fmla="*/ 857047 h 857047"/>
              <a:gd name="connsiteX73" fmla="*/ 3842757 w 8404003"/>
              <a:gd name="connsiteY73" fmla="*/ 857047 h 857047"/>
              <a:gd name="connsiteX74" fmla="*/ 3614977 w 8404003"/>
              <a:gd name="connsiteY74" fmla="*/ 857047 h 857047"/>
              <a:gd name="connsiteX75" fmla="*/ 3516436 w 8404003"/>
              <a:gd name="connsiteY75" fmla="*/ 857047 h 857047"/>
              <a:gd name="connsiteX76" fmla="*/ 3452333 w 8404003"/>
              <a:gd name="connsiteY76" fmla="*/ 857047 h 857047"/>
              <a:gd name="connsiteX77" fmla="*/ 3311869 w 8404003"/>
              <a:gd name="connsiteY77" fmla="*/ 857047 h 857047"/>
              <a:gd name="connsiteX78" fmla="*/ 3300088 w 8404003"/>
              <a:gd name="connsiteY78" fmla="*/ 857047 h 857047"/>
              <a:gd name="connsiteX79" fmla="*/ 3272588 w 8404003"/>
              <a:gd name="connsiteY79" fmla="*/ 857047 h 857047"/>
              <a:gd name="connsiteX80" fmla="*/ 3179295 w 8404003"/>
              <a:gd name="connsiteY80" fmla="*/ 857047 h 857047"/>
              <a:gd name="connsiteX81" fmla="*/ 3003610 w 8404003"/>
              <a:gd name="connsiteY81" fmla="*/ 857047 h 857047"/>
              <a:gd name="connsiteX82" fmla="*/ 2997618 w 8404003"/>
              <a:gd name="connsiteY82" fmla="*/ 857047 h 857047"/>
              <a:gd name="connsiteX83" fmla="*/ 797860 w 8404003"/>
              <a:gd name="connsiteY83" fmla="*/ 857047 h 857047"/>
              <a:gd name="connsiteX84" fmla="*/ 0 w 8404003"/>
              <a:gd name="connsiteY84" fmla="*/ 857047 h 857047"/>
              <a:gd name="connsiteX85" fmla="*/ 0 w 8404003"/>
              <a:gd name="connsiteY85" fmla="*/ 0 h 85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8404003" h="857047">
                <a:moveTo>
                  <a:pt x="0" y="0"/>
                </a:moveTo>
                <a:cubicBezTo>
                  <a:pt x="0" y="0"/>
                  <a:pt x="0" y="0"/>
                  <a:pt x="797860" y="0"/>
                </a:cubicBezTo>
                <a:cubicBezTo>
                  <a:pt x="797860" y="0"/>
                  <a:pt x="797860" y="0"/>
                  <a:pt x="2482050" y="0"/>
                </a:cubicBezTo>
                <a:lnTo>
                  <a:pt x="3003610" y="0"/>
                </a:lnTo>
                <a:cubicBezTo>
                  <a:pt x="3003610" y="0"/>
                  <a:pt x="3003610" y="0"/>
                  <a:pt x="3219959" y="0"/>
                </a:cubicBezTo>
                <a:lnTo>
                  <a:pt x="3311869" y="0"/>
                </a:lnTo>
                <a:lnTo>
                  <a:pt x="3326218" y="0"/>
                </a:lnTo>
                <a:lnTo>
                  <a:pt x="3426656" y="0"/>
                </a:lnTo>
                <a:lnTo>
                  <a:pt x="3516436" y="0"/>
                </a:lnTo>
                <a:cubicBezTo>
                  <a:pt x="3516436" y="0"/>
                  <a:pt x="3516436" y="0"/>
                  <a:pt x="3601649" y="0"/>
                </a:cubicBezTo>
                <a:lnTo>
                  <a:pt x="3699274" y="0"/>
                </a:lnTo>
                <a:lnTo>
                  <a:pt x="3718421" y="0"/>
                </a:lnTo>
                <a:cubicBezTo>
                  <a:pt x="3768918" y="0"/>
                  <a:pt x="3832038" y="0"/>
                  <a:pt x="3910939" y="0"/>
                </a:cubicBezTo>
                <a:lnTo>
                  <a:pt x="3927053" y="0"/>
                </a:lnTo>
                <a:lnTo>
                  <a:pt x="4198137" y="0"/>
                </a:lnTo>
                <a:lnTo>
                  <a:pt x="4230161" y="0"/>
                </a:lnTo>
                <a:lnTo>
                  <a:pt x="4245215" y="0"/>
                </a:lnTo>
                <a:lnTo>
                  <a:pt x="4350592" y="0"/>
                </a:lnTo>
                <a:lnTo>
                  <a:pt x="4357296" y="0"/>
                </a:lnTo>
                <a:lnTo>
                  <a:pt x="4404222" y="0"/>
                </a:lnTo>
                <a:lnTo>
                  <a:pt x="4531592" y="0"/>
                </a:lnTo>
                <a:lnTo>
                  <a:pt x="4598953" y="0"/>
                </a:lnTo>
                <a:lnTo>
                  <a:pt x="4779630" y="0"/>
                </a:lnTo>
                <a:lnTo>
                  <a:pt x="5132321" y="0"/>
                </a:lnTo>
                <a:cubicBezTo>
                  <a:pt x="5132321" y="0"/>
                  <a:pt x="5132321" y="0"/>
                  <a:pt x="5141543" y="0"/>
                </a:cubicBezTo>
                <a:lnTo>
                  <a:pt x="5188556" y="0"/>
                </a:lnTo>
                <a:lnTo>
                  <a:pt x="5206100" y="0"/>
                </a:lnTo>
                <a:cubicBezTo>
                  <a:pt x="5279879" y="0"/>
                  <a:pt x="5427438" y="0"/>
                  <a:pt x="5722554" y="0"/>
                </a:cubicBezTo>
                <a:cubicBezTo>
                  <a:pt x="5722554" y="0"/>
                  <a:pt x="5722554" y="0"/>
                  <a:pt x="5732230" y="0"/>
                </a:cubicBezTo>
                <a:lnTo>
                  <a:pt x="5798594" y="0"/>
                </a:lnTo>
                <a:lnTo>
                  <a:pt x="5799962" y="0"/>
                </a:lnTo>
                <a:cubicBezTo>
                  <a:pt x="5799962" y="0"/>
                  <a:pt x="5799962" y="0"/>
                  <a:pt x="6338565" y="0"/>
                </a:cubicBezTo>
                <a:lnTo>
                  <a:pt x="6649966" y="0"/>
                </a:lnTo>
                <a:lnTo>
                  <a:pt x="6730668" y="0"/>
                </a:lnTo>
                <a:lnTo>
                  <a:pt x="7178721" y="0"/>
                </a:lnTo>
                <a:lnTo>
                  <a:pt x="7277889" y="0"/>
                </a:lnTo>
                <a:lnTo>
                  <a:pt x="7782893" y="0"/>
                </a:lnTo>
                <a:lnTo>
                  <a:pt x="8006080" y="0"/>
                </a:lnTo>
                <a:cubicBezTo>
                  <a:pt x="8015756" y="0"/>
                  <a:pt x="8025432" y="5258"/>
                  <a:pt x="8030270" y="10516"/>
                </a:cubicBezTo>
                <a:cubicBezTo>
                  <a:pt x="8030270" y="10516"/>
                  <a:pt x="8035108" y="10516"/>
                  <a:pt x="8035108" y="15774"/>
                </a:cubicBezTo>
                <a:cubicBezTo>
                  <a:pt x="8035108" y="15774"/>
                  <a:pt x="8035108" y="15774"/>
                  <a:pt x="8393118" y="404863"/>
                </a:cubicBezTo>
                <a:cubicBezTo>
                  <a:pt x="8407632" y="415379"/>
                  <a:pt x="8407632" y="436411"/>
                  <a:pt x="8393118" y="452185"/>
                </a:cubicBezTo>
                <a:cubicBezTo>
                  <a:pt x="8393118" y="452185"/>
                  <a:pt x="8393118" y="452185"/>
                  <a:pt x="8035108" y="841273"/>
                </a:cubicBezTo>
                <a:cubicBezTo>
                  <a:pt x="8035108" y="841273"/>
                  <a:pt x="8030270" y="841273"/>
                  <a:pt x="8030270" y="846531"/>
                </a:cubicBezTo>
                <a:cubicBezTo>
                  <a:pt x="8025432" y="851789"/>
                  <a:pt x="8015756" y="857047"/>
                  <a:pt x="8006080" y="857047"/>
                </a:cubicBezTo>
                <a:cubicBezTo>
                  <a:pt x="8006080" y="857047"/>
                  <a:pt x="8006080" y="857047"/>
                  <a:pt x="7889742" y="857047"/>
                </a:cubicBezTo>
                <a:lnTo>
                  <a:pt x="7782893" y="857047"/>
                </a:lnTo>
                <a:lnTo>
                  <a:pt x="7776190" y="857047"/>
                </a:lnTo>
                <a:lnTo>
                  <a:pt x="7730315" y="857047"/>
                </a:lnTo>
                <a:lnTo>
                  <a:pt x="7729264" y="857047"/>
                </a:lnTo>
                <a:lnTo>
                  <a:pt x="7601893" y="857047"/>
                </a:lnTo>
                <a:lnTo>
                  <a:pt x="7467477" y="857047"/>
                </a:lnTo>
                <a:lnTo>
                  <a:pt x="7353856" y="857047"/>
                </a:lnTo>
                <a:lnTo>
                  <a:pt x="7075374" y="857047"/>
                </a:lnTo>
                <a:lnTo>
                  <a:pt x="6944929" y="857047"/>
                </a:lnTo>
                <a:lnTo>
                  <a:pt x="6528153" y="857047"/>
                </a:lnTo>
                <a:lnTo>
                  <a:pt x="6334891" y="857047"/>
                </a:lnTo>
                <a:lnTo>
                  <a:pt x="5799962" y="857047"/>
                </a:lnTo>
                <a:cubicBezTo>
                  <a:pt x="5799962" y="857047"/>
                  <a:pt x="5799962" y="857047"/>
                  <a:pt x="5722554" y="857047"/>
                </a:cubicBezTo>
                <a:cubicBezTo>
                  <a:pt x="5722554" y="857047"/>
                  <a:pt x="5722554" y="857047"/>
                  <a:pt x="5648775" y="857047"/>
                </a:cubicBezTo>
                <a:lnTo>
                  <a:pt x="5483520" y="857047"/>
                </a:lnTo>
                <a:lnTo>
                  <a:pt x="5473550" y="857047"/>
                </a:lnTo>
                <a:cubicBezTo>
                  <a:pt x="5390548" y="857047"/>
                  <a:pt x="5279879" y="857047"/>
                  <a:pt x="5132321" y="857047"/>
                </a:cubicBezTo>
                <a:cubicBezTo>
                  <a:pt x="5132321" y="857047"/>
                  <a:pt x="5132321" y="857047"/>
                  <a:pt x="5047108" y="857047"/>
                </a:cubicBezTo>
                <a:lnTo>
                  <a:pt x="4954764" y="857047"/>
                </a:lnTo>
                <a:lnTo>
                  <a:pt x="4930335" y="857047"/>
                </a:lnTo>
                <a:cubicBezTo>
                  <a:pt x="4829342" y="857047"/>
                  <a:pt x="4677853" y="857047"/>
                  <a:pt x="4450619" y="857047"/>
                </a:cubicBezTo>
                <a:lnTo>
                  <a:pt x="4350592" y="857047"/>
                </a:lnTo>
                <a:lnTo>
                  <a:pt x="4335538" y="857047"/>
                </a:lnTo>
                <a:lnTo>
                  <a:pt x="4230161" y="857047"/>
                </a:lnTo>
                <a:lnTo>
                  <a:pt x="4215812" y="857047"/>
                </a:lnTo>
                <a:lnTo>
                  <a:pt x="4115374" y="857047"/>
                </a:lnTo>
                <a:lnTo>
                  <a:pt x="4049804" y="857047"/>
                </a:lnTo>
                <a:lnTo>
                  <a:pt x="3842757" y="857047"/>
                </a:lnTo>
                <a:lnTo>
                  <a:pt x="3614977" y="857047"/>
                </a:lnTo>
                <a:lnTo>
                  <a:pt x="3516436" y="857047"/>
                </a:lnTo>
                <a:cubicBezTo>
                  <a:pt x="3516436" y="857047"/>
                  <a:pt x="3516436" y="857047"/>
                  <a:pt x="3452333" y="857047"/>
                </a:cubicBezTo>
                <a:lnTo>
                  <a:pt x="3311869" y="857047"/>
                </a:lnTo>
                <a:lnTo>
                  <a:pt x="3300088" y="857047"/>
                </a:lnTo>
                <a:lnTo>
                  <a:pt x="3272588" y="857047"/>
                </a:lnTo>
                <a:lnTo>
                  <a:pt x="3179295" y="857047"/>
                </a:lnTo>
                <a:lnTo>
                  <a:pt x="3003610" y="857047"/>
                </a:lnTo>
                <a:lnTo>
                  <a:pt x="2997618" y="857047"/>
                </a:lnTo>
                <a:cubicBezTo>
                  <a:pt x="2683367" y="857047"/>
                  <a:pt x="2054864" y="857047"/>
                  <a:pt x="797860" y="857047"/>
                </a:cubicBezTo>
                <a:cubicBezTo>
                  <a:pt x="797860" y="857047"/>
                  <a:pt x="797860" y="857047"/>
                  <a:pt x="0" y="857047"/>
                </a:cubicBezTo>
                <a:cubicBezTo>
                  <a:pt x="0" y="857047"/>
                  <a:pt x="0" y="85704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34B07F0-BB0F-FC7B-F2D5-3FD353501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278" y="5189400"/>
            <a:ext cx="6692953" cy="544260"/>
          </a:xfrm>
        </p:spPr>
        <p:txBody>
          <a:bodyPr anchor="ctr">
            <a:noAutofit/>
          </a:bodyPr>
          <a:lstStyle/>
          <a:p>
            <a:r>
              <a:rPr lang="el-GR" sz="3600" b="1" dirty="0">
                <a:solidFill>
                  <a:srgbClr val="FEFF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Διδάσκουσα: Σοφία Βλάχου</a:t>
            </a:r>
          </a:p>
        </p:txBody>
      </p:sp>
      <p:pic>
        <p:nvPicPr>
          <p:cNvPr id="1026" name="Picture 2" descr="Τμήμα Τουρισμού Ιονίου Πανεπιστημίου | Kérkyra">
            <a:extLst>
              <a:ext uri="{FF2B5EF4-FFF2-40B4-BE49-F238E27FC236}">
                <a16:creationId xmlns:a16="http://schemas.microsoft.com/office/drawing/2014/main" id="{029C7932-7897-9EBC-7019-583250224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5312" y="1250650"/>
            <a:ext cx="4483010" cy="448301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060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B9FF99-4989-7ABC-D013-C6EAAECD8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145"/>
            <a:ext cx="10515600" cy="880745"/>
          </a:xfrm>
        </p:spPr>
        <p:txBody>
          <a:bodyPr>
            <a:normAutofit fontScale="90000"/>
          </a:bodyPr>
          <a:lstStyle/>
          <a:p>
            <a:r>
              <a:rPr lang="el-GR" dirty="0"/>
              <a:t>Το παράδειγμα της </a:t>
            </a:r>
            <a:r>
              <a:rPr lang="en-US" b="1" dirty="0">
                <a:solidFill>
                  <a:srgbClr val="FF0000"/>
                </a:solidFill>
              </a:rPr>
              <a:t>Amazon</a:t>
            </a:r>
            <a:r>
              <a:rPr lang="en-US" dirty="0"/>
              <a:t>!</a:t>
            </a:r>
            <a:br>
              <a:rPr lang="en-US" dirty="0"/>
            </a:b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35EF161-FBF2-7D2B-0438-F689ACB9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98F6E-636B-45F8-8356-3F3BB604E4F0}" type="slidenum">
              <a:rPr lang="el-GR" smtClean="0"/>
              <a:t>10</a:t>
            </a:fld>
            <a:endParaRPr lang="el-GR"/>
          </a:p>
        </p:txBody>
      </p:sp>
      <p:pic>
        <p:nvPicPr>
          <p:cNvPr id="4098" name="Picture 2" descr="A Complete Study of Amazon's Recommendation System | Argoid">
            <a:extLst>
              <a:ext uri="{FF2B5EF4-FFF2-40B4-BE49-F238E27FC236}">
                <a16:creationId xmlns:a16="http://schemas.microsoft.com/office/drawing/2014/main" id="{19A3A87B-922D-8DA4-E53D-D2817C833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5890"/>
            <a:ext cx="12192000" cy="531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Γραφή 2">
                <a:extLst>
                  <a:ext uri="{FF2B5EF4-FFF2-40B4-BE49-F238E27FC236}">
                    <a16:creationId xmlns:a16="http://schemas.microsoft.com/office/drawing/2014/main" id="{2FA4229C-3CFB-7548-99CB-C5B6CD68A747}"/>
                  </a:ext>
                </a:extLst>
              </p14:cNvPr>
              <p14:cNvContentPartPr/>
              <p14:nvPr/>
            </p14:nvContentPartPr>
            <p14:xfrm>
              <a:off x="2193078" y="3539729"/>
              <a:ext cx="1923120" cy="1298520"/>
            </p14:xfrm>
          </p:contentPart>
        </mc:Choice>
        <mc:Fallback xmlns="">
          <p:pic>
            <p:nvPicPr>
              <p:cNvPr id="3" name="Γραφή 2">
                <a:extLst>
                  <a:ext uri="{FF2B5EF4-FFF2-40B4-BE49-F238E27FC236}">
                    <a16:creationId xmlns:a16="http://schemas.microsoft.com/office/drawing/2014/main" id="{2FA4229C-3CFB-7548-99CB-C5B6CD68A7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8758" y="3535409"/>
                <a:ext cx="1931760" cy="13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Γραφή 4">
                <a:extLst>
                  <a:ext uri="{FF2B5EF4-FFF2-40B4-BE49-F238E27FC236}">
                    <a16:creationId xmlns:a16="http://schemas.microsoft.com/office/drawing/2014/main" id="{2A21ED0D-EF05-BED3-2D4C-3793538DA59E}"/>
                  </a:ext>
                </a:extLst>
              </p14:cNvPr>
              <p14:cNvContentPartPr/>
              <p14:nvPr/>
            </p14:nvContentPartPr>
            <p14:xfrm>
              <a:off x="6585078" y="6240449"/>
              <a:ext cx="1238040" cy="437400"/>
            </p14:xfrm>
          </p:contentPart>
        </mc:Choice>
        <mc:Fallback xmlns="">
          <p:pic>
            <p:nvPicPr>
              <p:cNvPr id="5" name="Γραφή 4">
                <a:extLst>
                  <a:ext uri="{FF2B5EF4-FFF2-40B4-BE49-F238E27FC236}">
                    <a16:creationId xmlns:a16="http://schemas.microsoft.com/office/drawing/2014/main" id="{2A21ED0D-EF05-BED3-2D4C-3793538DA59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80758" y="6236129"/>
                <a:ext cx="1246680" cy="44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Ομάδα 10">
            <a:extLst>
              <a:ext uri="{FF2B5EF4-FFF2-40B4-BE49-F238E27FC236}">
                <a16:creationId xmlns:a16="http://schemas.microsoft.com/office/drawing/2014/main" id="{A069CCB0-83BB-1ED5-CD73-1A6C36894D7B}"/>
              </a:ext>
            </a:extLst>
          </p:cNvPr>
          <p:cNvGrpSpPr/>
          <p:nvPr/>
        </p:nvGrpSpPr>
        <p:grpSpPr>
          <a:xfrm>
            <a:off x="8697558" y="4196369"/>
            <a:ext cx="982080" cy="217800"/>
            <a:chOff x="8697558" y="4196369"/>
            <a:chExt cx="982080" cy="21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Γραφή 8">
                  <a:extLst>
                    <a:ext uri="{FF2B5EF4-FFF2-40B4-BE49-F238E27FC236}">
                      <a16:creationId xmlns:a16="http://schemas.microsoft.com/office/drawing/2014/main" id="{BA3B7C4C-5B01-B5C2-BE95-E0CEFAEFE5FC}"/>
                    </a:ext>
                  </a:extLst>
                </p14:cNvPr>
                <p14:cNvContentPartPr/>
                <p14:nvPr/>
              </p14:nvContentPartPr>
              <p14:xfrm>
                <a:off x="8867478" y="4369529"/>
                <a:ext cx="812160" cy="44640"/>
              </p14:xfrm>
            </p:contentPart>
          </mc:Choice>
          <mc:Fallback xmlns="">
            <p:pic>
              <p:nvPicPr>
                <p:cNvPr id="9" name="Γραφή 8">
                  <a:extLst>
                    <a:ext uri="{FF2B5EF4-FFF2-40B4-BE49-F238E27FC236}">
                      <a16:creationId xmlns:a16="http://schemas.microsoft.com/office/drawing/2014/main" id="{BA3B7C4C-5B01-B5C2-BE95-E0CEFAEFE5F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863158" y="4365209"/>
                  <a:ext cx="8208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Γραφή 9">
                  <a:extLst>
                    <a:ext uri="{FF2B5EF4-FFF2-40B4-BE49-F238E27FC236}">
                      <a16:creationId xmlns:a16="http://schemas.microsoft.com/office/drawing/2014/main" id="{BE4E474F-55AF-3EA0-FC7A-AED598A03E7F}"/>
                    </a:ext>
                  </a:extLst>
                </p14:cNvPr>
                <p14:cNvContentPartPr/>
                <p14:nvPr/>
              </p14:nvContentPartPr>
              <p14:xfrm>
                <a:off x="8697558" y="4196369"/>
                <a:ext cx="615960" cy="35640"/>
              </p14:xfrm>
            </p:contentPart>
          </mc:Choice>
          <mc:Fallback xmlns="">
            <p:pic>
              <p:nvPicPr>
                <p:cNvPr id="10" name="Γραφή 9">
                  <a:extLst>
                    <a:ext uri="{FF2B5EF4-FFF2-40B4-BE49-F238E27FC236}">
                      <a16:creationId xmlns:a16="http://schemas.microsoft.com/office/drawing/2014/main" id="{BE4E474F-55AF-3EA0-FC7A-AED598A03E7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693238" y="4192049"/>
                  <a:ext cx="624600" cy="44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06916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2C3FD00-39BB-3C8A-5D39-43DE82332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παράδειγμα της </a:t>
            </a:r>
            <a:r>
              <a:rPr lang="en-US" b="1" dirty="0">
                <a:solidFill>
                  <a:srgbClr val="FF0000"/>
                </a:solidFill>
              </a:rPr>
              <a:t>Amazon</a:t>
            </a:r>
            <a:r>
              <a:rPr lang="en-US" dirty="0"/>
              <a:t>!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441EBE7-29E7-B6B3-E6D5-198B640AC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3200" dirty="0">
                <a:solidFill>
                  <a:schemeClr val="accent2">
                    <a:lumMod val="75000"/>
                  </a:schemeClr>
                </a:solidFill>
              </a:rPr>
              <a:t>Αρχικά ξεκίνησε από την ηλεκτρονική πώληση βιβλίων και άλλων αντικειμένων, δημιουργώντας στη συνέχεια ένα πολύ φιλικό προς τον χρήστη σύστημα συστάσεων. 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l-GR" sz="3200" dirty="0"/>
              <a:t>Το σύστημα αυτό βασιζόταν στις </a:t>
            </a:r>
            <a:r>
              <a:rPr lang="el-GR" sz="3200" b="1" dirty="0"/>
              <a:t>αλληλεπιδράσεις</a:t>
            </a:r>
            <a:r>
              <a:rPr lang="en-US" sz="3200" b="1" dirty="0"/>
              <a:t> </a:t>
            </a:r>
            <a:r>
              <a:rPr lang="en-US" sz="3200" dirty="0"/>
              <a:t>(reactions)</a:t>
            </a:r>
            <a:r>
              <a:rPr lang="el-GR" sz="3200" dirty="0"/>
              <a:t> των </a:t>
            </a:r>
            <a:r>
              <a:rPr lang="el-GR" sz="3200" b="1" dirty="0"/>
              <a:t>πελατών</a:t>
            </a:r>
            <a:r>
              <a:rPr lang="el-GR" sz="3200" dirty="0"/>
              <a:t> της, χρησιμοποιώντας μία τεχνική γνωστή ως </a:t>
            </a:r>
            <a:r>
              <a:rPr lang="el-GR" sz="3200" b="1" dirty="0"/>
              <a:t>Συνεργατικό Φιλτράρισμα </a:t>
            </a:r>
            <a:r>
              <a:rPr lang="el-GR" sz="3200" dirty="0"/>
              <a:t>(Collaborative Filtering). Το σύστημα αυτό αποτέλεσε τη βάση των </a:t>
            </a:r>
            <a:r>
              <a:rPr lang="el-GR" sz="3200" b="1" dirty="0"/>
              <a:t>Συστημάτων Συστάσεων </a:t>
            </a:r>
            <a:r>
              <a:rPr lang="el-GR" sz="3200" dirty="0"/>
              <a:t>(Recommender Systems). 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40DA70A-D9F8-5534-093B-FB2061B06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98F6E-636B-45F8-8356-3F3BB604E4F0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888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6528CFB-0337-9EAC-FCA4-BBC028C8A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el-GR" dirty="0"/>
              <a:t>Τα Μεγάλα Δεδομένα (</a:t>
            </a:r>
            <a:r>
              <a:rPr lang="en-US" dirty="0"/>
              <a:t>Big Data</a:t>
            </a:r>
            <a:r>
              <a:rPr lang="el-GR" dirty="0"/>
              <a:t>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EF5AA0F-D0BF-F00D-7A27-94852CDC3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" y="1462088"/>
            <a:ext cx="11315700" cy="5075872"/>
          </a:xfrm>
        </p:spPr>
        <p:txBody>
          <a:bodyPr/>
          <a:lstStyle/>
          <a:p>
            <a:pPr marL="0" indent="0">
              <a:buNone/>
            </a:pPr>
            <a:r>
              <a:rPr lang="el-GR" sz="4400" i="1" dirty="0">
                <a:solidFill>
                  <a:schemeClr val="accent2">
                    <a:lumMod val="75000"/>
                  </a:schemeClr>
                </a:solidFill>
              </a:rPr>
              <a:t>Πόσο μεγάλα είναι τα «Μεγάλα Δεδομένα»;;;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Αυτό που διακρίνει τα Μεγάλα Δεδομένα είναι: </a:t>
            </a:r>
          </a:p>
          <a:p>
            <a:r>
              <a:rPr lang="el-GR" sz="2400" dirty="0"/>
              <a:t>Ο </a:t>
            </a:r>
            <a:r>
              <a:rPr lang="el-GR" sz="2400" b="1" dirty="0"/>
              <a:t>όγκος</a:t>
            </a:r>
            <a:r>
              <a:rPr lang="el-GR" sz="2400" dirty="0"/>
              <a:t> (</a:t>
            </a:r>
            <a:r>
              <a:rPr lang="en-US" sz="2400" dirty="0"/>
              <a:t>volume</a:t>
            </a:r>
            <a:r>
              <a:rPr lang="el-GR" sz="2400" dirty="0"/>
              <a:t>)</a:t>
            </a:r>
            <a:r>
              <a:rPr lang="en-US" sz="2400" dirty="0"/>
              <a:t> – </a:t>
            </a:r>
            <a:r>
              <a:rPr lang="el-GR" sz="2400" dirty="0"/>
              <a:t>επιχειρηματικές συναλλαγές, έξυπνες συσκευές </a:t>
            </a:r>
            <a:r>
              <a:rPr lang="en-US" sz="2400" dirty="0"/>
              <a:t>IoT</a:t>
            </a:r>
            <a:r>
              <a:rPr lang="el-GR" sz="2400" dirty="0"/>
              <a:t>, αισθητήρες, βιομηχανικός εξοπλισμός, κοινωνικά δίκτυα</a:t>
            </a:r>
            <a:r>
              <a:rPr lang="en-US" sz="2400" dirty="0"/>
              <a:t>, RFID</a:t>
            </a:r>
            <a:endParaRPr lang="el-GR" sz="2400" dirty="0"/>
          </a:p>
          <a:p>
            <a:r>
              <a:rPr lang="el-GR" sz="2400" dirty="0"/>
              <a:t>Η </a:t>
            </a:r>
            <a:r>
              <a:rPr lang="el-GR" sz="2400" b="1" dirty="0"/>
              <a:t>ποικιλία</a:t>
            </a:r>
            <a:r>
              <a:rPr lang="en-US" sz="2400" dirty="0"/>
              <a:t> (variety)</a:t>
            </a:r>
            <a:r>
              <a:rPr lang="el-GR" sz="2400" dirty="0"/>
              <a:t> – αυτόνομα οχήματα, </a:t>
            </a:r>
            <a:r>
              <a:rPr lang="en-US" sz="2400" dirty="0"/>
              <a:t>chatbots, </a:t>
            </a:r>
            <a:r>
              <a:rPr lang="el-GR" sz="2400" dirty="0"/>
              <a:t>προσωπικοί ψηφιακοί βοηθοί </a:t>
            </a:r>
          </a:p>
          <a:p>
            <a:r>
              <a:rPr lang="el-GR" sz="2400" dirty="0"/>
              <a:t>Η </a:t>
            </a:r>
            <a:r>
              <a:rPr lang="el-GR" sz="2400" b="1" dirty="0"/>
              <a:t>ταχύτητα</a:t>
            </a:r>
            <a:r>
              <a:rPr lang="el-GR" sz="2400" dirty="0"/>
              <a:t> </a:t>
            </a:r>
            <a:r>
              <a:rPr lang="en-US" sz="2400" dirty="0"/>
              <a:t>(velocity)</a:t>
            </a:r>
            <a:r>
              <a:rPr lang="el-GR" sz="2400" dirty="0"/>
              <a:t> – αδόμητα κατά πλειοψηφία, κείμενο, εικόνες, βίντεο, δεδομένα από αισθητήρες </a:t>
            </a:r>
            <a:endParaRPr lang="en-US" sz="2400" dirty="0"/>
          </a:p>
          <a:p>
            <a:r>
              <a:rPr lang="el-GR" sz="2400" dirty="0"/>
              <a:t>Η </a:t>
            </a:r>
            <a:r>
              <a:rPr lang="el-GR" sz="2400" b="1" dirty="0">
                <a:solidFill>
                  <a:schemeClr val="accent2">
                    <a:lumMod val="75000"/>
                  </a:schemeClr>
                </a:solidFill>
              </a:rPr>
              <a:t>ακρίβεια</a:t>
            </a:r>
            <a:r>
              <a:rPr lang="el-GR" sz="2400" dirty="0"/>
              <a:t> (</a:t>
            </a:r>
            <a:r>
              <a:rPr lang="en-US" sz="2400" dirty="0"/>
              <a:t>veracity</a:t>
            </a:r>
            <a:r>
              <a:rPr lang="el-GR" sz="2400" dirty="0"/>
              <a:t>) – </a:t>
            </a:r>
            <a:r>
              <a:rPr lang="en-US" sz="2400" dirty="0"/>
              <a:t>“Garbage In Garbage Out (GIGO)”</a:t>
            </a:r>
            <a:r>
              <a:rPr lang="el-GR" sz="2400" dirty="0"/>
              <a:t> ΄- πολλές πηγές, πολλές μορφές, πολλές αλλαγές </a:t>
            </a:r>
          </a:p>
          <a:p>
            <a:r>
              <a:rPr lang="el-GR" sz="2400" dirty="0"/>
              <a:t>Η </a:t>
            </a:r>
            <a:r>
              <a:rPr lang="el-GR" sz="2400" b="1" dirty="0">
                <a:solidFill>
                  <a:schemeClr val="accent2">
                    <a:lumMod val="75000"/>
                  </a:schemeClr>
                </a:solidFill>
              </a:rPr>
              <a:t>μεταβλητότητα</a:t>
            </a:r>
            <a:r>
              <a:rPr lang="el-GR" sz="2400" dirty="0"/>
              <a:t> </a:t>
            </a:r>
            <a:r>
              <a:rPr lang="en-US" sz="2400" dirty="0"/>
              <a:t>(variability) </a:t>
            </a:r>
            <a:r>
              <a:rPr lang="el-GR" sz="2400" dirty="0"/>
              <a:t>– Παράδειγμα δεδομένων τουρισμού: αλλαγή στη τουριστική ροή λόγω γεγονότων, καιρικών συνθηκών, εποχιακών προσφορών 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E8A4783-B63F-AB1A-A324-AEBAA10F9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98F6E-636B-45F8-8356-3F3BB604E4F0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4062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58E4BEF-9A4B-5644-3990-D50CC425F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7975"/>
            <a:ext cx="10515600" cy="926465"/>
          </a:xfrm>
        </p:spPr>
        <p:txBody>
          <a:bodyPr/>
          <a:lstStyle/>
          <a:p>
            <a:r>
              <a:rPr lang="el-GR" dirty="0"/>
              <a:t>Τι είναι ακριβώς η Εξόρυξη Δεδομένων;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C802577-2257-8DCC-3104-3ABD7A941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990" y="1417320"/>
            <a:ext cx="5494020" cy="53041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b="1" dirty="0"/>
              <a:t>Εξόρυξη δεδομένων </a:t>
            </a:r>
            <a:r>
              <a:rPr lang="el-GR" dirty="0"/>
              <a:t>(</a:t>
            </a:r>
            <a:r>
              <a:rPr lang="en-US" dirty="0"/>
              <a:t>data mining)</a:t>
            </a:r>
            <a:r>
              <a:rPr lang="el-GR" dirty="0"/>
              <a:t> ονομάζεται η εξεύρεση και εξαγωγή: </a:t>
            </a:r>
          </a:p>
          <a:p>
            <a:r>
              <a:rPr lang="el-GR" dirty="0"/>
              <a:t>Σημαντικής </a:t>
            </a:r>
          </a:p>
          <a:p>
            <a:r>
              <a:rPr lang="el-GR" dirty="0"/>
              <a:t>Μη τετριμμένης </a:t>
            </a:r>
          </a:p>
          <a:p>
            <a:r>
              <a:rPr lang="el-GR" dirty="0"/>
              <a:t>Προηγούμενα άγνωστης </a:t>
            </a:r>
          </a:p>
          <a:p>
            <a:r>
              <a:rPr lang="el-GR" dirty="0"/>
              <a:t>Πιθανά χρήσιμης </a:t>
            </a:r>
          </a:p>
          <a:p>
            <a:pPr marL="0" indent="0">
              <a:buNone/>
            </a:pPr>
            <a:r>
              <a:rPr lang="el-GR" dirty="0"/>
              <a:t>πληροφορίας (</a:t>
            </a:r>
            <a:r>
              <a:rPr lang="en-US" b="1" dirty="0"/>
              <a:t>information</a:t>
            </a:r>
            <a:r>
              <a:rPr lang="el-GR" dirty="0"/>
              <a:t>)  ή προτύπων </a:t>
            </a:r>
            <a:r>
              <a:rPr lang="en-US" dirty="0"/>
              <a:t>(</a:t>
            </a:r>
            <a:r>
              <a:rPr lang="en-US" b="1" dirty="0"/>
              <a:t>patterns</a:t>
            </a:r>
            <a:r>
              <a:rPr lang="en-US" dirty="0"/>
              <a:t>) </a:t>
            </a:r>
            <a:r>
              <a:rPr lang="el-GR" dirty="0"/>
              <a:t>από δεδομένα που βρίσκονται αποθηκευμένα σε βάσεις δεδομένων.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D4FACE8-DC93-276D-28F3-597BAC20F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98F6E-636B-45F8-8356-3F3BB604E4F0}" type="slidenum">
              <a:rPr lang="el-GR" smtClean="0"/>
              <a:t>13</a:t>
            </a:fld>
            <a:endParaRPr lang="el-GR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111FBB8C-F2CF-A9E5-821F-E7BDAD815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2140" y="1417320"/>
            <a:ext cx="6499861" cy="513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64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19181B1-4DFF-B672-C6BC-AECD9BB42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Τι ΔΕΝ είναι η Εξόρυξη Δεδομένων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!!!</a:t>
            </a:r>
            <a:endParaRPr lang="el-GR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0A04048-569B-CF0C-6814-D7B354DB8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 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B4213D5-DFB7-ACCC-A15A-50DA6A3B3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98F6E-636B-45F8-8356-3F3BB604E4F0}" type="slidenum">
              <a:rPr lang="el-GR" smtClean="0"/>
              <a:t>14</a:t>
            </a:fld>
            <a:endParaRPr lang="el-GR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0B37BC3-A089-F4CF-C39B-EC9164FBC7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9697094"/>
              </p:ext>
            </p:extLst>
          </p:nvPr>
        </p:nvGraphicFramePr>
        <p:xfrm>
          <a:off x="491460" y="1825625"/>
          <a:ext cx="4686330" cy="4803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8">
            <a:extLst>
              <a:ext uri="{FF2B5EF4-FFF2-40B4-BE49-F238E27FC236}">
                <a16:creationId xmlns:a16="http://schemas.microsoft.com/office/drawing/2014/main" id="{799A5226-38B9-0B34-851F-9F05CBA51A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8158835"/>
              </p:ext>
            </p:extLst>
          </p:nvPr>
        </p:nvGraphicFramePr>
        <p:xfrm>
          <a:off x="4734870" y="1870075"/>
          <a:ext cx="6618930" cy="4803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573704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443DBA7-1DF0-C32A-85C2-B1EF2D46A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255"/>
            <a:ext cx="10515600" cy="1052195"/>
          </a:xfrm>
        </p:spPr>
        <p:txBody>
          <a:bodyPr/>
          <a:lstStyle/>
          <a:p>
            <a:r>
              <a:rPr lang="el-GR" dirty="0"/>
              <a:t>Λόγοι Εξόρυξης Δεδομένων </a:t>
            </a:r>
          </a:p>
        </p:txBody>
      </p:sp>
      <p:sp>
        <p:nvSpPr>
          <p:cNvPr id="9" name="Θέση περιεχομένου 8">
            <a:extLst>
              <a:ext uri="{FF2B5EF4-FFF2-40B4-BE49-F238E27FC236}">
                <a16:creationId xmlns:a16="http://schemas.microsoft.com/office/drawing/2014/main" id="{30BB2D9B-0843-4F9A-32C4-64B6B619B6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1471" y="1485900"/>
            <a:ext cx="5505450" cy="510984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b="1" dirty="0">
                <a:solidFill>
                  <a:srgbClr val="0070C0"/>
                </a:solidFill>
              </a:rPr>
              <a:t>Η εμπορική προοπτική</a:t>
            </a:r>
          </a:p>
          <a:p>
            <a:r>
              <a:rPr lang="el-GR" dirty="0"/>
              <a:t>Πληθώρα δεδομένων συλλέγονται και συσσωρεύονται σε αποθήκες δεδομένων (data warehouses)</a:t>
            </a:r>
          </a:p>
          <a:p>
            <a:r>
              <a:rPr lang="el-GR" dirty="0"/>
              <a:t>Από το ηλεκτρονικό εμπόριο</a:t>
            </a:r>
          </a:p>
          <a:p>
            <a:r>
              <a:rPr lang="el-GR" dirty="0"/>
              <a:t>Από αγορές σε εμπορικά καταστήματα</a:t>
            </a:r>
          </a:p>
          <a:p>
            <a:r>
              <a:rPr lang="el-GR" dirty="0"/>
              <a:t>Από συναλλαγές με τράπεζες</a:t>
            </a:r>
          </a:p>
          <a:p>
            <a:r>
              <a:rPr lang="el-GR" dirty="0"/>
              <a:t>Ισχυρότεροι υπολογιστές </a:t>
            </a:r>
          </a:p>
          <a:p>
            <a:r>
              <a:rPr lang="el-GR" dirty="0"/>
              <a:t>Ανταγωνισμός </a:t>
            </a:r>
          </a:p>
          <a:p>
            <a:r>
              <a:rPr lang="el-GR" dirty="0"/>
              <a:t>Παροχή εξατομικευμένων υπηρεσιών. </a:t>
            </a:r>
          </a:p>
        </p:txBody>
      </p:sp>
      <p:sp>
        <p:nvSpPr>
          <p:cNvPr id="10" name="Θέση περιεχομένου 9">
            <a:extLst>
              <a:ext uri="{FF2B5EF4-FFF2-40B4-BE49-F238E27FC236}">
                <a16:creationId xmlns:a16="http://schemas.microsoft.com/office/drawing/2014/main" id="{D47EA2B2-0473-6D50-D314-A7C1313E7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5081" y="1485900"/>
            <a:ext cx="5337810" cy="479218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b="1" dirty="0">
                <a:solidFill>
                  <a:srgbClr val="0070C0"/>
                </a:solidFill>
              </a:rPr>
              <a:t>Η επιστημονική προοπτική</a:t>
            </a:r>
          </a:p>
          <a:p>
            <a:r>
              <a:rPr lang="el-GR" dirty="0"/>
              <a:t>Ο όγκος των διαθέσιμων δεδομένων αυξάνεται εκθετικά. </a:t>
            </a:r>
          </a:p>
          <a:p>
            <a:r>
              <a:rPr lang="el-GR" dirty="0"/>
              <a:t>Εύκολη συλλογή και διαθεσιμότητα</a:t>
            </a:r>
          </a:p>
          <a:p>
            <a:r>
              <a:rPr lang="el-GR" dirty="0"/>
              <a:t>Δορυφόροι, αισθητήρες, εξομοιωτές κ.λπ. δημιουργούν τεχνητά δεδομένα</a:t>
            </a:r>
          </a:p>
          <a:p>
            <a:r>
              <a:rPr lang="el-GR" dirty="0"/>
              <a:t>Επιστήμες: ιατρική, φυσική, βιολογία, οικονομία </a:t>
            </a:r>
          </a:p>
          <a:p>
            <a:r>
              <a:rPr lang="el-GR" dirty="0"/>
              <a:t>Κοινωνία: μέσα κοινωνικής δικτύωσης </a:t>
            </a:r>
          </a:p>
          <a:p>
            <a:r>
              <a:rPr lang="el-GR" dirty="0"/>
              <a:t>Πηγές δεδομένων για τη διεξαγωγή επιστημονικών μελετών 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A87DFD4-DC04-6B0F-7775-E34CDFE0C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98F6E-636B-45F8-8356-3F3BB604E4F0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1336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7175AA-A4D2-D3E2-59E4-A95FCCB43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205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3587206-63FC-88E6-7BCA-4B58C035D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sz="3400" dirty="0">
                <a:solidFill>
                  <a:srgbClr val="FF0000"/>
                </a:solidFill>
                <a:latin typeface="+mn-lt"/>
              </a:rPr>
              <a:t>«</a:t>
            </a:r>
            <a:r>
              <a:rPr lang="en-US" sz="3400" dirty="0" err="1">
                <a:solidFill>
                  <a:srgbClr val="FF0000"/>
                </a:solidFill>
                <a:latin typeface="+mn-lt"/>
              </a:rPr>
              <a:t>Το</a:t>
            </a:r>
            <a:r>
              <a:rPr lang="en-US" sz="3400" dirty="0">
                <a:solidFill>
                  <a:srgbClr val="FF0000"/>
                </a:solidFill>
                <a:latin typeface="+mn-lt"/>
              </a:rPr>
              <a:t> να </a:t>
            </a:r>
            <a:r>
              <a:rPr lang="en-US" sz="3400" dirty="0" err="1">
                <a:solidFill>
                  <a:srgbClr val="FF0000"/>
                </a:solidFill>
                <a:latin typeface="+mn-lt"/>
              </a:rPr>
              <a:t>έχουμε</a:t>
            </a:r>
            <a:r>
              <a:rPr lang="en-US" sz="3400" dirty="0">
                <a:solidFill>
                  <a:srgbClr val="FF0000"/>
                </a:solidFill>
                <a:latin typeface="+mn-lt"/>
              </a:rPr>
              <a:t> π</a:t>
            </a:r>
            <a:r>
              <a:rPr lang="en-US" sz="3400" dirty="0" err="1">
                <a:solidFill>
                  <a:srgbClr val="FF0000"/>
                </a:solidFill>
                <a:latin typeface="+mn-lt"/>
              </a:rPr>
              <a:t>ρόσ</a:t>
            </a:r>
            <a:r>
              <a:rPr lang="en-US" sz="3400" dirty="0">
                <a:solidFill>
                  <a:srgbClr val="FF0000"/>
                </a:solidFill>
                <a:latin typeface="+mn-lt"/>
              </a:rPr>
              <a:t>βαση σε μεγάλα δεδομένα δεν είναι καλό, εκτός αν μπορούμε να τα μετατρέψουμε σε αξία»</a:t>
            </a:r>
          </a:p>
        </p:txBody>
      </p:sp>
      <p:sp>
        <p:nvSpPr>
          <p:cNvPr id="205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Εικόνα που περιέχει σκίτσο/σχέδιο, ζωγραφιά, τέχνη με γραμμές, καρέκλα&#10;&#10;Περιγραφή που δημιουργήθηκε αυτόματα">
            <a:extLst>
              <a:ext uri="{FF2B5EF4-FFF2-40B4-BE49-F238E27FC236}">
                <a16:creationId xmlns:a16="http://schemas.microsoft.com/office/drawing/2014/main" id="{A0ECCFCB-E662-0231-565A-5B49A94D29A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4" r="15702"/>
          <a:stretch/>
        </p:blipFill>
        <p:spPr bwMode="auto">
          <a:xfrm>
            <a:off x="7555230" y="1974861"/>
            <a:ext cx="4491989" cy="474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Θέση περιεχομένου 7">
            <a:extLst>
              <a:ext uri="{FF2B5EF4-FFF2-40B4-BE49-F238E27FC236}">
                <a16:creationId xmlns:a16="http://schemas.microsoft.com/office/drawing/2014/main" id="{45A63D39-370A-4132-1166-EB3ADA511F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493" y="2071315"/>
            <a:ext cx="7622817" cy="45481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l-GR" b="1" dirty="0"/>
              <a:t>Στάδια εξόρυξης δεδομένων: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b="1" dirty="0"/>
              <a:t>Προσδιορισμός</a:t>
            </a:r>
            <a:r>
              <a:rPr lang="el-GR" dirty="0"/>
              <a:t> του προβλήματος (</a:t>
            </a:r>
            <a:r>
              <a:rPr lang="en-US" dirty="0"/>
              <a:t>problem framing)</a:t>
            </a:r>
            <a:endParaRPr lang="el-GR" dirty="0"/>
          </a:p>
          <a:p>
            <a:r>
              <a:rPr lang="el-GR" b="1" dirty="0"/>
              <a:t>Συλλογή</a:t>
            </a:r>
            <a:r>
              <a:rPr lang="el-GR" dirty="0"/>
              <a:t> δεδομένων</a:t>
            </a:r>
            <a:r>
              <a:rPr lang="en-US" dirty="0"/>
              <a:t> (data gathering)</a:t>
            </a:r>
            <a:endParaRPr lang="el-GR" dirty="0"/>
          </a:p>
          <a:p>
            <a:r>
              <a:rPr lang="el-GR" b="1" dirty="0"/>
              <a:t>Καθαρισμός</a:t>
            </a:r>
            <a:r>
              <a:rPr lang="el-GR" dirty="0"/>
              <a:t> δεδομένων</a:t>
            </a:r>
            <a:r>
              <a:rPr lang="en-US" dirty="0"/>
              <a:t> (data cleaning)</a:t>
            </a:r>
            <a:endParaRPr lang="el-GR" dirty="0"/>
          </a:p>
          <a:p>
            <a:r>
              <a:rPr lang="el-GR" b="1" dirty="0"/>
              <a:t>Επεξεργασία</a:t>
            </a:r>
            <a:r>
              <a:rPr lang="el-GR" dirty="0"/>
              <a:t> δεδομένων</a:t>
            </a:r>
            <a:r>
              <a:rPr lang="en-US" dirty="0"/>
              <a:t> (data processing)</a:t>
            </a:r>
            <a:endParaRPr lang="el-GR" dirty="0"/>
          </a:p>
          <a:p>
            <a:r>
              <a:rPr lang="el-GR" b="1" dirty="0"/>
              <a:t>Αξιοποίηση</a:t>
            </a:r>
            <a:r>
              <a:rPr lang="el-GR" dirty="0"/>
              <a:t> των δεδομένων</a:t>
            </a:r>
            <a:r>
              <a:rPr lang="en-US" dirty="0"/>
              <a:t> (data exploitation)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8A138AB-7CFA-5989-1861-A5BD2B5BE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C398F6E-636B-45F8-8356-3F3BB604E4F0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16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79548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4DC73-943B-1B8B-AC78-F41039B34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46185C6-8589-78FA-45BE-A27459149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605"/>
          </a:xfrm>
        </p:spPr>
        <p:txBody>
          <a:bodyPr/>
          <a:lstStyle/>
          <a:p>
            <a:r>
              <a:rPr lang="el-GR" dirty="0"/>
              <a:t>Διαδικασία εξόρυξης δεδομένων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1E6FE95-D477-116A-8BCE-FA9107B26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98F6E-636B-45F8-8356-3F3BB604E4F0}" type="slidenum">
              <a:rPr lang="el-GR" smtClean="0"/>
              <a:t>17</a:t>
            </a:fld>
            <a:endParaRPr lang="el-GR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61C75921-4F2F-DA84-446D-8F7C6FE7DD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382" y="1525746"/>
            <a:ext cx="10728008" cy="533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24159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C1AF615-4C8F-E939-F8EC-379A7A0D1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493" y="249410"/>
            <a:ext cx="8941677" cy="824519"/>
          </a:xfrm>
        </p:spPr>
        <p:txBody>
          <a:bodyPr anchor="b">
            <a:noAutofit/>
          </a:bodyPr>
          <a:lstStyle/>
          <a:p>
            <a:r>
              <a:rPr lang="el-GR" dirty="0"/>
              <a:t>Δεδομένα και Βάσεις Δεδομένων (ΒΔ)</a:t>
            </a:r>
            <a:r>
              <a:rPr lang="en-US" dirty="0"/>
              <a:t> </a:t>
            </a:r>
            <a:endParaRPr lang="el-GR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A77D5FE-0BF9-CE21-3517-645A895C5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493" y="1371600"/>
            <a:ext cx="5477825" cy="513207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l-GR" sz="2400" b="1" dirty="0"/>
              <a:t>Σχεσιακές Βάσεις Δεδομένων</a:t>
            </a:r>
            <a:r>
              <a:rPr lang="en-US" sz="2400" b="1" dirty="0"/>
              <a:t> </a:t>
            </a:r>
          </a:p>
          <a:p>
            <a:r>
              <a:rPr lang="el-GR" sz="2400" dirty="0"/>
              <a:t>Μια ΒΔ είναι μια συλλογή από δεδομένα που σχετίζονται μεταξύ τους. </a:t>
            </a:r>
          </a:p>
          <a:p>
            <a:r>
              <a:rPr lang="el-GR" sz="2400" dirty="0"/>
              <a:t>Μια Σχεσιακή ΒΔ είναι μια συλλογή δεδομένων οργανωμένα σε ένα σύνολο πινάκων που συνδέονται μεταξύ τους με σχέσεις. </a:t>
            </a:r>
          </a:p>
          <a:p>
            <a:r>
              <a:rPr lang="el-GR" sz="2400" dirty="0"/>
              <a:t>Στους πίνακες και μεταξύ των πινάκων μπορούν να ισχύουν περιορισμοί. </a:t>
            </a:r>
          </a:p>
          <a:p>
            <a:r>
              <a:rPr lang="el-GR" sz="2400" dirty="0"/>
              <a:t>Ένα Σύστημα Διαχείρισης Σχεσιακής Βάσης Δεδομένων είναι ένα σύνολο από εργαλεία για τη δημιουργία και διαχείρισης της Βάσης Δεδομένων. </a:t>
            </a:r>
            <a:endParaRPr lang="en-US" sz="2400" dirty="0"/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6B07047B-B8F7-3C2F-6E31-BC3D8662D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3243" y="1967952"/>
            <a:ext cx="5728442" cy="3596465"/>
          </a:xfrm>
          <a:prstGeom prst="rect">
            <a:avLst/>
          </a:prstGeom>
        </p:spPr>
      </p:pic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FB7CE11-250F-88B6-A9DF-CCC38543B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C398F6E-636B-45F8-8356-3F3BB604E4F0}" type="slidenum">
              <a:rPr lang="el-GR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18</a:t>
            </a:fld>
            <a:endParaRPr lang="el-G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16547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114ED94A-C85D-4CD3-4205-438D21CE6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9217" y="-1"/>
            <a:ext cx="5213267" cy="6883030"/>
            <a:chOff x="-19217" y="-1"/>
            <a:chExt cx="5213267" cy="688303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642BDB2-BF67-1D53-1C70-0B41D709E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06" y="0"/>
              <a:ext cx="5204956" cy="688302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8E0D8CE-5DBF-B664-EB48-C29BF8AB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-19217" y="1731909"/>
              <a:ext cx="5204963" cy="514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FD140CE-7DE2-C88F-5EAE-F45EB69E6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10" y="6723"/>
              <a:ext cx="3834567" cy="68763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57E87E3-413F-10EF-63D8-6016E986C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-844601" y="833689"/>
              <a:ext cx="6872341" cy="5204961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Τίτλος 4">
            <a:extLst>
              <a:ext uri="{FF2B5EF4-FFF2-40B4-BE49-F238E27FC236}">
                <a16:creationId xmlns:a16="http://schemas.microsoft.com/office/drawing/2014/main" id="{FFD1E2F7-1F5D-5F85-DAFC-30A72BAAB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91" y="314331"/>
            <a:ext cx="4957146" cy="66153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Απ</a:t>
            </a:r>
            <a:r>
              <a:rPr lang="en-US" sz="4000" b="1" kern="1200" dirty="0" err="1">
                <a:solidFill>
                  <a:srgbClr val="FFFFFF"/>
                </a:solidFill>
                <a:latin typeface="+mn-lt"/>
                <a:ea typeface="+mj-ea"/>
                <a:cs typeface="+mj-cs"/>
              </a:rPr>
              <a:t>οθήκες</a:t>
            </a:r>
            <a:r>
              <a:rPr lang="en-US" sz="40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rgbClr val="FFFFFF"/>
                </a:solidFill>
                <a:latin typeface="+mn-lt"/>
                <a:ea typeface="+mj-ea"/>
                <a:cs typeface="+mj-cs"/>
              </a:rPr>
              <a:t>Δεδομένων</a:t>
            </a:r>
            <a:endParaRPr lang="en-US" sz="4000" b="1" kern="1200" dirty="0">
              <a:solidFill>
                <a:srgbClr val="FFFFFF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7F8F95C1-83FA-75DF-2CA0-3468D2BA58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460" y="1085850"/>
            <a:ext cx="4810377" cy="555498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Απ</a:t>
            </a:r>
            <a:r>
              <a:rPr lang="en-US" b="1" dirty="0" err="1">
                <a:solidFill>
                  <a:schemeClr val="bg1"/>
                </a:solidFill>
              </a:rPr>
              <a:t>οθήκη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Δεδομένων</a:t>
            </a:r>
            <a:r>
              <a:rPr lang="en-US" b="1" dirty="0">
                <a:solidFill>
                  <a:schemeClr val="bg1"/>
                </a:solidFill>
              </a:rPr>
              <a:t> (Data Warehouse) </a:t>
            </a:r>
            <a:r>
              <a:rPr lang="en-US" b="1" dirty="0" err="1">
                <a:solidFill>
                  <a:schemeClr val="bg1"/>
                </a:solidFill>
              </a:rPr>
              <a:t>είν</a:t>
            </a:r>
            <a:r>
              <a:rPr lang="en-US" b="1" dirty="0">
                <a:solidFill>
                  <a:schemeClr val="bg1"/>
                </a:solidFill>
              </a:rPr>
              <a:t>αι μια ΒΔ που διατηρείται ξεχωριστά από την λειτουργική ΒΔ και υποστηρίζει επεξεργασία πληροφορίας παρέχοντας ένα σύνολο από δεδομένα για ανάλυση.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“A data warehouse is a subject-oriented, integrated, time-variant and non-volatile collection of data in support of management's decision-making process.” B. Inmon-1990 </a:t>
            </a:r>
          </a:p>
          <a:p>
            <a:endParaRPr lang="en-US" sz="1700" dirty="0">
              <a:solidFill>
                <a:srgbClr val="FFFFFF"/>
              </a:solidFill>
            </a:endParaRPr>
          </a:p>
        </p:txBody>
      </p:sp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id="{89C23EB9-7B4A-AE41-90A0-19EE05483B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01349" y="617220"/>
            <a:ext cx="6785960" cy="5739130"/>
          </a:xfrm>
          <a:prstGeom prst="rect">
            <a:avLst/>
          </a:prstGeom>
        </p:spPr>
      </p:pic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0B57172-3056-3C2A-4852-B88C30A15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C398F6E-636B-45F8-8356-3F3BB604E4F0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19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034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FD18172-C748-44A2-1CFF-5201CF742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312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l-GR" sz="8000" dirty="0"/>
          </a:p>
          <a:p>
            <a:pPr marL="0" indent="0" algn="ctr">
              <a:buNone/>
            </a:pPr>
            <a:r>
              <a:rPr lang="el-GR" sz="8000" dirty="0"/>
              <a:t>Λοιπές τεχνικές ποσοτικής έρευνας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22C8F9D-CCE6-075E-DE21-D355B6F63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98F6E-636B-45F8-8356-3F3BB604E4F0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6638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4CF83DE-593A-56F6-EF78-5190CFA78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23" y="502920"/>
            <a:ext cx="4306185" cy="146304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Απ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οθήκη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Δεδομένων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(Data Warehouse) -  Πα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ράδειγμ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α</a:t>
            </a:r>
          </a:p>
        </p:txBody>
      </p:sp>
      <p:sp>
        <p:nvSpPr>
          <p:cNvPr id="2057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AC64B97-194B-A184-C11B-EE3AE9C309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2631" y="136525"/>
            <a:ext cx="7452858" cy="243655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/>
              <a:t>Η Απ</a:t>
            </a:r>
            <a:r>
              <a:rPr lang="en-US" sz="2400" dirty="0" err="1"/>
              <a:t>οθήκη</a:t>
            </a:r>
            <a:r>
              <a:rPr lang="en-US" sz="2400" dirty="0"/>
              <a:t> </a:t>
            </a:r>
            <a:r>
              <a:rPr lang="en-US" sz="2400" dirty="0" err="1"/>
              <a:t>Δεδομένων</a:t>
            </a:r>
            <a:r>
              <a:rPr lang="en-US" sz="2400" dirty="0"/>
              <a:t> </a:t>
            </a:r>
            <a:r>
              <a:rPr lang="en-US" sz="2400" dirty="0" err="1"/>
              <a:t>ενσωμ</a:t>
            </a:r>
            <a:r>
              <a:rPr lang="en-US" sz="2400" dirty="0"/>
              <a:t>ατώνει δεδομένα και πληροφορίες που συλλέγονται από διαφορετικές πηγές, σε μια ολοκληρωμένη βάση δεδομένων. </a:t>
            </a:r>
          </a:p>
          <a:p>
            <a:r>
              <a:rPr lang="en-US" sz="2400" dirty="0"/>
              <a:t>Πα</a:t>
            </a:r>
            <a:r>
              <a:rPr lang="en-US" sz="2400" dirty="0" err="1"/>
              <a:t>ράδειγμ</a:t>
            </a:r>
            <a:r>
              <a:rPr lang="en-US" sz="2400" dirty="0"/>
              <a:t>α: πληροφορίες πελατών από τα συστήματα πωλήσεων μιας εταιρείας (στοιχεία πελατών, λίστες αλληλογραφίας, Ιστότοπος, κάρτες σχολίων κ.ά.). </a:t>
            </a:r>
          </a:p>
        </p:txBody>
      </p:sp>
      <p:pic>
        <p:nvPicPr>
          <p:cNvPr id="2050" name="Picture 2" descr="Sample sales data warehouse schema. | Download Scientific Diagram">
            <a:extLst>
              <a:ext uri="{FF2B5EF4-FFF2-40B4-BE49-F238E27FC236}">
                <a16:creationId xmlns:a16="http://schemas.microsoft.com/office/drawing/2014/main" id="{8981C370-62AC-ABAA-93AE-54FCC1BE3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936" y="2496447"/>
            <a:ext cx="10917936" cy="354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04509459-C9DF-BC5D-4C88-5AA880829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C398F6E-636B-45F8-8356-3F3BB604E4F0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358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0CEBB3F-7843-0947-A70B-5C2A0927E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244"/>
            <a:ext cx="10515600" cy="880745"/>
          </a:xfrm>
        </p:spPr>
        <p:txBody>
          <a:bodyPr/>
          <a:lstStyle/>
          <a:p>
            <a:r>
              <a:rPr lang="el-GR" dirty="0"/>
              <a:t>Προεπεξεργασία δεδομένων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0957E72-F061-C36D-BA3C-B1E1CC0CB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0190"/>
            <a:ext cx="11475720" cy="52012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Τα δεδομένα που βρίσκονται αποθηκευμένα σε μια ΒΔ μπορεί να είναι:</a:t>
            </a:r>
          </a:p>
          <a:p>
            <a:r>
              <a:rPr lang="el-GR" b="1" dirty="0">
                <a:solidFill>
                  <a:schemeClr val="accent1"/>
                </a:solidFill>
              </a:rPr>
              <a:t>Ασυνεπή</a:t>
            </a:r>
            <a:r>
              <a:rPr lang="el-GR" dirty="0"/>
              <a:t> – δηλαδή να έχουν διαφορές σε ονόματα, κωδικούς, ημερομηνίες </a:t>
            </a:r>
          </a:p>
          <a:p>
            <a:r>
              <a:rPr lang="el-GR" b="1" dirty="0">
                <a:solidFill>
                  <a:schemeClr val="accent1"/>
                </a:solidFill>
              </a:rPr>
              <a:t>Θορυβώδη</a:t>
            </a:r>
            <a:r>
              <a:rPr lang="el-GR" dirty="0"/>
              <a:t> – δηλαδή να περιέχουν σφάλματα ή άλλες πληροφορίες που δεν είναι χρήσιμες όπως υπερσύνδεσμοι, σύμβολα κ.λπ. </a:t>
            </a:r>
          </a:p>
          <a:p>
            <a:r>
              <a:rPr lang="el-GR" b="1" dirty="0">
                <a:solidFill>
                  <a:schemeClr val="accent1"/>
                </a:solidFill>
              </a:rPr>
              <a:t>Ατελή</a:t>
            </a:r>
            <a:r>
              <a:rPr lang="el-GR" dirty="0"/>
              <a:t> – δηλαδή να υπάρχει έλλειψη τιμών κάποιων χαρακτηριστικών, κάτι που είναι αρκετά συνηθισμένο. </a:t>
            </a:r>
          </a:p>
          <a:p>
            <a:r>
              <a:rPr lang="el-GR" b="1" dirty="0">
                <a:solidFill>
                  <a:schemeClr val="accent1"/>
                </a:solidFill>
              </a:rPr>
              <a:t>Ετερογενή</a:t>
            </a:r>
            <a:r>
              <a:rPr lang="el-GR" dirty="0"/>
              <a:t> – δεδομένα διαφορετικών μορφών </a:t>
            </a:r>
          </a:p>
          <a:p>
            <a:endParaRPr lang="el-GR" dirty="0"/>
          </a:p>
          <a:p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Αυτές οι καταστάσεις εμποδίζουν την εξαγωγή ποιοτικής πληροφορίας. Για το λόγο αυτό δίδεται μεγάλη έμφαση στην </a:t>
            </a:r>
            <a:r>
              <a:rPr lang="el-GR" b="1" dirty="0">
                <a:solidFill>
                  <a:schemeClr val="accent2">
                    <a:lumMod val="75000"/>
                  </a:schemeClr>
                </a:solidFill>
              </a:rPr>
              <a:t>προ-επεξεργασία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 και τον </a:t>
            </a:r>
            <a:r>
              <a:rPr lang="el-GR" b="1" dirty="0">
                <a:solidFill>
                  <a:schemeClr val="accent2">
                    <a:lumMod val="75000"/>
                  </a:schemeClr>
                </a:solidFill>
              </a:rPr>
              <a:t>καθαρισμό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 των δεδομένων, ο οποίος μπορεί να καταλαμβάνει έως και το 60% της συνολικής προσπάθειας.  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705959D-49C0-9541-48EB-7435F8696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98F6E-636B-45F8-8356-3F3BB604E4F0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2982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3F3FA73-5C77-7BBC-057B-150CFE2AA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825"/>
            <a:ext cx="10515600" cy="1075055"/>
          </a:xfrm>
        </p:spPr>
        <p:txBody>
          <a:bodyPr/>
          <a:lstStyle/>
          <a:p>
            <a:r>
              <a:rPr lang="el-GR" dirty="0"/>
              <a:t>Κατηγορίες Προεπεξεργασίας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D100994-F364-23F2-C3A1-D61AAE81D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180"/>
            <a:ext cx="9723120" cy="5074920"/>
          </a:xfrm>
        </p:spPr>
        <p:txBody>
          <a:bodyPr>
            <a:normAutofit lnSpcReduction="10000"/>
          </a:bodyPr>
          <a:lstStyle/>
          <a:p>
            <a:r>
              <a:rPr lang="el-GR" dirty="0">
                <a:solidFill>
                  <a:schemeClr val="accent1"/>
                </a:solidFill>
              </a:rPr>
              <a:t>Καθαρισμός δεδομένων</a:t>
            </a:r>
          </a:p>
          <a:p>
            <a:pPr lvl="1"/>
            <a:r>
              <a:rPr lang="el-GR" sz="2800" dirty="0"/>
              <a:t>Συμπλήρωση ελλείπων τιμών, ομαλοποίηση και απομάκρυνση του θορύβου, απομάκρυνση </a:t>
            </a:r>
            <a:r>
              <a:rPr lang="en-US" sz="2800" dirty="0"/>
              <a:t>outliers, </a:t>
            </a:r>
            <a:r>
              <a:rPr lang="el-GR" sz="2800" dirty="0"/>
              <a:t>επίλυση ασυνεπειών </a:t>
            </a:r>
          </a:p>
          <a:p>
            <a:r>
              <a:rPr lang="el-GR" dirty="0">
                <a:solidFill>
                  <a:schemeClr val="accent1"/>
                </a:solidFill>
              </a:rPr>
              <a:t>Μετασχηματισμός δεδομένων</a:t>
            </a:r>
          </a:p>
          <a:p>
            <a:pPr lvl="1"/>
            <a:r>
              <a:rPr lang="el-GR" sz="2800" dirty="0"/>
              <a:t>Κανονικοποίηση </a:t>
            </a:r>
          </a:p>
          <a:p>
            <a:pPr lvl="1"/>
            <a:r>
              <a:rPr lang="el-GR" sz="2800" dirty="0"/>
              <a:t>Διακριτοποίηση δεδομένων </a:t>
            </a:r>
          </a:p>
          <a:p>
            <a:pPr lvl="1"/>
            <a:r>
              <a:rPr lang="el-GR" sz="2800" dirty="0"/>
              <a:t>Μείωση της διάστασης των δεδομένων </a:t>
            </a:r>
          </a:p>
          <a:p>
            <a:r>
              <a:rPr lang="el-GR" dirty="0">
                <a:solidFill>
                  <a:schemeClr val="accent1"/>
                </a:solidFill>
              </a:rPr>
              <a:t>Μεταβολή του όγκου των δεδομένων</a:t>
            </a:r>
          </a:p>
          <a:p>
            <a:pPr lvl="1"/>
            <a:r>
              <a:rPr lang="el-GR" sz="2800" dirty="0"/>
              <a:t>Μείωση διάστασης – επιλογή χαρακτηριστικών </a:t>
            </a:r>
          </a:p>
          <a:p>
            <a:pPr lvl="1"/>
            <a:r>
              <a:rPr lang="el-GR" sz="2800" dirty="0"/>
              <a:t>Μείωση του αριθμού των δεδομένων – επιλογή προτύπων </a:t>
            </a:r>
          </a:p>
          <a:p>
            <a:pPr marL="0" indent="0">
              <a:buNone/>
            </a:pPr>
            <a:r>
              <a:rPr lang="el-GR" dirty="0"/>
              <a:t>  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10B862D-63FE-0E08-9025-0F11FE817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98F6E-636B-45F8-8356-3F3BB604E4F0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94027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6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18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0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Τίτλος 1">
            <a:extLst>
              <a:ext uri="{FF2B5EF4-FFF2-40B4-BE49-F238E27FC236}">
                <a16:creationId xmlns:a16="http://schemas.microsoft.com/office/drawing/2014/main" id="{698060E2-026E-0111-CCFA-FAEEC0EBE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48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Κύριες διαφορές μεταξύ Εξόρυξης και Ανάλυσης δεδομένων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4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7D9EE7D-CB41-A9BF-F326-C7812BF08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C398F6E-636B-45F8-8356-3F3BB604E4F0}" type="slidenum">
              <a:rPr lang="el-GR" smtClean="0"/>
              <a:pPr>
                <a:spcAft>
                  <a:spcPts val="600"/>
                </a:spcAft>
              </a:pPr>
              <a:t>23</a:t>
            </a:fld>
            <a:endParaRPr lang="el-GR"/>
          </a:p>
        </p:txBody>
      </p:sp>
      <p:graphicFrame>
        <p:nvGraphicFramePr>
          <p:cNvPr id="11" name="Θέση περιεχομένου 10">
            <a:extLst>
              <a:ext uri="{FF2B5EF4-FFF2-40B4-BE49-F238E27FC236}">
                <a16:creationId xmlns:a16="http://schemas.microsoft.com/office/drawing/2014/main" id="{D48666DA-D729-BAB0-D1B7-7F20C83FBE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3881090"/>
              </p:ext>
            </p:extLst>
          </p:nvPr>
        </p:nvGraphicFramePr>
        <p:xfrm>
          <a:off x="640080" y="2083983"/>
          <a:ext cx="11011896" cy="4562394"/>
        </p:xfrm>
        <a:graphic>
          <a:graphicData uri="http://schemas.openxmlformats.org/drawingml/2006/table">
            <a:tbl>
              <a:tblPr>
                <a:solidFill>
                  <a:srgbClr val="F2F2F2">
                    <a:alpha val="30196"/>
                  </a:srgbClr>
                </a:solidFill>
              </a:tblPr>
              <a:tblGrid>
                <a:gridCol w="2495858">
                  <a:extLst>
                    <a:ext uri="{9D8B030D-6E8A-4147-A177-3AD203B41FA5}">
                      <a16:colId xmlns:a16="http://schemas.microsoft.com/office/drawing/2014/main" val="3970675097"/>
                    </a:ext>
                  </a:extLst>
                </a:gridCol>
                <a:gridCol w="4210955">
                  <a:extLst>
                    <a:ext uri="{9D8B030D-6E8A-4147-A177-3AD203B41FA5}">
                      <a16:colId xmlns:a16="http://schemas.microsoft.com/office/drawing/2014/main" val="2092495802"/>
                    </a:ext>
                  </a:extLst>
                </a:gridCol>
                <a:gridCol w="4305083">
                  <a:extLst>
                    <a:ext uri="{9D8B030D-6E8A-4147-A177-3AD203B41FA5}">
                      <a16:colId xmlns:a16="http://schemas.microsoft.com/office/drawing/2014/main" val="1162747713"/>
                    </a:ext>
                  </a:extLst>
                </a:gridCol>
              </a:tblGrid>
              <a:tr h="545864">
                <a:tc>
                  <a:txBody>
                    <a:bodyPr/>
                    <a:lstStyle/>
                    <a:p>
                      <a:r>
                        <a:rPr lang="el-GR" sz="2000" b="1" cap="none" spc="0">
                          <a:solidFill>
                            <a:schemeClr val="tx1"/>
                          </a:solidFill>
                        </a:rPr>
                        <a:t>Διαφορά</a:t>
                      </a:r>
                      <a:endParaRPr lang="el-GR" sz="20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4194" marR="80149" marT="80149" marB="80149" anchor="ctr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b="1" cap="none" spc="0">
                          <a:solidFill>
                            <a:schemeClr val="tx1"/>
                          </a:solidFill>
                        </a:rPr>
                        <a:t>Εξόρυξη δεδομένων (</a:t>
                      </a:r>
                      <a:r>
                        <a:rPr lang="en-US" sz="2000" b="1" cap="none" spc="0">
                          <a:solidFill>
                            <a:schemeClr val="tx1"/>
                          </a:solidFill>
                        </a:rPr>
                        <a:t>Data Mining)</a:t>
                      </a:r>
                      <a:endParaRPr lang="en-US" sz="20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4194" marR="80149" marT="80149" marB="80149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b="1" cap="none" spc="0">
                          <a:solidFill>
                            <a:schemeClr val="tx1"/>
                          </a:solidFill>
                        </a:rPr>
                        <a:t>Ανάλυση δεδομένων (</a:t>
                      </a:r>
                      <a:r>
                        <a:rPr lang="en-US" sz="2000" b="1" cap="none" spc="0">
                          <a:solidFill>
                            <a:schemeClr val="tx1"/>
                          </a:solidFill>
                        </a:rPr>
                        <a:t>Data Analysis)</a:t>
                      </a:r>
                      <a:endParaRPr lang="en-US" sz="20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4194" marR="80149" marT="80149" marB="80149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566121"/>
                  </a:ext>
                </a:extLst>
              </a:tr>
              <a:tr h="814950">
                <a:tc>
                  <a:txBody>
                    <a:bodyPr/>
                    <a:lstStyle/>
                    <a:p>
                      <a:r>
                        <a:rPr lang="el-GR" sz="2000" b="1" cap="none" spc="0">
                          <a:solidFill>
                            <a:schemeClr val="tx1"/>
                          </a:solidFill>
                        </a:rPr>
                        <a:t>Σκοπός</a:t>
                      </a:r>
                      <a:endParaRPr lang="el-GR" sz="20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4194" marR="80149" marT="80149" marB="80149" anchor="ctr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cap="none" spc="0">
                          <a:solidFill>
                            <a:schemeClr val="tx1"/>
                          </a:solidFill>
                        </a:rPr>
                        <a:t>Ανακάλυψη νέων μοτίβων και σχέσεων.</a:t>
                      </a:r>
                    </a:p>
                  </a:txBody>
                  <a:tcPr marL="104194" marR="80149" marT="80149" marB="80149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cap="none" spc="0">
                          <a:solidFill>
                            <a:schemeClr val="tx1"/>
                          </a:solidFill>
                        </a:rPr>
                        <a:t>Εξέταση και κατανόηση δεδομένων για λήψη αποφάσεων.</a:t>
                      </a:r>
                    </a:p>
                  </a:txBody>
                  <a:tcPr marL="104194" marR="80149" marT="80149" marB="80149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000849"/>
                  </a:ext>
                </a:extLst>
              </a:tr>
              <a:tr h="814950">
                <a:tc>
                  <a:txBody>
                    <a:bodyPr/>
                    <a:lstStyle/>
                    <a:p>
                      <a:r>
                        <a:rPr lang="el-GR" sz="2000" b="1" cap="none" spc="0">
                          <a:solidFill>
                            <a:schemeClr val="tx1"/>
                          </a:solidFill>
                        </a:rPr>
                        <a:t>Προσέγγιση</a:t>
                      </a:r>
                      <a:endParaRPr lang="el-GR" sz="20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4194" marR="80149" marT="80149" marB="80149" anchor="ctr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cap="none" spc="0" dirty="0">
                          <a:solidFill>
                            <a:schemeClr val="tx1"/>
                          </a:solidFill>
                        </a:rPr>
                        <a:t>Αυτοματοποιημένη, βασισμένη σε αλγορίθμους και μοντέλα.</a:t>
                      </a:r>
                    </a:p>
                  </a:txBody>
                  <a:tcPr marL="104194" marR="80149" marT="80149" marB="80149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cap="none" spc="0">
                          <a:solidFill>
                            <a:schemeClr val="tx1"/>
                          </a:solidFill>
                        </a:rPr>
                        <a:t>Συστηματική, συχνά περιλαμβάνει ανθρώπινη παρέμβαση.</a:t>
                      </a:r>
                    </a:p>
                  </a:txBody>
                  <a:tcPr marL="104194" marR="80149" marT="80149" marB="80149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512998"/>
                  </a:ext>
                </a:extLst>
              </a:tr>
              <a:tr h="846834">
                <a:tc>
                  <a:txBody>
                    <a:bodyPr/>
                    <a:lstStyle/>
                    <a:p>
                      <a:r>
                        <a:rPr lang="el-GR" sz="2000" b="1" cap="none" spc="0">
                          <a:solidFill>
                            <a:schemeClr val="tx1"/>
                          </a:solidFill>
                        </a:rPr>
                        <a:t>Δεδομένα</a:t>
                      </a:r>
                      <a:endParaRPr lang="el-GR" sz="20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4194" marR="80149" marT="80149" marB="80149" anchor="ctr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cap="none" spc="0" dirty="0">
                          <a:solidFill>
                            <a:schemeClr val="tx1"/>
                          </a:solidFill>
                        </a:rPr>
                        <a:t>Χρησιμοποιείται κυρίως σε μεγάλα και σύνθετα σύνολα δεδομένων.</a:t>
                      </a:r>
                    </a:p>
                  </a:txBody>
                  <a:tcPr marL="104194" marR="80149" marT="80149" marB="80149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cap="none" spc="0">
                          <a:solidFill>
                            <a:schemeClr val="tx1"/>
                          </a:solidFill>
                        </a:rPr>
                        <a:t>Μπορεί να εφαρμοστεί σε μικρά ή μεγάλα σύνολα δεδομένων.</a:t>
                      </a:r>
                    </a:p>
                  </a:txBody>
                  <a:tcPr marL="104194" marR="80149" marT="80149" marB="80149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211204"/>
                  </a:ext>
                </a:extLst>
              </a:tr>
              <a:tr h="692829">
                <a:tc>
                  <a:txBody>
                    <a:bodyPr/>
                    <a:lstStyle/>
                    <a:p>
                      <a:r>
                        <a:rPr lang="el-GR" sz="2000" b="1" cap="none" spc="0">
                          <a:solidFill>
                            <a:schemeClr val="tx1"/>
                          </a:solidFill>
                        </a:rPr>
                        <a:t>Εργαλεία</a:t>
                      </a:r>
                      <a:endParaRPr lang="el-GR" sz="20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4194" marR="80149" marT="80149" marB="80149" anchor="ctr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cap="none" spc="0">
                          <a:solidFill>
                            <a:schemeClr val="tx1"/>
                          </a:solidFill>
                        </a:rPr>
                        <a:t>Μηχανική μάθηση, clustering, association rules.</a:t>
                      </a:r>
                    </a:p>
                  </a:txBody>
                  <a:tcPr marL="104194" marR="80149" marT="80149" marB="80149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cap="none" spc="0">
                          <a:solidFill>
                            <a:schemeClr val="tx1"/>
                          </a:solidFill>
                        </a:rPr>
                        <a:t>Στατιστική, οπτικοποίηση, περιγραφική ανάλυση.</a:t>
                      </a:r>
                    </a:p>
                  </a:txBody>
                  <a:tcPr marL="104194" marR="80149" marT="80149" marB="80149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843333"/>
                  </a:ext>
                </a:extLst>
              </a:tr>
              <a:tr h="692829">
                <a:tc>
                  <a:txBody>
                    <a:bodyPr/>
                    <a:lstStyle/>
                    <a:p>
                      <a:r>
                        <a:rPr lang="el-GR" sz="2000" b="1" cap="none" spc="0">
                          <a:solidFill>
                            <a:schemeClr val="tx1"/>
                          </a:solidFill>
                        </a:rPr>
                        <a:t>Αποτέλεσμα</a:t>
                      </a:r>
                      <a:endParaRPr lang="el-GR" sz="20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4194" marR="80149" marT="80149" marB="80149" anchor="ctr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cap="none" spc="0">
                          <a:solidFill>
                            <a:schemeClr val="tx1"/>
                          </a:solidFill>
                        </a:rPr>
                        <a:t>Κρυμμένη γνώση και προβλέψεις.</a:t>
                      </a:r>
                    </a:p>
                  </a:txBody>
                  <a:tcPr marL="104194" marR="80149" marT="80149" marB="80149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cap="none" spc="0" dirty="0">
                          <a:solidFill>
                            <a:schemeClr val="tx1"/>
                          </a:solidFill>
                        </a:rPr>
                        <a:t>Πληροφορίες για συγκεκριμένες ερωτήσεις.</a:t>
                      </a:r>
                    </a:p>
                  </a:txBody>
                  <a:tcPr marL="104194" marR="80149" marT="80149" marB="80149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799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77275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75ECDED-C166-A134-08EE-07B68FA01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010" y="372109"/>
            <a:ext cx="11269980" cy="960755"/>
          </a:xfrm>
        </p:spPr>
        <p:txBody>
          <a:bodyPr>
            <a:noAutofit/>
          </a:bodyPr>
          <a:lstStyle/>
          <a:p>
            <a:r>
              <a:rPr lang="el-GR" sz="4800" dirty="0"/>
              <a:t>Τεχνικές και Μέθοδοι Εξόρυξης Δεδομένων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77A7F2A-0413-78CC-0ECA-A2E9603F1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4500"/>
            <a:ext cx="10515600" cy="4462463"/>
          </a:xfrm>
        </p:spPr>
        <p:txBody>
          <a:bodyPr>
            <a:normAutofit/>
          </a:bodyPr>
          <a:lstStyle/>
          <a:p>
            <a:r>
              <a:rPr lang="el-GR" sz="3600" b="1" dirty="0"/>
              <a:t>Κατηγοριοποίηση (</a:t>
            </a:r>
            <a:r>
              <a:rPr lang="en-US" sz="3600" b="1" dirty="0"/>
              <a:t>classification</a:t>
            </a:r>
            <a:r>
              <a:rPr lang="el-GR" sz="3600" b="1" dirty="0"/>
              <a:t>)</a:t>
            </a:r>
          </a:p>
          <a:p>
            <a:r>
              <a:rPr lang="el-GR" sz="3600" b="1" dirty="0"/>
              <a:t>Παλινδρόμηση </a:t>
            </a:r>
            <a:r>
              <a:rPr lang="en-US" sz="3600" b="1" dirty="0"/>
              <a:t>(regression)</a:t>
            </a:r>
            <a:endParaRPr lang="el-GR" sz="3600" b="1" dirty="0"/>
          </a:p>
          <a:p>
            <a:r>
              <a:rPr lang="el-GR" sz="3600" b="1" dirty="0"/>
              <a:t>Ομαδοποίηση </a:t>
            </a:r>
            <a:r>
              <a:rPr lang="en-US" sz="3600" b="1" dirty="0"/>
              <a:t>(clustering)</a:t>
            </a:r>
            <a:endParaRPr lang="el-GR" sz="3600" b="1" dirty="0"/>
          </a:p>
          <a:p>
            <a:r>
              <a:rPr lang="el-GR" sz="3600" b="1" dirty="0"/>
              <a:t>Ανάλυση χρονοσειρών </a:t>
            </a:r>
            <a:r>
              <a:rPr lang="en-US" sz="3600" b="1" dirty="0"/>
              <a:t>(time-series analysis)</a:t>
            </a:r>
            <a:endParaRPr lang="el-GR" sz="3600" b="1" dirty="0"/>
          </a:p>
          <a:p>
            <a:r>
              <a:rPr lang="el-GR" sz="3600" b="1" dirty="0"/>
              <a:t>Κανόνες συσχέτισης </a:t>
            </a:r>
            <a:r>
              <a:rPr lang="en-US" sz="3600" b="1" dirty="0"/>
              <a:t>(association rule mining)</a:t>
            </a:r>
            <a:endParaRPr lang="el-GR" sz="3600" b="1" dirty="0"/>
          </a:p>
          <a:p>
            <a:r>
              <a:rPr lang="el-GR" sz="3600" b="1" dirty="0"/>
              <a:t>Ανάλυση ακολουθιών </a:t>
            </a:r>
            <a:r>
              <a:rPr lang="en-US" sz="3600" b="1" dirty="0"/>
              <a:t>(sequential analysis)</a:t>
            </a:r>
            <a:endParaRPr lang="el-GR" sz="3600" b="1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FC97907-B24B-B25A-55E7-A66E3B8DC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98F6E-636B-45F8-8356-3F3BB604E4F0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19686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76598A-9A3E-E6A2-CF24-8E22F0F06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Αλγόριθμοι μηχανικής μάθησης </a:t>
            </a:r>
            <a:br>
              <a:rPr lang="en-US" dirty="0"/>
            </a:br>
            <a:r>
              <a:rPr lang="el-GR" dirty="0"/>
              <a:t>Ποσοτική έρευνα </a:t>
            </a:r>
            <a:r>
              <a:rPr lang="en-US" dirty="0"/>
              <a:t>VS. </a:t>
            </a:r>
            <a:r>
              <a:rPr lang="el-GR" dirty="0"/>
              <a:t>Περιγραφική έρευνα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AC5C1F4-0444-B508-40EA-ED02638BD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51288" cy="474529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sz="2400" b="1" dirty="0"/>
              <a:t>1. Ποσοτική έρευνα:</a:t>
            </a:r>
          </a:p>
          <a:p>
            <a:r>
              <a:rPr lang="el-GR" sz="2400" dirty="0"/>
              <a:t>Οι αλγόριθμοι μηχανικής μάθησης συχνά συνδέονται με την ποσοτική έρευνα. </a:t>
            </a:r>
          </a:p>
          <a:p>
            <a:r>
              <a:rPr lang="el-GR" sz="2400" b="1" dirty="0"/>
              <a:t>Παραδείγματα:</a:t>
            </a:r>
            <a:endParaRPr lang="el-GR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/>
              <a:t>Ανάλυση δεδομένων για την πρόβλεψη τάσεων (π.χ., μέσω γραμμικής παλινδρόμησης).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/>
              <a:t>Κατηγοριοποίηση δεδομένων (π.χ., με χρήση </a:t>
            </a:r>
            <a:r>
              <a:rPr lang="el-GR" sz="2400" dirty="0" err="1"/>
              <a:t>νευρωνικών</a:t>
            </a:r>
            <a:r>
              <a:rPr lang="el-GR" sz="2400" dirty="0"/>
              <a:t> δικτύων).</a:t>
            </a:r>
          </a:p>
          <a:p>
            <a:pPr marL="0" indent="0">
              <a:buNone/>
            </a:pPr>
            <a:r>
              <a:rPr lang="el-GR" sz="2400" b="1" dirty="0"/>
              <a:t>2. Περιγραφική έρευνα:</a:t>
            </a:r>
          </a:p>
          <a:p>
            <a:r>
              <a:rPr lang="el-GR" sz="2400" dirty="0"/>
              <a:t>Οι αλγόριθμοι μπορούν να ανήκουν στην περιγραφική έρευνα. </a:t>
            </a:r>
          </a:p>
          <a:p>
            <a:r>
              <a:rPr lang="el-GR" sz="2400" b="1" dirty="0"/>
              <a:t>Παραδείγματα:</a:t>
            </a:r>
            <a:endParaRPr lang="el-GR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/>
              <a:t>Αναγνώριση θεμάτων σε μεγάλα σύνολα κειμένων (π.χ., </a:t>
            </a:r>
            <a:r>
              <a:rPr lang="el-GR" sz="2400" dirty="0" err="1"/>
              <a:t>Topic</a:t>
            </a:r>
            <a:r>
              <a:rPr lang="el-GR" sz="2400" dirty="0"/>
              <a:t> </a:t>
            </a:r>
            <a:r>
              <a:rPr lang="el-GR" sz="2400" dirty="0" err="1"/>
              <a:t>Modeling</a:t>
            </a:r>
            <a:r>
              <a:rPr lang="el-GR" sz="2400" dirty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/>
              <a:t>Εξερεύνηση δομών δεδομένων μέσω </a:t>
            </a:r>
            <a:r>
              <a:rPr lang="el-GR" sz="2400" dirty="0" err="1"/>
              <a:t>clustering</a:t>
            </a:r>
            <a:r>
              <a:rPr lang="el-GR" sz="2400" dirty="0"/>
              <a:t> (π.χ., K-Means για την αναγνώριση ομάδων).</a:t>
            </a:r>
          </a:p>
          <a:p>
            <a:pPr marL="0" indent="0">
              <a:buNone/>
            </a:pPr>
            <a:endParaRPr lang="el-GR" sz="1800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F7EBC4E-5F8E-9461-0554-C7CD46FC4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98F6E-636B-45F8-8356-3F3BB604E4F0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72662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04897B31-5DAC-6D49-30E0-01D75B9EE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089" y="812279"/>
            <a:ext cx="10506456" cy="1014984"/>
          </a:xfrm>
        </p:spPr>
        <p:txBody>
          <a:bodyPr anchor="b"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Κύριες Διαφορές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3D55DA6-E96E-2D8E-2DA1-11F73901A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3254" y="6356350"/>
            <a:ext cx="247749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C398F6E-636B-45F8-8356-3F3BB604E4F0}" type="slidenum">
              <a:rPr lang="el-GR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26</a:t>
            </a:fld>
            <a:endParaRPr lang="el-G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5" name="Θέση περιεχομένου 4">
            <a:extLst>
              <a:ext uri="{FF2B5EF4-FFF2-40B4-BE49-F238E27FC236}">
                <a16:creationId xmlns:a16="http://schemas.microsoft.com/office/drawing/2014/main" id="{E800E751-ED18-87DE-A7F8-5BB2530B06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5310064"/>
              </p:ext>
            </p:extLst>
          </p:nvPr>
        </p:nvGraphicFramePr>
        <p:xfrm>
          <a:off x="552893" y="1863839"/>
          <a:ext cx="11185451" cy="4666983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439564">
                  <a:extLst>
                    <a:ext uri="{9D8B030D-6E8A-4147-A177-3AD203B41FA5}">
                      <a16:colId xmlns:a16="http://schemas.microsoft.com/office/drawing/2014/main" val="1350792245"/>
                    </a:ext>
                  </a:extLst>
                </a:gridCol>
                <a:gridCol w="3822804">
                  <a:extLst>
                    <a:ext uri="{9D8B030D-6E8A-4147-A177-3AD203B41FA5}">
                      <a16:colId xmlns:a16="http://schemas.microsoft.com/office/drawing/2014/main" val="3289692651"/>
                    </a:ext>
                  </a:extLst>
                </a:gridCol>
                <a:gridCol w="3923083">
                  <a:extLst>
                    <a:ext uri="{9D8B030D-6E8A-4147-A177-3AD203B41FA5}">
                      <a16:colId xmlns:a16="http://schemas.microsoft.com/office/drawing/2014/main" val="2990004696"/>
                    </a:ext>
                  </a:extLst>
                </a:gridCol>
              </a:tblGrid>
              <a:tr h="496008">
                <a:tc>
                  <a:txBody>
                    <a:bodyPr/>
                    <a:lstStyle/>
                    <a:p>
                      <a:r>
                        <a:rPr lang="el-GR" sz="2400" b="1"/>
                        <a:t>Διαφορά</a:t>
                      </a:r>
                      <a:endParaRPr lang="el-GR" sz="2400"/>
                    </a:p>
                  </a:txBody>
                  <a:tcPr marL="93753" marR="93753" marT="46877" marB="46877" anchor="ctr"/>
                </a:tc>
                <a:tc>
                  <a:txBody>
                    <a:bodyPr/>
                    <a:lstStyle/>
                    <a:p>
                      <a:r>
                        <a:rPr lang="el-GR" sz="2400" b="1"/>
                        <a:t>Ποσοτική Έρευνα</a:t>
                      </a:r>
                      <a:endParaRPr lang="el-GR" sz="2400"/>
                    </a:p>
                  </a:txBody>
                  <a:tcPr marL="93753" marR="93753" marT="46877" marB="46877" anchor="ctr"/>
                </a:tc>
                <a:tc>
                  <a:txBody>
                    <a:bodyPr/>
                    <a:lstStyle/>
                    <a:p>
                      <a:r>
                        <a:rPr lang="el-GR" sz="2400" b="1"/>
                        <a:t>Περιγραφική Έρευνα</a:t>
                      </a:r>
                      <a:endParaRPr lang="el-GR" sz="2400"/>
                    </a:p>
                  </a:txBody>
                  <a:tcPr marL="93753" marR="93753" marT="46877" marB="46877" anchor="ctr"/>
                </a:tc>
                <a:extLst>
                  <a:ext uri="{0D108BD9-81ED-4DB2-BD59-A6C34878D82A}">
                    <a16:rowId xmlns:a16="http://schemas.microsoft.com/office/drawing/2014/main" val="566300572"/>
                  </a:ext>
                </a:extLst>
              </a:tr>
              <a:tr h="834195">
                <a:tc>
                  <a:txBody>
                    <a:bodyPr/>
                    <a:lstStyle/>
                    <a:p>
                      <a:r>
                        <a:rPr lang="el-GR" sz="2400" b="1"/>
                        <a:t>Σκοπός</a:t>
                      </a:r>
                      <a:endParaRPr lang="el-GR" sz="2400"/>
                    </a:p>
                  </a:txBody>
                  <a:tcPr marL="93753" marR="93753" marT="46877" marB="46877" anchor="ctr"/>
                </a:tc>
                <a:tc>
                  <a:txBody>
                    <a:bodyPr/>
                    <a:lstStyle/>
                    <a:p>
                      <a:r>
                        <a:rPr lang="el-GR" sz="2400"/>
                        <a:t>Μέτρηση και επαλήθευση υποθέσεων.</a:t>
                      </a:r>
                    </a:p>
                  </a:txBody>
                  <a:tcPr marL="93753" marR="93753" marT="46877" marB="46877" anchor="ctr"/>
                </a:tc>
                <a:tc>
                  <a:txBody>
                    <a:bodyPr/>
                    <a:lstStyle/>
                    <a:p>
                      <a:r>
                        <a:rPr lang="el-GR" sz="2400"/>
                        <a:t>Περιγραφή φαινομένων ή καταστάσεων.</a:t>
                      </a:r>
                    </a:p>
                  </a:txBody>
                  <a:tcPr marL="93753" marR="93753" marT="46877" marB="46877" anchor="ctr"/>
                </a:tc>
                <a:extLst>
                  <a:ext uri="{0D108BD9-81ED-4DB2-BD59-A6C34878D82A}">
                    <a16:rowId xmlns:a16="http://schemas.microsoft.com/office/drawing/2014/main" val="796412785"/>
                  </a:ext>
                </a:extLst>
              </a:tr>
              <a:tr h="834195">
                <a:tc>
                  <a:txBody>
                    <a:bodyPr/>
                    <a:lstStyle/>
                    <a:p>
                      <a:r>
                        <a:rPr lang="el-GR" sz="2400" b="1"/>
                        <a:t>Είδος δεδομένων</a:t>
                      </a:r>
                      <a:endParaRPr lang="el-GR" sz="2400"/>
                    </a:p>
                  </a:txBody>
                  <a:tcPr marL="93753" marR="93753" marT="46877" marB="46877" anchor="ctr"/>
                </a:tc>
                <a:tc>
                  <a:txBody>
                    <a:bodyPr/>
                    <a:lstStyle/>
                    <a:p>
                      <a:r>
                        <a:rPr lang="el-GR" sz="2400"/>
                        <a:t>Αριθμητικά, στατιστικά δεδομένα.</a:t>
                      </a:r>
                    </a:p>
                  </a:txBody>
                  <a:tcPr marL="93753" marR="93753" marT="46877" marB="46877" anchor="ctr"/>
                </a:tc>
                <a:tc>
                  <a:txBody>
                    <a:bodyPr/>
                    <a:lstStyle/>
                    <a:p>
                      <a:r>
                        <a:rPr lang="el-GR" sz="2400"/>
                        <a:t>Ποιοτικά ή ποσοτικά δεδομένα.</a:t>
                      </a:r>
                    </a:p>
                  </a:txBody>
                  <a:tcPr marL="93753" marR="93753" marT="46877" marB="46877" anchor="ctr"/>
                </a:tc>
                <a:extLst>
                  <a:ext uri="{0D108BD9-81ED-4DB2-BD59-A6C34878D82A}">
                    <a16:rowId xmlns:a16="http://schemas.microsoft.com/office/drawing/2014/main" val="2253287360"/>
                  </a:ext>
                </a:extLst>
              </a:tr>
              <a:tr h="834195">
                <a:tc>
                  <a:txBody>
                    <a:bodyPr/>
                    <a:lstStyle/>
                    <a:p>
                      <a:r>
                        <a:rPr lang="el-GR" sz="2400" b="1"/>
                        <a:t>Ανάλυση</a:t>
                      </a:r>
                      <a:endParaRPr lang="el-GR" sz="2400"/>
                    </a:p>
                  </a:txBody>
                  <a:tcPr marL="93753" marR="93753" marT="46877" marB="46877" anchor="ctr"/>
                </a:tc>
                <a:tc>
                  <a:txBody>
                    <a:bodyPr/>
                    <a:lstStyle/>
                    <a:p>
                      <a:r>
                        <a:rPr lang="el-GR" sz="2400"/>
                        <a:t>Στατιστική, μαθηματικά μοντέλα.</a:t>
                      </a:r>
                    </a:p>
                  </a:txBody>
                  <a:tcPr marL="93753" marR="93753" marT="46877" marB="46877" anchor="ctr"/>
                </a:tc>
                <a:tc>
                  <a:txBody>
                    <a:bodyPr/>
                    <a:lstStyle/>
                    <a:p>
                      <a:r>
                        <a:rPr lang="el-GR" sz="2400" dirty="0"/>
                        <a:t>Περιγραφική στατιστική ή ποιοτική ερμηνεία.</a:t>
                      </a:r>
                    </a:p>
                  </a:txBody>
                  <a:tcPr marL="93753" marR="93753" marT="46877" marB="46877" anchor="ctr"/>
                </a:tc>
                <a:extLst>
                  <a:ext uri="{0D108BD9-81ED-4DB2-BD59-A6C34878D82A}">
                    <a16:rowId xmlns:a16="http://schemas.microsoft.com/office/drawing/2014/main" val="107964303"/>
                  </a:ext>
                </a:extLst>
              </a:tr>
              <a:tr h="834195">
                <a:tc>
                  <a:txBody>
                    <a:bodyPr/>
                    <a:lstStyle/>
                    <a:p>
                      <a:r>
                        <a:rPr lang="el-GR" sz="2400" b="1"/>
                        <a:t>Μεθοδολογία</a:t>
                      </a:r>
                      <a:endParaRPr lang="el-GR" sz="2400"/>
                    </a:p>
                  </a:txBody>
                  <a:tcPr marL="93753" marR="93753" marT="46877" marB="46877" anchor="ctr"/>
                </a:tc>
                <a:tc>
                  <a:txBody>
                    <a:bodyPr/>
                    <a:lstStyle/>
                    <a:p>
                      <a:r>
                        <a:rPr lang="el-GR" sz="2400"/>
                        <a:t>Πειράματα, κλίμακες </a:t>
                      </a:r>
                      <a:r>
                        <a:rPr lang="en-US" sz="2400"/>
                        <a:t>Likert, </a:t>
                      </a:r>
                      <a:r>
                        <a:rPr lang="el-GR" sz="2400"/>
                        <a:t>ερωτηματολόγια.</a:t>
                      </a:r>
                    </a:p>
                  </a:txBody>
                  <a:tcPr marL="93753" marR="93753" marT="46877" marB="46877" anchor="ctr"/>
                </a:tc>
                <a:tc>
                  <a:txBody>
                    <a:bodyPr/>
                    <a:lstStyle/>
                    <a:p>
                      <a:r>
                        <a:rPr lang="el-GR" sz="2400"/>
                        <a:t>Παρατηρήσεις, συνεντεύξεις, μελέτες περίπτωσης.</a:t>
                      </a:r>
                    </a:p>
                  </a:txBody>
                  <a:tcPr marL="93753" marR="93753" marT="46877" marB="46877" anchor="ctr"/>
                </a:tc>
                <a:extLst>
                  <a:ext uri="{0D108BD9-81ED-4DB2-BD59-A6C34878D82A}">
                    <a16:rowId xmlns:a16="http://schemas.microsoft.com/office/drawing/2014/main" val="3500195393"/>
                  </a:ext>
                </a:extLst>
              </a:tr>
              <a:tr h="834195">
                <a:tc>
                  <a:txBody>
                    <a:bodyPr/>
                    <a:lstStyle/>
                    <a:p>
                      <a:r>
                        <a:rPr lang="el-GR" sz="2400" b="1"/>
                        <a:t>Εστίαση</a:t>
                      </a:r>
                      <a:endParaRPr lang="el-GR" sz="2400"/>
                    </a:p>
                  </a:txBody>
                  <a:tcPr marL="93753" marR="93753" marT="46877" marB="46877" anchor="ctr"/>
                </a:tc>
                <a:tc>
                  <a:txBody>
                    <a:bodyPr/>
                    <a:lstStyle/>
                    <a:p>
                      <a:r>
                        <a:rPr lang="el-GR" sz="2400"/>
                        <a:t>Αιτιακές σχέσεις, προβλέψεις.</a:t>
                      </a:r>
                    </a:p>
                  </a:txBody>
                  <a:tcPr marL="93753" marR="93753" marT="46877" marB="46877" anchor="ctr"/>
                </a:tc>
                <a:tc>
                  <a:txBody>
                    <a:bodyPr/>
                    <a:lstStyle/>
                    <a:p>
                      <a:r>
                        <a:rPr lang="el-GR" sz="2400" dirty="0"/>
                        <a:t>Αναγνώριση χαρακτηριστικών, μοτίβων.</a:t>
                      </a:r>
                    </a:p>
                  </a:txBody>
                  <a:tcPr marL="93753" marR="93753" marT="46877" marB="46877" anchor="ctr"/>
                </a:tc>
                <a:extLst>
                  <a:ext uri="{0D108BD9-81ED-4DB2-BD59-A6C34878D82A}">
                    <a16:rowId xmlns:a16="http://schemas.microsoft.com/office/drawing/2014/main" val="3387785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48168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CBB1F9A-A74F-3494-1A11-AF7C5B447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/>
              <a:t>Κατηγοριοποίηση (</a:t>
            </a:r>
            <a:r>
              <a:rPr lang="en-US" sz="4400" dirty="0"/>
              <a:t>classification</a:t>
            </a:r>
            <a:r>
              <a:rPr lang="el-GR" sz="4400" dirty="0"/>
              <a:t>)</a:t>
            </a:r>
            <a:br>
              <a:rPr lang="el-GR" sz="4400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35FC6D2-113A-408A-470A-BF79E0D30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510" y="1451610"/>
            <a:ext cx="10915650" cy="5269865"/>
          </a:xfrm>
        </p:spPr>
        <p:txBody>
          <a:bodyPr>
            <a:normAutofit/>
          </a:bodyPr>
          <a:lstStyle/>
          <a:p>
            <a:r>
              <a:rPr lang="el-GR" sz="2400" dirty="0"/>
              <a:t>Η κατηγοριοποίηση ή ταξινόμηση είναι η διαδικασία κατά την οποία ένα στοιχείο ανατίθεται σε μια κατηγορία, από ένα προκαθορισμένο σύνολο κατηγοριών.</a:t>
            </a:r>
          </a:p>
          <a:p>
            <a:r>
              <a:rPr lang="el-GR" sz="2400" dirty="0"/>
              <a:t>Ο στόχος της διαδικασίας αυτής είναι η ανάπτυξη ενός μοντέλου που θα πραγματοποιεί κατηγοριοποίηση σε μελλοντικών (άγνωστα) δεδομένα. </a:t>
            </a:r>
            <a:endParaRPr lang="en-US" sz="2400" dirty="0"/>
          </a:p>
          <a:p>
            <a:pPr marL="0" indent="0">
              <a:buNone/>
            </a:pPr>
            <a:r>
              <a:rPr lang="el-GR" sz="2400" b="1" dirty="0"/>
              <a:t>Το παράδειγμα του </a:t>
            </a:r>
            <a:r>
              <a:rPr lang="en-US" sz="2400" b="1" dirty="0">
                <a:solidFill>
                  <a:srgbClr val="FF0000"/>
                </a:solidFill>
              </a:rPr>
              <a:t>Iris dataset </a:t>
            </a:r>
            <a:endParaRPr lang="el-GR" sz="2400" dirty="0"/>
          </a:p>
          <a:p>
            <a:r>
              <a:rPr lang="el-GR" sz="2000" dirty="0"/>
              <a:t>Το σύνολο δεδομένων Iris, αποτελείται από 150</a:t>
            </a:r>
            <a:r>
              <a:rPr lang="en-US" sz="2000" dirty="0"/>
              <a:t> </a:t>
            </a:r>
            <a:r>
              <a:rPr lang="el-GR" sz="2000" dirty="0"/>
              <a:t>μετρήσεις που αφορούν σε λουλούδια.</a:t>
            </a:r>
          </a:p>
          <a:p>
            <a:r>
              <a:rPr lang="el-GR" sz="2000" dirty="0"/>
              <a:t>Κάθε μέτρηση έχει 4 διαστάσεις, μήκος/πλάτος</a:t>
            </a:r>
            <a:r>
              <a:rPr lang="en-US" sz="2000" dirty="0"/>
              <a:t> </a:t>
            </a:r>
            <a:r>
              <a:rPr lang="el-GR" sz="2000" dirty="0"/>
              <a:t>σέπαλων και πετάλων.</a:t>
            </a:r>
          </a:p>
          <a:p>
            <a:r>
              <a:rPr lang="el-GR" sz="2000" dirty="0"/>
              <a:t> Τα δεδομένα κατατάσσονται σε τρεις κατηγορίες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l-GR" sz="2000" dirty="0"/>
              <a:t>(</a:t>
            </a:r>
            <a:r>
              <a:rPr lang="el-GR" sz="2000" dirty="0" err="1"/>
              <a:t>setosa</a:t>
            </a:r>
            <a:r>
              <a:rPr lang="el-GR" sz="2000" dirty="0"/>
              <a:t>, </a:t>
            </a:r>
            <a:r>
              <a:rPr lang="el-GR" sz="2000" dirty="0" err="1"/>
              <a:t>virginica</a:t>
            </a:r>
            <a:r>
              <a:rPr lang="el-GR" sz="2000" dirty="0"/>
              <a:t>, </a:t>
            </a:r>
            <a:r>
              <a:rPr lang="el-GR" sz="2000" dirty="0" err="1"/>
              <a:t>versicolor</a:t>
            </a:r>
            <a:r>
              <a:rPr lang="el-GR" sz="2000" dirty="0"/>
              <a:t>).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CBB095F-DABE-1EEF-12C5-8C84BB3A8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98F6E-636B-45F8-8356-3F3BB604E4F0}" type="slidenum">
              <a:rPr lang="el-GR" smtClean="0"/>
              <a:t>27</a:t>
            </a:fld>
            <a:endParaRPr lang="el-GR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2DA82947-459F-EAE0-B6CC-4E4BC4591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336" y="4623592"/>
            <a:ext cx="2361878" cy="2146692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BB2CD292-720A-4B9B-DE47-A69A272F4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1189" y="4643046"/>
            <a:ext cx="2361879" cy="2102833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B04B6C35-BBBB-9BDA-7FA6-67F05FB38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4043" y="4643046"/>
            <a:ext cx="2456027" cy="207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4678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6ABBE9E-A3A5-C61A-722E-302528DA8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Iris Dataset </a:t>
            </a:r>
            <a:endParaRPr lang="el-GR" b="1" dirty="0">
              <a:latin typeface="+mn-lt"/>
            </a:endParaRP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8950330A-D526-CDB9-0B61-428C7D081D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0989" y="1863644"/>
            <a:ext cx="11190756" cy="4492706"/>
          </a:xfrm>
        </p:spPr>
      </p:pic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0BCE6AA-0A22-7A1D-2E50-EC976C85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98F6E-636B-45F8-8356-3F3BB604E4F0}" type="slidenum">
              <a:rPr lang="el-GR" smtClean="0"/>
              <a:t>28</a:t>
            </a:fld>
            <a:endParaRPr lang="el-G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6770DF-F6F6-99D4-306A-B85E1A88E942}"/>
              </a:ext>
            </a:extLst>
          </p:cNvPr>
          <p:cNvSpPr txBox="1"/>
          <p:nvPr/>
        </p:nvSpPr>
        <p:spPr>
          <a:xfrm>
            <a:off x="5081567" y="975299"/>
            <a:ext cx="67401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hlinkClick r:id="rId3"/>
              </a:rPr>
              <a:t>https://www.kaggle.com/datasets/uciml/iris</a:t>
            </a:r>
            <a:r>
              <a:rPr lang="en-US" sz="2800" dirty="0"/>
              <a:t> </a:t>
            </a:r>
            <a:endParaRPr lang="el-GR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DAE4BA-737C-36D9-FD00-396E9F454DFA}"/>
              </a:ext>
            </a:extLst>
          </p:cNvPr>
          <p:cNvSpPr txBox="1"/>
          <p:nvPr/>
        </p:nvSpPr>
        <p:spPr>
          <a:xfrm>
            <a:off x="5081567" y="365125"/>
            <a:ext cx="5429250" cy="370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Δείτε το </a:t>
            </a:r>
            <a:r>
              <a:rPr lang="en-US" dirty="0"/>
              <a:t>dataset </a:t>
            </a:r>
            <a:r>
              <a:rPr lang="el-GR" dirty="0"/>
              <a:t>στον παρακάτω σύνδεσμο:</a:t>
            </a:r>
          </a:p>
        </p:txBody>
      </p:sp>
    </p:spTree>
    <p:extLst>
      <p:ext uri="{BB962C8B-B14F-4D97-AF65-F5344CB8AC3E}">
        <p14:creationId xmlns:p14="http://schemas.microsoft.com/office/powerpoint/2010/main" val="40205897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043C26-160E-59A1-8B23-3D3F26775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/>
              <a:t>Κατηγοριοποίηση (</a:t>
            </a:r>
            <a:r>
              <a:rPr lang="en-US" sz="4400" dirty="0"/>
              <a:t>classification</a:t>
            </a:r>
            <a:r>
              <a:rPr lang="el-GR" sz="4400" dirty="0"/>
              <a:t>)</a:t>
            </a:r>
            <a:br>
              <a:rPr lang="el-GR" sz="4400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20FE5EB-8CEC-DE73-C069-386C3D1A9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880"/>
            <a:ext cx="10694670" cy="529209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C00000"/>
                </a:solidFill>
              </a:rPr>
              <a:t>Εκπαίδευση (training):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l-GR" dirty="0"/>
              <a:t>Δημιουργία του μοντέλου με βάση ένα σύνολο προ</a:t>
            </a:r>
            <a:r>
              <a:rPr lang="en-US" dirty="0"/>
              <a:t>-</a:t>
            </a:r>
            <a:r>
              <a:rPr lang="el-GR" dirty="0"/>
              <a:t>κατηγοριοποιημένων</a:t>
            </a:r>
            <a:r>
              <a:rPr lang="en-US" dirty="0"/>
              <a:t> </a:t>
            </a:r>
            <a:r>
              <a:rPr lang="el-GR" dirty="0"/>
              <a:t>(annotated) παραδειγμάτων, τα δεδομένα εκπαίδευσης (training data).</a:t>
            </a:r>
            <a:endParaRPr lang="en-US" dirty="0"/>
          </a:p>
          <a:p>
            <a:pPr lvl="1"/>
            <a:r>
              <a:rPr lang="el-GR" dirty="0"/>
              <a:t>Τα δεδομένα εκπαίδευσης αναλύονται από ένα αλγόριθμο για να σχηματιστεί το</a:t>
            </a:r>
            <a:r>
              <a:rPr lang="en-US" dirty="0"/>
              <a:t> </a:t>
            </a:r>
            <a:r>
              <a:rPr lang="el-GR" dirty="0"/>
              <a:t>μοντέλο.</a:t>
            </a:r>
            <a:endParaRPr lang="en-US" dirty="0"/>
          </a:p>
          <a:p>
            <a:pPr lvl="1"/>
            <a:r>
              <a:rPr lang="el-GR" dirty="0"/>
              <a:t>Το μοντέλο μπορεί να έχει διάφορες μορφές (κανόνες, δέντρα, δάσος, δίκτυο,</a:t>
            </a:r>
            <a:r>
              <a:rPr lang="en-US" dirty="0"/>
              <a:t> </a:t>
            </a:r>
            <a:r>
              <a:rPr lang="el-GR" dirty="0"/>
              <a:t>μαθηματική μορφή, κ.α.)</a:t>
            </a:r>
            <a:endParaRPr lang="en-US" dirty="0"/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l-GR" dirty="0">
                <a:solidFill>
                  <a:srgbClr val="C00000"/>
                </a:solidFill>
              </a:rPr>
              <a:t>Επικύρωση (validation):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l-GR" dirty="0"/>
              <a:t> Ένα σύνολο δοκιμαστικών δεδομένων (test data) χρησιμοποιούνται για την</a:t>
            </a:r>
            <a:r>
              <a:rPr lang="en-US" dirty="0"/>
              <a:t> </a:t>
            </a:r>
            <a:r>
              <a:rPr lang="el-GR" dirty="0"/>
              <a:t>αξιολόγηση του μοντέλου.</a:t>
            </a:r>
            <a:endParaRPr lang="en-US" dirty="0"/>
          </a:p>
          <a:p>
            <a:pPr lvl="1"/>
            <a:r>
              <a:rPr lang="el-GR" dirty="0"/>
              <a:t>Σύγκριση της εξόδου του μοντέλου με την πραγματική κατηγορία.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E64F4EA-3028-AD43-8CE2-34E935641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98F6E-636B-45F8-8356-3F3BB604E4F0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9203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98C6A-1CF8-86DE-4E64-BCF6CFB19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6EE7988-AAA4-B57B-8FD3-BD898B118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Στόχοι της Ενότητας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2EFA686-CEE8-EFAE-1C7E-FBC9D47A4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8800"/>
            <a:ext cx="10515600" cy="4892675"/>
          </a:xfrm>
        </p:spPr>
        <p:txBody>
          <a:bodyPr>
            <a:normAutofit/>
          </a:bodyPr>
          <a:lstStyle/>
          <a:p>
            <a:r>
              <a:rPr lang="el-GR" sz="3600" dirty="0"/>
              <a:t>Να </a:t>
            </a:r>
            <a:r>
              <a:rPr lang="el-GR" sz="3600" b="1" dirty="0"/>
              <a:t>οριστούν </a:t>
            </a:r>
            <a:r>
              <a:rPr lang="el-GR" sz="3600" dirty="0"/>
              <a:t>η επιστήμη των δεδομένων, μεγάλα δεδομένα, μηχανική μάθηση </a:t>
            </a:r>
          </a:p>
          <a:p>
            <a:pPr marL="0" indent="0">
              <a:buNone/>
            </a:pPr>
            <a:endParaRPr lang="el-GR" sz="3600" dirty="0"/>
          </a:p>
          <a:p>
            <a:r>
              <a:rPr lang="el-GR" sz="3600" dirty="0"/>
              <a:t>Να γίνει σύντομη ιστορική </a:t>
            </a:r>
            <a:r>
              <a:rPr lang="el-GR" sz="3600" b="1" dirty="0"/>
              <a:t>αναδρομή </a:t>
            </a:r>
            <a:r>
              <a:rPr lang="el-GR" sz="3600" dirty="0"/>
              <a:t>στην εξέλιξη της επιστήμης των δεδομένων</a:t>
            </a:r>
          </a:p>
          <a:p>
            <a:pPr marL="0" indent="0">
              <a:buNone/>
            </a:pPr>
            <a:endParaRPr lang="el-GR" sz="3600" dirty="0"/>
          </a:p>
          <a:p>
            <a:r>
              <a:rPr lang="el-GR" sz="3600" dirty="0"/>
              <a:t>Να αναφερθούν οι </a:t>
            </a:r>
            <a:r>
              <a:rPr lang="el-GR" sz="3600" b="1" dirty="0"/>
              <a:t>μέθοδοι</a:t>
            </a:r>
            <a:r>
              <a:rPr lang="el-GR" sz="3600" dirty="0"/>
              <a:t> και οι </a:t>
            </a:r>
            <a:r>
              <a:rPr lang="el-GR" sz="3600" b="1" dirty="0"/>
              <a:t>τεχνικές</a:t>
            </a:r>
            <a:r>
              <a:rPr lang="el-GR" sz="3600" dirty="0"/>
              <a:t> ανάλυσης δεδομένων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F1F8A19-E910-C4A1-EAF4-CE43A62F3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98F6E-636B-45F8-8356-3F3BB604E4F0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38378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1C8491F-9101-FC09-799E-4A7017CCE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805"/>
            <a:ext cx="10515600" cy="1132205"/>
          </a:xfrm>
        </p:spPr>
        <p:txBody>
          <a:bodyPr/>
          <a:lstStyle/>
          <a:p>
            <a:r>
              <a:rPr lang="el-GR" dirty="0"/>
              <a:t>Παλινδρόμηση (</a:t>
            </a:r>
            <a:r>
              <a:rPr lang="en-US" dirty="0"/>
              <a:t>regression</a:t>
            </a:r>
            <a:r>
              <a:rPr lang="el-GR" dirty="0"/>
              <a:t>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B6676E0-E66C-965E-874B-76B7E542C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371600"/>
            <a:ext cx="6526530" cy="5224145"/>
          </a:xfrm>
        </p:spPr>
        <p:txBody>
          <a:bodyPr>
            <a:noAutofit/>
          </a:bodyPr>
          <a:lstStyle/>
          <a:p>
            <a:r>
              <a:rPr lang="el-GR" sz="2200" dirty="0"/>
              <a:t>Στόχος της είναι η </a:t>
            </a:r>
            <a:r>
              <a:rPr lang="el-GR" sz="2200" b="1" dirty="0"/>
              <a:t>πρόβλεψη</a:t>
            </a:r>
            <a:r>
              <a:rPr lang="el-GR" sz="2200" dirty="0"/>
              <a:t> μιας </a:t>
            </a:r>
            <a:r>
              <a:rPr lang="el-GR" sz="2200" b="1" dirty="0"/>
              <a:t>συνεχούς τιμής</a:t>
            </a:r>
            <a:r>
              <a:rPr lang="el-GR" sz="2200" dirty="0"/>
              <a:t>, συνήθως αριθμητικής, βάσει της σχέσης μεταξύ μιας ή περισσότερων </a:t>
            </a:r>
            <a:r>
              <a:rPr lang="el-GR" sz="2200" b="1" dirty="0"/>
              <a:t>ανεξάρτητων</a:t>
            </a:r>
            <a:r>
              <a:rPr lang="el-GR" sz="2200" dirty="0"/>
              <a:t> μεταβλητών . </a:t>
            </a:r>
          </a:p>
          <a:p>
            <a:r>
              <a:rPr lang="el-GR" sz="2200" dirty="0"/>
              <a:t>Πιο απλά, στόχος είναι η πρόβλεψη της τιμής ενός συνεχούς αποτελέσματος βάσει των </a:t>
            </a:r>
            <a:r>
              <a:rPr lang="el-GR" sz="2200" b="1" dirty="0"/>
              <a:t>δεδομένων εκπαίδευσης. </a:t>
            </a:r>
          </a:p>
          <a:p>
            <a:r>
              <a:rPr lang="el-GR" sz="2200" b="1" dirty="0">
                <a:solidFill>
                  <a:srgbClr val="C00000"/>
                </a:solidFill>
              </a:rPr>
              <a:t>Παράδειγμα</a:t>
            </a:r>
            <a:r>
              <a:rPr lang="el-GR" sz="2200" dirty="0"/>
              <a:t>: πρόβλεψη θερμοκρασίας μιας πόλης για την επόμενη ημέρα, βάσει ώρας, εποχής, υγρασίας κ.ά – Το μοντέλο παλινδρόμησης θα προβλέπει μια συνεχή τιμή δηλαδή την μέγιστη τιμή θερμοκρασίας. </a:t>
            </a:r>
          </a:p>
          <a:p>
            <a:r>
              <a:rPr lang="el-GR" sz="2200" dirty="0"/>
              <a:t>Σκοπός είναι η </a:t>
            </a:r>
            <a:r>
              <a:rPr lang="el-GR" sz="2200" b="1" dirty="0"/>
              <a:t>καλύτερη προσαρμογή (</a:t>
            </a:r>
            <a:r>
              <a:rPr lang="en-US" sz="2200" b="1" dirty="0"/>
              <a:t>fit</a:t>
            </a:r>
            <a:r>
              <a:rPr lang="el-GR" sz="2200" b="1" dirty="0"/>
              <a:t>)</a:t>
            </a:r>
            <a:r>
              <a:rPr lang="en-US" sz="2200" b="1" dirty="0"/>
              <a:t> </a:t>
            </a:r>
            <a:r>
              <a:rPr lang="el-GR" sz="2200" dirty="0"/>
              <a:t>στα δεδομένα εκπαίδευσης, προσπαθώντας να προσεγγίσουν τη συνάρτηση που περιγράφει τη σχέση μεταξύ των δεδομένων εισόδου και της επιθυμητής τιμής εξόδου. 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09F9C9B-40B3-D285-CC0D-33271EBE6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98F6E-636B-45F8-8356-3F3BB604E4F0}" type="slidenum">
              <a:rPr lang="el-GR" smtClean="0"/>
              <a:t>30</a:t>
            </a:fld>
            <a:endParaRPr lang="el-GR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B7F692D9-7136-9785-42B4-FE0BBA7E5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5090" y="1497330"/>
            <a:ext cx="574494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3538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9DB4571-6CB9-3E49-BC5C-B6E293886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675"/>
            <a:ext cx="10515600" cy="1120775"/>
          </a:xfrm>
        </p:spPr>
        <p:txBody>
          <a:bodyPr/>
          <a:lstStyle/>
          <a:p>
            <a:r>
              <a:rPr lang="el-GR" dirty="0"/>
              <a:t>Ομαδοποίηση (</a:t>
            </a:r>
            <a:r>
              <a:rPr lang="en-US" dirty="0"/>
              <a:t>clustering</a:t>
            </a:r>
            <a:r>
              <a:rPr lang="el-GR" dirty="0"/>
              <a:t>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FCF6526-6FBD-6D8F-2AB6-533B77F1F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60" y="1405889"/>
            <a:ext cx="6080760" cy="5315585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Η ομαδοποίηση ή συσταδοποίηση είναι μία διαδικασία κατά την οποία ένα σύνολο από στοιχεία, </a:t>
            </a:r>
            <a:r>
              <a:rPr lang="el-GR" b="1" dirty="0"/>
              <a:t>διαχωρίζονται</a:t>
            </a:r>
            <a:r>
              <a:rPr lang="el-GR" dirty="0"/>
              <a:t> σε ένα σύνολο από ομάδες.</a:t>
            </a:r>
            <a:endParaRPr lang="en-US" dirty="0"/>
          </a:p>
          <a:p>
            <a:r>
              <a:rPr lang="el-GR" dirty="0"/>
              <a:t>Ο στόχος της διαδικασίας αυτής είναι η εύρεση των</a:t>
            </a:r>
            <a:r>
              <a:rPr lang="en-US" dirty="0"/>
              <a:t> </a:t>
            </a:r>
            <a:r>
              <a:rPr lang="el-GR" dirty="0"/>
              <a:t>ομάδων. </a:t>
            </a:r>
          </a:p>
          <a:p>
            <a:r>
              <a:rPr lang="el-GR" dirty="0"/>
              <a:t>Οι ομάδες / συστάδες σχηματίζονται βάσει </a:t>
            </a:r>
            <a:r>
              <a:rPr lang="el-GR" b="1" dirty="0"/>
              <a:t>ομοιότητας</a:t>
            </a:r>
            <a:r>
              <a:rPr lang="el-GR" dirty="0"/>
              <a:t>. </a:t>
            </a:r>
          </a:p>
          <a:p>
            <a:r>
              <a:rPr lang="el-GR" b="1" dirty="0">
                <a:solidFill>
                  <a:srgbClr val="C00000"/>
                </a:solidFill>
              </a:rPr>
              <a:t>Παραδείγματα</a:t>
            </a:r>
          </a:p>
          <a:p>
            <a:pPr lvl="1"/>
            <a:r>
              <a:rPr lang="el-GR" dirty="0"/>
              <a:t>Ομαδοποίηση καταναλωτών βάσει αγοραστικών συνηθειών. </a:t>
            </a:r>
          </a:p>
          <a:p>
            <a:pPr lvl="1"/>
            <a:r>
              <a:rPr lang="el-GR" dirty="0"/>
              <a:t>Ομαδοποίηση φωτογραφιών βάσει περιεχομένου τους.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98DB3AD-40C2-0F18-519B-E775A0612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98F6E-636B-45F8-8356-3F3BB604E4F0}" type="slidenum">
              <a:rPr lang="el-GR" smtClean="0"/>
              <a:t>31</a:t>
            </a:fld>
            <a:endParaRPr lang="el-GR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F27F5CCE-4201-2031-D9D0-436006E9C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5098" y="1405889"/>
            <a:ext cx="5402580" cy="508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1524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124B837-D71C-C2AE-3AC2-DF155C57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101"/>
            <a:ext cx="10515600" cy="1006475"/>
          </a:xfrm>
        </p:spPr>
        <p:txBody>
          <a:bodyPr/>
          <a:lstStyle/>
          <a:p>
            <a:r>
              <a:rPr lang="el-GR" dirty="0"/>
              <a:t>Ανάλυση χρονοσειρών (</a:t>
            </a:r>
            <a:r>
              <a:rPr lang="en-US" dirty="0"/>
              <a:t>time-series analysis</a:t>
            </a:r>
            <a:r>
              <a:rPr lang="el-GR" dirty="0"/>
              <a:t>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D57390B-CBFA-F0C8-B0F2-6EF68A8EB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1180576"/>
            <a:ext cx="11201400" cy="5414534"/>
          </a:xfrm>
        </p:spPr>
        <p:txBody>
          <a:bodyPr>
            <a:normAutofit/>
          </a:bodyPr>
          <a:lstStyle/>
          <a:p>
            <a:r>
              <a:rPr lang="el-GR" sz="2000" dirty="0"/>
              <a:t>Τα δεδομένα αυτά αφορούν μια σειρά από παρατηρήσεις ή μετρήσεις που καταγράφονται με βάσει το χρόνο. </a:t>
            </a:r>
            <a:r>
              <a:rPr lang="en-US" sz="2000" dirty="0"/>
              <a:t> </a:t>
            </a:r>
            <a:endParaRPr lang="el-GR" sz="2000" dirty="0"/>
          </a:p>
          <a:p>
            <a:r>
              <a:rPr lang="el-GR" sz="2000" dirty="0"/>
              <a:t>Παρέχουν πληροφορίες για το πώς αλλάζει μια μεταβλητή με την πάροδο του χρόνου.</a:t>
            </a:r>
            <a:endParaRPr lang="en-US" sz="2000" dirty="0"/>
          </a:p>
          <a:p>
            <a:r>
              <a:rPr lang="el-GR" sz="2000" dirty="0"/>
              <a:t>Ευρεία χρήση σε τομείς όπως οικονομία, κλιματολογία, διακυβέρνηση, παραγωγή.   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02CB35A-AC52-2C9F-1C5A-22C90D0B1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98F6E-636B-45F8-8356-3F3BB604E4F0}" type="slidenum">
              <a:rPr lang="el-GR" smtClean="0"/>
              <a:t>32</a:t>
            </a:fld>
            <a:endParaRPr lang="el-GR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C38505B9-FAE9-418A-582F-A314FA8FF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201" y="2606040"/>
            <a:ext cx="7294551" cy="407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269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46134BB-C6FA-2165-2610-64B29F371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845"/>
            <a:ext cx="10515600" cy="1177925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Κανόνες συσχέτισης </a:t>
            </a:r>
            <a:r>
              <a:rPr lang="en-US" sz="4400" dirty="0"/>
              <a:t>(association rule mining)</a:t>
            </a:r>
            <a:br>
              <a:rPr lang="el-GR" sz="4400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40D58A8-1EFD-7A1F-BFD4-FB6F23491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190" y="1314450"/>
            <a:ext cx="11532870" cy="5132070"/>
          </a:xfrm>
        </p:spPr>
        <p:txBody>
          <a:bodyPr>
            <a:normAutofit/>
          </a:bodyPr>
          <a:lstStyle/>
          <a:p>
            <a:r>
              <a:rPr lang="el-GR" dirty="0"/>
              <a:t>Η εξόρυξη κανόνων συσχέτισης είναι η διαδικασία κατά την οποία από ένα σύνολο δεδομένων εξάγονται όλες οι συσχετίσεις που ικανοποιούν κάποια όρια εμπιστοσύνης (</a:t>
            </a:r>
            <a:r>
              <a:rPr lang="en-US" dirty="0"/>
              <a:t>confidence</a:t>
            </a:r>
            <a:r>
              <a:rPr lang="el-GR" dirty="0"/>
              <a:t>) και υποστήριξης (</a:t>
            </a:r>
            <a:r>
              <a:rPr lang="en-US" dirty="0"/>
              <a:t>support</a:t>
            </a:r>
            <a:r>
              <a:rPr lang="el-GR" dirty="0"/>
              <a:t>). </a:t>
            </a:r>
            <a:endParaRPr lang="en-US" dirty="0"/>
          </a:p>
          <a:p>
            <a:r>
              <a:rPr lang="el-GR" dirty="0"/>
              <a:t>Πιο συγκεκριμένα ανιχνεύουν σχέσεις μεταξύ μεταβλητών σε ένα σύνολο δεδομένων. 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C1807A7-EA62-1411-03A2-2AF2CFDC2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98F6E-636B-45F8-8356-3F3BB604E4F0}" type="slidenum">
              <a:rPr lang="el-GR" smtClean="0"/>
              <a:t>33</a:t>
            </a:fld>
            <a:endParaRPr lang="el-G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95C5B65-6BB5-E785-B2AF-F4E6DF8BE5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66"/>
          <a:stretch/>
        </p:blipFill>
        <p:spPr bwMode="auto">
          <a:xfrm>
            <a:off x="279426" y="3429000"/>
            <a:ext cx="11535384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576DA0-E0C1-83DD-EB7E-419854AF4EC0}"/>
              </a:ext>
            </a:extLst>
          </p:cNvPr>
          <p:cNvSpPr txBox="1"/>
          <p:nvPr/>
        </p:nvSpPr>
        <p:spPr>
          <a:xfrm>
            <a:off x="2305050" y="6139190"/>
            <a:ext cx="9544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(Α)              +              (Β)             </a:t>
            </a:r>
            <a:r>
              <a:rPr lang="el-GR" sz="28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→              (Γ)</a:t>
            </a:r>
            <a:r>
              <a:rPr lang="el-GR" dirty="0"/>
              <a:t>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8DE088-3DB8-DC25-2F86-921329DD1EF7}"/>
              </a:ext>
            </a:extLst>
          </p:cNvPr>
          <p:cNvSpPr txBox="1"/>
          <p:nvPr/>
        </p:nvSpPr>
        <p:spPr>
          <a:xfrm>
            <a:off x="6598920" y="3372653"/>
            <a:ext cx="4023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chemeClr val="accent2">
                    <a:lumMod val="75000"/>
                  </a:schemeClr>
                </a:solidFill>
              </a:rPr>
              <a:t>Παράδειγμα</a:t>
            </a:r>
            <a:r>
              <a:rPr lang="el-GR" sz="2000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l-GR" sz="2000" dirty="0"/>
              <a:t>Όσοι αγοράζουν τα Α και Β προϊόντα τείνουν συνήθως να αγοράζουν και το Γ μαζί. </a:t>
            </a:r>
          </a:p>
        </p:txBody>
      </p:sp>
    </p:spTree>
    <p:extLst>
      <p:ext uri="{BB962C8B-B14F-4D97-AF65-F5344CB8AC3E}">
        <p14:creationId xmlns:p14="http://schemas.microsoft.com/office/powerpoint/2010/main" val="1697479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1928BE4-08A9-6C12-723A-16E8E7DA2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/>
              <a:t>Ανάλυση ακολουθιών </a:t>
            </a:r>
            <a:r>
              <a:rPr lang="en-US" sz="4400" dirty="0"/>
              <a:t>(sequential analysis)</a:t>
            </a:r>
            <a:br>
              <a:rPr lang="el-GR" sz="4400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CE42E92-7033-9797-D581-E0704E5F0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8730"/>
            <a:ext cx="10515600" cy="5360670"/>
          </a:xfrm>
        </p:spPr>
        <p:txBody>
          <a:bodyPr>
            <a:normAutofit/>
          </a:bodyPr>
          <a:lstStyle/>
          <a:p>
            <a:r>
              <a:rPr lang="el-GR" sz="2400" dirty="0"/>
              <a:t>Πρόκειται για διαδικασία εξαγωγής πληροφοριών και κατανόησης συμπεριφορών μέσω της ερμηνείας γεγονότων τα οποία συμβαίνουν με κάποια χρονική σειρά. </a:t>
            </a:r>
          </a:p>
          <a:p>
            <a:r>
              <a:rPr lang="el-GR" sz="2400" dirty="0"/>
              <a:t>Αναγνώριση επαναλαμβανόμενων μοτίβων. </a:t>
            </a:r>
          </a:p>
          <a:p>
            <a:r>
              <a:rPr lang="el-GR" sz="2400" dirty="0"/>
              <a:t>Πρόβλεψη μελλοντικών γεγονότων, ή λήψη αποφάσεων βάσει προηγούμενων προτύπων. 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183F04F-CED7-9805-1CB7-009BFA078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98F6E-636B-45F8-8356-3F3BB604E4F0}" type="slidenum">
              <a:rPr lang="el-GR" smtClean="0"/>
              <a:t>34</a:t>
            </a:fld>
            <a:endParaRPr lang="el-GR"/>
          </a:p>
        </p:txBody>
      </p:sp>
      <p:pic>
        <p:nvPicPr>
          <p:cNvPr id="2050" name="Picture 2" descr="Sequence analysis in social sciences - Wikipedia">
            <a:extLst>
              <a:ext uri="{FF2B5EF4-FFF2-40B4-BE49-F238E27FC236}">
                <a16:creationId xmlns:a16="http://schemas.microsoft.com/office/drawing/2014/main" id="{1B923760-2413-2B0F-D11A-3083A14CA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330" y="3531870"/>
            <a:ext cx="7760970" cy="318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387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2BE1E98-689F-5C51-FE99-4C4E55D6B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960438"/>
          </a:xfrm>
        </p:spPr>
        <p:txBody>
          <a:bodyPr/>
          <a:lstStyle/>
          <a:p>
            <a:r>
              <a:rPr lang="el-GR" dirty="0"/>
              <a:t>Εισαγωγή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3B121D0-30C3-9F17-1D1D-3F9E02293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6963"/>
            <a:ext cx="10515600" cy="52593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3200" dirty="0">
                <a:solidFill>
                  <a:schemeClr val="accent2">
                    <a:lumMod val="75000"/>
                  </a:schemeClr>
                </a:solidFill>
              </a:rPr>
              <a:t>Πώς αντιλαμβάνεστε τον όρο "επιστήμη των δεδομένων";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05F0130-522B-EE4C-B8C9-5919E6C51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98F6E-636B-45F8-8356-3F3BB604E4F0}" type="slidenum">
              <a:rPr lang="el-GR" smtClean="0"/>
              <a:t>4</a:t>
            </a:fld>
            <a:endParaRPr lang="el-G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B84328C-B497-2A80-71A9-C4C7F0709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790" y="1769656"/>
            <a:ext cx="8458200" cy="490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163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7183976-F235-1510-0862-1D87AFC30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685"/>
            <a:ext cx="10515600" cy="1017905"/>
          </a:xfrm>
        </p:spPr>
        <p:txBody>
          <a:bodyPr/>
          <a:lstStyle/>
          <a:p>
            <a:r>
              <a:rPr lang="el-GR" dirty="0"/>
              <a:t>Ας δούμε μερικά παραδείγματα…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3CAE327-E1D9-A1E3-E66C-DAB43F28D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5900"/>
            <a:ext cx="10515600" cy="4691063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 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2D54192-2ED5-14C2-F62E-5B455C124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98F6E-636B-45F8-8356-3F3BB604E4F0}" type="slidenum">
              <a:rPr lang="el-GR" smtClean="0"/>
              <a:t>5</a:t>
            </a:fld>
            <a:endParaRPr lang="el-GR"/>
          </a:p>
        </p:txBody>
      </p:sp>
      <p:pic>
        <p:nvPicPr>
          <p:cNvPr id="3074" name="Picture 2" descr="Top 5 applications of Deep Learning in healthcare | Artificial">
            <a:extLst>
              <a:ext uri="{FF2B5EF4-FFF2-40B4-BE49-F238E27FC236}">
                <a16:creationId xmlns:a16="http://schemas.microsoft.com/office/drawing/2014/main" id="{603B7608-5E78-3DA2-290C-45E51EFF3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" y="1306514"/>
            <a:ext cx="3943350" cy="241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8 Tips for Using Social Media Effectively | Burlington Press">
            <a:extLst>
              <a:ext uri="{FF2B5EF4-FFF2-40B4-BE49-F238E27FC236}">
                <a16:creationId xmlns:a16="http://schemas.microsoft.com/office/drawing/2014/main" id="{A467F7D4-41D1-44FA-465D-78904101F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6" y="3914005"/>
            <a:ext cx="5127262" cy="280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What is economic growth? | McKinsey">
            <a:extLst>
              <a:ext uri="{FF2B5EF4-FFF2-40B4-BE49-F238E27FC236}">
                <a16:creationId xmlns:a16="http://schemas.microsoft.com/office/drawing/2014/main" id="{E1730741-ABD0-8231-678E-380CBB8B7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883" y="1306513"/>
            <a:ext cx="3739293" cy="241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igh Scores | The MovieStarPlanet Wiki | Fandom">
            <a:extLst>
              <a:ext uri="{FF2B5EF4-FFF2-40B4-BE49-F238E27FC236}">
                <a16:creationId xmlns:a16="http://schemas.microsoft.com/office/drawing/2014/main" id="{0D4E94CA-0240-13B1-79BB-0D7E7F379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798" y="3899081"/>
            <a:ext cx="5902372" cy="282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Understanding Global Perspective in Education - EuroSchool">
            <a:extLst>
              <a:ext uri="{FF2B5EF4-FFF2-40B4-BE49-F238E27FC236}">
                <a16:creationId xmlns:a16="http://schemas.microsoft.com/office/drawing/2014/main" id="{5CC689D0-F3AD-01CD-7A4F-4769EC90B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992" y="1291590"/>
            <a:ext cx="2399618" cy="239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356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C39EA98-1108-B996-B2B0-68EFFBBEE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880745"/>
          </a:xfrm>
        </p:spPr>
        <p:txBody>
          <a:bodyPr/>
          <a:lstStyle/>
          <a:p>
            <a:r>
              <a:rPr lang="el-GR" dirty="0"/>
              <a:t>Επισκόπηση του πεδίου της ΤΝ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0F924AA-03D6-5024-B59D-72AEB37CB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4430"/>
            <a:ext cx="10671810" cy="5567045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Ο όρος Τεχνητή Νοημοσύνη - ΤΝ (</a:t>
            </a:r>
            <a:r>
              <a:rPr lang="en-US" dirty="0"/>
              <a:t>Artificial Intelligence - AI</a:t>
            </a:r>
            <a:r>
              <a:rPr lang="el-GR" dirty="0"/>
              <a:t>) διατυπώθηκε για πρώτη φορά</a:t>
            </a:r>
            <a:r>
              <a:rPr lang="en-US" dirty="0"/>
              <a:t> </a:t>
            </a:r>
            <a:r>
              <a:rPr lang="el-GR" dirty="0"/>
              <a:t>στο </a:t>
            </a:r>
            <a:r>
              <a:rPr lang="en-US" dirty="0"/>
              <a:t>Dartmouth College </a:t>
            </a:r>
            <a:r>
              <a:rPr lang="el-GR" dirty="0"/>
              <a:t>το 1956 (Γεωργούλη, 2015), συμπεριλαμβανομένης της ιδέας ότι η τεχνητή νοημοσύνη μπορεί να επιτρέψει στους υπολογιστές να εκτελούν εργασίες που θεωρούνται ευφυείς, δηλαδή απαιτούν νοημοσύνη σε ανθρώπινο επίπεδο (</a:t>
            </a:r>
            <a:r>
              <a:rPr lang="en-US" dirty="0"/>
              <a:t>McCarthy, 2007</a:t>
            </a:r>
            <a:r>
              <a:rPr lang="el-GR" dirty="0"/>
              <a:t>). </a:t>
            </a:r>
          </a:p>
          <a:p>
            <a:pPr marL="0" indent="0">
              <a:buNone/>
            </a:pPr>
            <a:endParaRPr lang="el-GR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l-GR" sz="2400" b="1" dirty="0">
                <a:solidFill>
                  <a:schemeClr val="accent2">
                    <a:lumMod val="75000"/>
                  </a:schemeClr>
                </a:solidFill>
              </a:rPr>
              <a:t>Στόχος της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TN </a:t>
            </a:r>
            <a:r>
              <a:rPr lang="el-GR" sz="2400" b="1" dirty="0">
                <a:solidFill>
                  <a:schemeClr val="accent2">
                    <a:lumMod val="75000"/>
                  </a:schemeClr>
                </a:solidFill>
              </a:rPr>
              <a:t>είναι να αυτοματοποιήσει:   </a:t>
            </a:r>
          </a:p>
          <a:p>
            <a:r>
              <a:rPr lang="el-GR" sz="2400" dirty="0"/>
              <a:t>Την επικοινωνία (κείμενο, εικόνα, ήχος, βίντεο)</a:t>
            </a:r>
          </a:p>
          <a:p>
            <a:r>
              <a:rPr lang="el-GR" sz="2400" dirty="0"/>
              <a:t>Την αντίληψη (αισθητήρες, </a:t>
            </a:r>
            <a:r>
              <a:rPr lang="en-US" sz="2400" dirty="0"/>
              <a:t>IoT, </a:t>
            </a:r>
            <a:r>
              <a:rPr lang="el-GR" sz="2400" dirty="0"/>
              <a:t>κυβερνοφυσικά συστήματα)</a:t>
            </a:r>
          </a:p>
          <a:p>
            <a:r>
              <a:rPr lang="el-GR" sz="2400" dirty="0"/>
              <a:t>Τη γνώση (αποθήκευση, ανάκτηση, επεξεργασία)</a:t>
            </a:r>
          </a:p>
          <a:p>
            <a:r>
              <a:rPr lang="el-GR" sz="2400" dirty="0"/>
              <a:t>Το σχεδιασμό (εφαρμογές ρομποτικής, αυτόνομη οδήγηση)</a:t>
            </a:r>
          </a:p>
          <a:p>
            <a:r>
              <a:rPr lang="el-GR" sz="2400" dirty="0"/>
              <a:t>Το συλλογισμό (προσομοίωση ανθρώπινης σκέψης και μαθησιακών διαδικασιών) </a:t>
            </a:r>
          </a:p>
          <a:p>
            <a:endParaRPr lang="el-GR" sz="2400" dirty="0"/>
          </a:p>
          <a:p>
            <a:pPr marL="0" indent="0">
              <a:buNone/>
            </a:pPr>
            <a:endParaRPr lang="el-GR" sz="2400" dirty="0"/>
          </a:p>
          <a:p>
            <a:endParaRPr lang="el-GR" sz="2400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DF9A75F-7B8A-5491-DD79-965776629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98F6E-636B-45F8-8356-3F3BB604E4F0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7710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05D3D36-EB04-1195-21C5-D2D1C2BC3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98F6E-636B-45F8-8356-3F3BB604E4F0}" type="slidenum">
              <a:rPr lang="el-GR" smtClean="0"/>
              <a:t>7</a:t>
            </a:fld>
            <a:endParaRPr lang="el-GR"/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7EE6B914-0CBD-0E13-C510-9FEEAEF7CF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5594" y="1314450"/>
            <a:ext cx="10320812" cy="547497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C465C7-247B-8073-66E8-6F783A6C47BC}"/>
              </a:ext>
            </a:extLst>
          </p:cNvPr>
          <p:cNvSpPr txBox="1"/>
          <p:nvPr/>
        </p:nvSpPr>
        <p:spPr>
          <a:xfrm>
            <a:off x="243840" y="79831"/>
            <a:ext cx="11704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chemeClr val="accent2">
                    <a:lumMod val="75000"/>
                  </a:schemeClr>
                </a:solidFill>
              </a:rPr>
              <a:t>Στην πραγματικότητα, η Μηχανική Μάθηση είναι υποπεδίο της Τεχνητής Νοημοσύνης και στόχος του είναι να υλοποιήσει υπολογιστικά μοντέλα τα οποία μαθαίνουν από τα δεδομένα και βελτιώνονται από την εμπειρία.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ABD310B4-1A61-9AEB-5B80-09EC93EF444A}"/>
              </a:ext>
            </a:extLst>
          </p:cNvPr>
          <p:cNvSpPr/>
          <p:nvPr/>
        </p:nvSpPr>
        <p:spPr>
          <a:xfrm>
            <a:off x="5589270" y="2674620"/>
            <a:ext cx="3806190" cy="4914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6470E259-B5D5-5ED2-90F5-DCE494C2CA7D}"/>
              </a:ext>
            </a:extLst>
          </p:cNvPr>
          <p:cNvSpPr/>
          <p:nvPr/>
        </p:nvSpPr>
        <p:spPr>
          <a:xfrm>
            <a:off x="9753600" y="3276916"/>
            <a:ext cx="1322070" cy="76009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6917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9F84150-86DC-B214-A2CD-17550CE83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972185"/>
          </a:xfrm>
        </p:spPr>
        <p:txBody>
          <a:bodyPr/>
          <a:lstStyle/>
          <a:p>
            <a:r>
              <a:rPr lang="el-GR" dirty="0"/>
              <a:t>Βασικοί ορισμοί και έννοιες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096380D-C0B6-CFCA-E396-F49DA5562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5274"/>
            <a:ext cx="10515600" cy="5456201"/>
          </a:xfrm>
        </p:spPr>
        <p:txBody>
          <a:bodyPr>
            <a:normAutofit/>
          </a:bodyPr>
          <a:lstStyle/>
          <a:p>
            <a:r>
              <a:rPr lang="el-GR" b="1" dirty="0">
                <a:solidFill>
                  <a:srgbClr val="00B0F0"/>
                </a:solidFill>
              </a:rPr>
              <a:t>Επιστήμη των Δεδομένων </a:t>
            </a:r>
            <a:r>
              <a:rPr lang="el-GR" dirty="0"/>
              <a:t>(Data Science): είναι ένας καινούριος όρος, ο οποίος ήρθε να αντικαταστήσει προγενέστερους όρους, όπως Ανακάλυψη Γνώσης από Βάσεις Δεδομένων (Knowledge Discovery in Database) ή Εξόρυξη Δεδομένων (Data Mining). </a:t>
            </a:r>
            <a:endParaRPr lang="en-US" dirty="0"/>
          </a:p>
          <a:p>
            <a:endParaRPr lang="el-GR" dirty="0"/>
          </a:p>
          <a:p>
            <a:r>
              <a:rPr lang="el-GR" b="1" dirty="0">
                <a:solidFill>
                  <a:schemeClr val="accent1"/>
                </a:solidFill>
              </a:rPr>
              <a:t>Εξόρυξη δεδομένων </a:t>
            </a:r>
            <a:r>
              <a:rPr lang="el-GR" dirty="0"/>
              <a:t>(</a:t>
            </a:r>
            <a:r>
              <a:rPr lang="en-US" dirty="0"/>
              <a:t>Data Mining)</a:t>
            </a:r>
            <a:r>
              <a:rPr lang="el-GR" dirty="0"/>
              <a:t>: Πρόκειται για μια ημι-αυτοματοποιημένη διαδικασία, σκοπός της οποίας είναι να </a:t>
            </a:r>
            <a:r>
              <a:rPr lang="el-GR" b="1" dirty="0"/>
              <a:t>αναλύσει</a:t>
            </a:r>
            <a:r>
              <a:rPr lang="el-GR" dirty="0"/>
              <a:t> έναν </a:t>
            </a:r>
            <a:r>
              <a:rPr lang="el-GR" b="1" dirty="0"/>
              <a:t>μεγάλο όγκο δεδομένων </a:t>
            </a:r>
            <a:r>
              <a:rPr lang="el-GR" dirty="0"/>
              <a:t>που αφορούν ένα συγκεκριμένο πρόβλημα, για την </a:t>
            </a:r>
            <a:r>
              <a:rPr lang="el-GR" b="1" dirty="0"/>
              <a:t>παραγωγή προτύπων </a:t>
            </a:r>
            <a:r>
              <a:rPr lang="el-GR" dirty="0"/>
              <a:t>(patterns), όπως συνηθίζεται να λέμε σε ορισμένους τομείς, όπως στη Στατιστική, στη Μηχανική Μάθηση (Machine Learning) και στην Αναγνώριση Προτύπων (Pattern Recognition).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2A56A50-F4D7-EFEB-ABA9-4E9D29BB1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98F6E-636B-45F8-8356-3F3BB604E4F0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7098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3F8E948-BBB8-3B4A-1143-E782F8D9A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535"/>
            <a:ext cx="10515600" cy="949325"/>
          </a:xfrm>
        </p:spPr>
        <p:txBody>
          <a:bodyPr/>
          <a:lstStyle/>
          <a:p>
            <a:r>
              <a:rPr lang="el-GR" dirty="0"/>
              <a:t>Σύντομη ιστορική αναδρομή…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B8099B1-DDD2-2B61-0C81-F23099C40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1590"/>
            <a:ext cx="10694670" cy="5326380"/>
          </a:xfrm>
        </p:spPr>
        <p:txBody>
          <a:bodyPr>
            <a:normAutofit/>
          </a:bodyPr>
          <a:lstStyle/>
          <a:p>
            <a:r>
              <a:rPr lang="el-GR" sz="4000" dirty="0"/>
              <a:t>Ή Επιστήμη των Δεδομένων είναι ουσιαστικά μία καινούρια επιστήμη, η οποία άρχισε να εμφανίζεται σταδιακά, από τα τέλη της δεκαετίας του 1980. </a:t>
            </a:r>
          </a:p>
          <a:p>
            <a:endParaRPr lang="el-GR" sz="4000" dirty="0"/>
          </a:p>
          <a:p>
            <a:r>
              <a:rPr lang="el-GR" sz="4000" dirty="0"/>
              <a:t>Την εποχή εκείνη επικρατούσαν τα συστήματα βάσεων δεδομένων, κυρίως σε επιχειρήσεις, λόγω ταχύτητας και δυνατότητας μαζικών ερωτημάτων. 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2240DF1-59F6-BF59-C8D6-4FAF62FF3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98F6E-636B-45F8-8356-3F3BB604E4F0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459990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ρόισμα">
  <a:themeElements>
    <a:clrScheme name="Πορτοκαλί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Θρόισμα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Θρόισμα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2515</TotalTime>
  <Words>2037</Words>
  <Application>Microsoft Office PowerPoint</Application>
  <PresentationFormat>Ευρεία οθόνη</PresentationFormat>
  <Paragraphs>254</Paragraphs>
  <Slides>34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34</vt:i4>
      </vt:variant>
    </vt:vector>
  </HeadingPairs>
  <TitlesOfParts>
    <vt:vector size="44" baseType="lpstr">
      <vt:lpstr>Aptos</vt:lpstr>
      <vt:lpstr>Arial</vt:lpstr>
      <vt:lpstr>Calibri</vt:lpstr>
      <vt:lpstr>Calibri Light</vt:lpstr>
      <vt:lpstr>Cambria Math</vt:lpstr>
      <vt:lpstr>Century Gothic</vt:lpstr>
      <vt:lpstr>Segoe UI Symbol</vt:lpstr>
      <vt:lpstr>Wingdings 3</vt:lpstr>
      <vt:lpstr>Θέμα του Office</vt:lpstr>
      <vt:lpstr>Θρόισμα</vt:lpstr>
      <vt:lpstr>Έρευνα και Ανάλυση Τουριστικής Αγοράς  Ε’ εξάμηνο </vt:lpstr>
      <vt:lpstr>Παρουσίαση του PowerPoint</vt:lpstr>
      <vt:lpstr>Στόχοι της Ενότητας</vt:lpstr>
      <vt:lpstr>Εισαγωγή</vt:lpstr>
      <vt:lpstr>Ας δούμε μερικά παραδείγματα…</vt:lpstr>
      <vt:lpstr>Επισκόπηση του πεδίου της ΤΝ</vt:lpstr>
      <vt:lpstr>Παρουσίαση του PowerPoint</vt:lpstr>
      <vt:lpstr>Βασικοί ορισμοί και έννοιες </vt:lpstr>
      <vt:lpstr>Σύντομη ιστορική αναδρομή… </vt:lpstr>
      <vt:lpstr>Το παράδειγμα της Amazon! </vt:lpstr>
      <vt:lpstr>Το παράδειγμα της Amazon!</vt:lpstr>
      <vt:lpstr>Τα Μεγάλα Δεδομένα (Big Data)</vt:lpstr>
      <vt:lpstr>Τι είναι ακριβώς η Εξόρυξη Δεδομένων;</vt:lpstr>
      <vt:lpstr>Τι ΔΕΝ είναι η Εξόρυξη Δεδομένων!!!</vt:lpstr>
      <vt:lpstr>Λόγοι Εξόρυξης Δεδομένων </vt:lpstr>
      <vt:lpstr>«Το να έχουμε πρόσβαση σε μεγάλα δεδομένα δεν είναι καλό, εκτός αν μπορούμε να τα μετατρέψουμε σε αξία»</vt:lpstr>
      <vt:lpstr>Διαδικασία εξόρυξης δεδομένων</vt:lpstr>
      <vt:lpstr>Δεδομένα και Βάσεις Δεδομένων (ΒΔ) </vt:lpstr>
      <vt:lpstr>Αποθήκες Δεδομένων</vt:lpstr>
      <vt:lpstr>Αποθήκη Δεδομένων (Data Warehouse) -  Παράδειγμα</vt:lpstr>
      <vt:lpstr>Προεπεξεργασία δεδομένων</vt:lpstr>
      <vt:lpstr>Κατηγορίες Προεπεξεργασίας </vt:lpstr>
      <vt:lpstr>Κύριες διαφορές μεταξύ Εξόρυξης και Ανάλυσης δεδομένων </vt:lpstr>
      <vt:lpstr>Τεχνικές και Μέθοδοι Εξόρυξης Δεδομένων</vt:lpstr>
      <vt:lpstr>Αλγόριθμοι μηχανικής μάθησης  Ποσοτική έρευνα VS. Περιγραφική έρευνα</vt:lpstr>
      <vt:lpstr>Κύριες Διαφορές </vt:lpstr>
      <vt:lpstr>Κατηγοριοποίηση (classification) </vt:lpstr>
      <vt:lpstr>Iris Dataset </vt:lpstr>
      <vt:lpstr>Κατηγοριοποίηση (classification) </vt:lpstr>
      <vt:lpstr>Παλινδρόμηση (regression)</vt:lpstr>
      <vt:lpstr>Ομαδοποίηση (clustering)</vt:lpstr>
      <vt:lpstr>Ανάλυση χρονοσειρών (time-series analysis)</vt:lpstr>
      <vt:lpstr>Κανόνες συσχέτισης (association rule mining) </vt:lpstr>
      <vt:lpstr>Ανάλυση ακολουθιών (sequential analysis)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Σχεδιασμός και  Ανάπτυξη Εφαρμογών Τουρισμού</dc:title>
  <dc:creator>SOFIA VLACHOU</dc:creator>
  <cp:lastModifiedBy>SOFIA VLACHOU</cp:lastModifiedBy>
  <cp:revision>20</cp:revision>
  <dcterms:created xsi:type="dcterms:W3CDTF">2024-02-11T10:48:30Z</dcterms:created>
  <dcterms:modified xsi:type="dcterms:W3CDTF">2024-12-22T16:23:12Z</dcterms:modified>
</cp:coreProperties>
</file>