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</p:sldIdLst>
  <p:sldSz cx="12188825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99" autoAdjust="0"/>
  </p:normalViewPr>
  <p:slideViewPr>
    <p:cSldViewPr>
      <p:cViewPr varScale="1">
        <p:scale>
          <a:sx n="105" d="100"/>
          <a:sy n="105" d="100"/>
        </p:scale>
        <p:origin x="696" y="10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BCFB5D4-A4C8-4338-A8FC-A504D2C24A9B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13E63C-D67E-46AD-8F8E-C5243B6C950C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4" name="Σύμβολο κράτησης θέσης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dirty="0"/>
              <a:t>Επεξεργασία στυλ υποδείγματος κειμένου</a:t>
            </a:r>
          </a:p>
          <a:p>
            <a:pPr lvl="1" rtl="0"/>
            <a:r>
              <a:rPr lang="el-GR" dirty="0"/>
              <a:t>Δεύτερου επιπέδου</a:t>
            </a:r>
          </a:p>
          <a:p>
            <a:pPr lvl="2" rtl="0"/>
            <a:r>
              <a:rPr lang="el-GR" dirty="0"/>
              <a:t>Τρίτου επιπέδου</a:t>
            </a:r>
          </a:p>
          <a:p>
            <a:pPr lvl="3" rtl="0"/>
            <a:r>
              <a:rPr lang="el-GR" dirty="0"/>
              <a:t>Τέταρτου επιπέδου</a:t>
            </a:r>
          </a:p>
          <a:p>
            <a:pPr lvl="4" rtl="0"/>
            <a:r>
              <a:rPr lang="el-GR" dirty="0"/>
              <a:t>Πέμπτου επιπέδου</a:t>
            </a:r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333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6330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90EC4-1227-1D62-04F9-F769C6AD0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DD48ED26-2F06-4C87-572D-3D27064DE2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255BB566-2CD0-18DF-7C73-AF3BCCAAD1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4591F11-C349-2C46-E7CE-F9F97697B4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0851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F26AF-EB1F-87C2-F4A7-1C9C1D9DD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12AF6910-9045-C02A-0CA9-17B92610D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F0C0BAA0-B773-CB73-B6EC-550FCBD0B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065A1F5-3DC5-C738-5152-EA13A7836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8381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71D73-7302-9D41-D59F-5F0016BDD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0E512D24-2F11-9A01-AAAA-B436BC5D6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FC139E3A-E5D9-EA9D-D7BB-5B4998F9F3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EE00D57-C36B-A03F-B335-A7B550F3C9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3007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EB55F-7AED-1F53-156E-1F9CAF18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4892979B-1C4D-D8E9-26BA-6E3A0A029F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9EA573E4-EB92-3787-8AF5-6B9CB05C3B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1944DD5-C3C7-D076-64C0-9FBE5D72F0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9996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C024A-8140-B3FE-F288-C407D15E7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B2782CDA-A33E-25CA-6A59-ABEA81EE2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6E56DEFC-F15F-1A4F-13AB-644BC7E04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37860B1-90F7-F4C5-1A5D-A915F406E9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1002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Autofit/>
          </a:bodyPr>
          <a:lstStyle>
            <a:lvl1pPr rtl="0">
              <a:defRPr sz="540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grpSp>
        <p:nvGrpSpPr>
          <p:cNvPr id="256" name="Γραμμή" descr="Γραφικό γραμμής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Ελεύθερη σχεδίαση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8" name="Ελεύθερη σχεδίαση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9" name="Ελεύθερη σχεδίαση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0" name="Ελεύθερη σχεδίαση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1" name="Ελεύθερη σχεδίαση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2" name="Ελεύθερη σχεδίαση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3" name="Ελεύθερη σχεδίαση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4" name="Ελεύθερη σχεδίαση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5" name="Ελεύθερη σχεδίαση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6" name="Ελεύθερη σχεδίαση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7" name="Ελεύθερη σχεδίαση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8" name="Ελεύθερη σχεδίαση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9" name="Ελεύθερη σχεδίαση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0" name="Ελεύθερη σχεδίαση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1" name="Ελεύθερη σχεδίαση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2" name="Ελεύθερη σχεδίαση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3" name="Ελεύθερη σχεδίαση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4" name="Ελεύθερη σχεδίαση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5" name="Ελεύθερη σχεδίαση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6" name="Ελεύθερη σχεδίαση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7" name="Ελεύθερη σχεδίαση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8" name="Ελεύθερη σχεδίαση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9" name="Ελεύθερη σχεδίαση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0" name="Ελεύθερη σχεδίαση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1" name="Ελεύθερη σχεδίαση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2" name="Ελεύθερη σχεδίαση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3" name="Ελεύθερη σχεδίαση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4" name="Ελεύθερη σχεδίαση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5" name="Ελεύθερη σχεδίαση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6" name="Ελεύθερη σχεδίαση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7" name="Ελεύθερη σχεδίαση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8" name="Ελεύθερη σχεδίαση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9" name="Ελεύθερη σχεδίαση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0" name="Ελεύθερη σχεδίαση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1" name="Ελεύθερη σχεδίαση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2" name="Ελεύθερη σχεδίαση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3" name="Ελεύθερη σχεδίαση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4" name="Ελεύθερη σχεδίαση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5" name="Ελεύθερη σχεδίαση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6" name="Ελεύθερη σχεδίαση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7" name="Ελεύθερη σχεδίαση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8" name="Ελεύθερη σχεδίαση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9" name="Ελεύθερη σχεδίαση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0" name="Ελεύθερη σχεδίαση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1" name="Ελεύθερη σχεδίαση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2" name="Ελεύθερη σχεδίαση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3" name="Ελεύθερη σχεδίαση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4" name="Ελεύθερη σχεδίαση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5" name="Ελεύθερη σχεδίαση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6" name="Ελεύθερη σχεδίαση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7" name="Ελεύθερη σχεδίαση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8" name="Ελεύθερη σχεδίαση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9" name="Ελεύθερη σχεδίαση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0" name="Ελεύθερη σχεδίαση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1" name="Ελεύθερη σχεδίαση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2" name="Ελεύθερη σχεδίαση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3" name="Ελεύθερη σχεδίαση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4" name="Ελεύθερη σχεδίαση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5" name="Ελεύθερη σχεδίαση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6" name="Ελεύθερη σχεδίαση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7" name="Ελεύθερη σχεδίαση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8" name="Ελεύθερη σχεδίαση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9" name="Ελεύθερη σχεδίαση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0" name="Ελεύθερη σχεδίαση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1" name="Ελεύθερη σχεδίαση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2" name="Ελεύθερη σχεδίαση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3" name="Ελεύθερη σχεδίαση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4" name="Ελεύθερη σχεδίαση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5" name="Ελεύθερη σχεδίαση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6" name="Ελεύθερη σχεδίαση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7" name="Ελεύθερη σχεδίαση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8" name="Ελεύθερη σχεδίαση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9" name="Ελεύθερη σχεδίαση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0" name="Ελεύθερη σχεδίαση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1" name="Ελεύθερη σχεδίαση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2" name="Ελεύθερη σχεδίαση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3" name="Ελεύθερη σχεδίαση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4" name="Ελεύθερη σχεδίαση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5" name="Ελεύθερη σχεδίαση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6" name="Ελεύθερη σχεδίαση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7" name="Ελεύθερη σχεδίαση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8" name="Ελεύθερη σχεδίαση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9" name="Ελεύθερη σχεδίαση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0" name="Ελεύθερη σχεδίαση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1" name="Ελεύθερη σχεδίαση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2" name="Ελεύθερη σχεδίαση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3" name="Ελεύθερη σχεδίαση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4" name="Ελεύθερη σχεδίαση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5" name="Ελεύθερη σχεδίαση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6" name="Ελεύθερη σχεδίαση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7" name="Ελεύθερη σχεδίαση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8" name="Ελεύθερη σχεδίαση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9" name="Ελεύθερη σχεδίαση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0" name="Ελεύθερη σχεδίαση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1" name="Ελεύθερη σχεδίαση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2" name="Ελεύθερη σχεδίαση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3" name="Ελεύθερη σχεδίαση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4" name="Ελεύθερη σχεδίαση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5" name="Ελεύθερη σχεδίαση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6" name="Ελεύθερη σχεδίαση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7" name="Ελεύθερη σχεδίαση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8" name="Ελεύθερη σχεδίαση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9" name="Ελεύθερη σχεδίαση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0" name="Ελεύθερη σχεδίαση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1" name="Ελεύθερη σχεδίαση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2" name="Ελεύθερη σχεδίαση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3" name="Ελεύθερη σχεδίαση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4" name="Ελεύθερη σχεδίαση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5" name="Ελεύθερη σχεδίαση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6" name="Ελεύθερη σχεδίαση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7" name="Ελεύθερη σχεδίαση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8" name="Ελεύθερη σχεδίαση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9" name="Ελεύθερη σχεδίαση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0" name="Ελεύθερη σχεδίαση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1" name="Ελεύθερη σχεδίαση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2" name="Ελεύθερη σχεδίαση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3" name="Ελεύθερη σχεδίαση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4" name="Ελεύθερη σχεδίαση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5" name="Ελεύθερη σχεδίαση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6" name="Ελεύθερη σχεδίαση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7" name="Ελεύθερη σχεδίαση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8" name="Ελεύθερη σχεδίαση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9" name="Ελεύθερη σχεδίαση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grpSp>
        <p:nvGrpSpPr>
          <p:cNvPr id="7" name="Γραμμή" descr="Γραφικό γραμμής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Ελεύθερη σχεδίαση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9" name="Ελεύθερη σχεδίαση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0" name="Ελεύθερη σχεδίαση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1" name="Ελεύθερη σχεδίαση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2" name="Ελεύθερη σχεδίαση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3" name="Ελεύθερη σχεδίαση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4" name="Ελεύθερη σχεδίαση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5" name="Ελεύθερη σχεδίαση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" name="Ελεύθερη σχεδίαση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" name="Ελεύθερη σχεδίαση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" name="Ελεύθερη σχεδίαση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" name="Ελεύθερη σχεδίαση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" name="Ελεύθερη σχεδίαση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" name="Ελεύθερη σχεδίαση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" name="Ελεύθερη σχεδίαση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" name="Ελεύθερη σχεδίαση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4" name="Ελεύθερη σχεδίαση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5" name="Ελεύθερη σχεδίαση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6" name="Ελεύθερη σχεδίαση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7" name="Ελεύθερη σχεδίαση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8" name="Ελεύθερη σχεδίαση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9" name="Ελεύθερη σχεδίαση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0" name="Ελεύθερη σχεδίαση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1" name="Ελεύθερη σχεδίαση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2" name="Ελεύθερη σχεδίαση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3" name="Ελεύθερη σχεδίαση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4" name="Ελεύθερη σχεδίαση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5" name="Ελεύθερη σχεδίαση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6" name="Ελεύθερη σχεδίαση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7" name="Ελεύθερη σχεδίαση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8" name="Ελεύθερη σχεδίαση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9" name="Ελεύθερη σχεδίαση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0" name="Ελεύθερη σχεδίαση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1" name="Ελεύθερη σχεδίαση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2" name="Ελεύθερη σχεδίαση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3" name="Ελεύθερη σχεδίαση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4" name="Ελεύθερη σχεδίαση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5" name="Ελεύθερη σχεδίαση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6" name="Ελεύθερη σχεδίαση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7" name="Ελεύθερη σχεδίαση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8" name="Ελεύθερη σχεδίαση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9" name="Ελεύθερη σχεδίαση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0" name="Ελεύθερη σχεδίαση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1" name="Ελεύθερη σχεδίαση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2" name="Ελεύθερη σχεδίαση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3" name="Ελεύθερη σχεδίαση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4" name="Ελεύθερη σχεδίαση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5" name="Ελεύθερη σχεδίαση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6" name="Ελεύθερη σχεδίαση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7" name="Ελεύθερη σχεδίαση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8" name="Ελεύθερη σχεδίαση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9" name="Ελεύθερη σχεδίαση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0" name="Ελεύθερη σχεδίαση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1" name="Ελεύθερη σχεδίαση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2" name="Ελεύθερη σχεδίαση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3" name="Ελεύθερη σχεδίαση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4" name="Ελεύθερη σχεδίαση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5" name="Ελεύθερη σχεδίαση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6" name="Ελεύθερη σχεδίαση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7" name="Ελεύθερη σχεδίαση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8" name="Ελεύθερη σχεδίαση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9" name="Ελεύθερη σχεδίαση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0" name="Ελεύθερη σχεδίαση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1" name="Ελεύθερη σχεδίαση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2" name="Ελεύθερη σχεδίαση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3" name="Ελεύθερη σχεδίαση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4" name="Ελεύθερη σχεδίαση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5" name="Ελεύθερη σχεδίαση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6" name="Ελεύθερη σχεδίαση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7" name="Ελεύθερη σχεδίαση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8" name="Ελεύθερη σχεδίαση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9" name="Ελεύθερη σχεδίαση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80" name="Ελεύθερη σχεδίαση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81" name="Ελεύθερη σχεδίαση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</p:grp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5C4122-C6A0-4C3A-884B-99E79B92808F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grpSp>
        <p:nvGrpSpPr>
          <p:cNvPr id="7" name="Γραμμή" descr="Γραφικό γραμμής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Ελεύθερη σχεδίαση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9" name="Ελεύθερη σχεδίαση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0" name="Ελεύθερη σχεδίαση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1" name="Ελεύθερη σχεδίαση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2" name="Ελεύθερη σχεδίαση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3" name="Ελεύθερη σχεδίαση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4" name="Ελεύθερη σχεδίαση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5" name="Ελεύθερη σχεδίαση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" name="Ελεύθερη σχεδίαση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" name="Ελεύθερη σχεδίαση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" name="Ελεύθερη σχεδίαση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" name="Ελεύθερη σχεδίαση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" name="Ελεύθερη σχεδίαση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" name="Ελεύθερη σχεδίαση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" name="Ελεύθερη σχεδίαση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" name="Ελεύθερη σχεδίαση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4" name="Ελεύθερη σχεδίαση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5" name="Ελεύθερη σχεδίαση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6" name="Ελεύθερη σχεδίαση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7" name="Ελεύθερη σχεδίαση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8" name="Ελεύθερη σχεδίαση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9" name="Ελεύθερη σχεδίαση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0" name="Ελεύθερη σχεδίαση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1" name="Ελεύθερη σχεδίαση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2" name="Ελεύθερη σχεδίαση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3" name="Ελεύθερη σχεδίαση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4" name="Ελεύθερη σχεδίαση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5" name="Ελεύθερη σχεδίαση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6" name="Ελεύθερη σχεδίαση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7" name="Ελεύθερη σχεδίαση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8" name="Ελεύθερη σχεδίαση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39" name="Ελεύθερη σχεδίαση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0" name="Ελεύθερη σχεδίαση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1" name="Ελεύθερη σχεδίαση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2" name="Ελεύθερη σχεδίαση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3" name="Ελεύθερη σχεδίαση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4" name="Ελεύθερη σχεδίαση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5" name="Ελεύθερη σχεδίαση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6" name="Ελεύθερη σχεδίαση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7" name="Ελεύθερη σχεδίαση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8" name="Ελεύθερη σχεδίαση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49" name="Ελεύθερη σχεδίαση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0" name="Ελεύθερη σχεδίαση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1" name="Ελεύθερη σχεδίαση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2" name="Ελεύθερη σχεδίαση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3" name="Ελεύθερη σχεδίαση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4" name="Ελεύθερη σχεδίαση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5" name="Ελεύθερη σχεδίαση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6" name="Ελεύθερη σχεδίαση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7" name="Ελεύθερη σχεδίαση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8" name="Ελεύθερη σχεδίαση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59" name="Ελεύθερη σχεδίαση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0" name="Ελεύθερη σχεδίαση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1" name="Ελεύθερη σχεδίαση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2" name="Ελεύθερη σχεδίαση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3" name="Ελεύθερη σχεδίαση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4" name="Ελεύθερη σχεδίαση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5" name="Ελεύθερη σχεδίαση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6" name="Ελεύθερη σχεδίαση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7" name="Ελεύθερη σχεδίαση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8" name="Ελεύθερη σχεδίαση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69" name="Ελεύθερη σχεδίαση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0" name="Ελεύθερη σχεδίαση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1" name="Ελεύθερη σχεδίαση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2" name="Ελεύθερη σχεδίαση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3" name="Ελεύθερη σχεδίαση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4" name="Ελεύθερη σχεδίαση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5" name="Ελεύθερη σχεδίαση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6" name="Ελεύθερη σχεδίαση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7" name="Ελεύθερη σχεδίαση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8" name="Ελεύθερη σχεδίαση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79" name="Ελεύθερη σχεδίαση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80" name="Ελεύθερη σχεδίαση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81" name="Ελεύθερη σχεδίαση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</p:grp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7423C5-B4FD-4F01-AAC7-0EEF433AB54A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grpSp>
        <p:nvGrpSpPr>
          <p:cNvPr id="167" name="Γραμμή" descr="Γραφικό γραμμής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Ελεύθερη σχεδίαση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9" name="Ελεύθερη σχεδίαση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0" name="Ελεύθερη σχεδίαση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1" name="Ελεύθερη σχεδίαση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2" name="Ελεύθερη σχεδίαση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3" name="Ελεύθερη σχεδίαση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4" name="Ελεύθερη σχεδίαση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5" name="Ελεύθερη σχεδίαση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6" name="Ελεύθερη σχεδίαση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7" name="Ελεύθερη σχεδίαση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8" name="Ελεύθερη σχεδίαση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9" name="Ελεύθερη σχεδίαση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0" name="Ελεύθερη σχεδίαση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1" name="Ελεύθερη σχεδίαση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2" name="Ελεύθερη σχεδίαση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3" name="Ελεύθερη σχεδίαση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4" name="Ελεύθερη σχεδίαση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5" name="Ελεύθερη σχεδίαση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6" name="Ελεύθερη σχεδίαση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7" name="Ελεύθερη σχεδίαση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8" name="Ελεύθερη σχεδίαση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9" name="Ελεύθερη σχεδίαση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0" name="Ελεύθερη σχεδίαση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1" name="Ελεύθερη σχεδίαση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2" name="Ελεύθερη σχεδίαση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3" name="Ελεύθερη σχεδίαση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4" name="Ελεύθερη σχεδίαση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5" name="Ελεύθερη σχεδίαση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6" name="Ελεύθερη σχεδίαση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7" name="Ελεύθερη σχεδίαση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8" name="Ελεύθερη σχεδίαση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9" name="Ελεύθερη σχεδίαση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0" name="Ελεύθερη σχεδίαση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1" name="Ελεύθερη σχεδίαση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2" name="Ελεύθερη σχεδίαση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3" name="Ελεύθερη σχεδίαση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4" name="Ελεύθερη σχεδίαση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5" name="Ελεύθερη σχεδίαση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6" name="Ελεύθερη σχεδίαση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7" name="Ελεύθερη σχεδίαση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8" name="Ελεύθερη σχεδίαση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9" name="Ελεύθερη σχεδίαση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0" name="Ελεύθερη σχεδίαση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1" name="Ελεύθερη σχεδίαση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2" name="Ελεύθερη σχεδίαση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3" name="Ελεύθερη σχεδίαση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4" name="Ελεύθερη σχεδίαση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5" name="Ελεύθερη σχεδίαση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6" name="Ελεύθερη σχεδίαση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7" name="Ελεύθερη σχεδίαση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8" name="Ελεύθερη σχεδίαση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9" name="Ελεύθερη σχεδίαση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0" name="Ελεύθερη σχεδίαση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1" name="Ελεύθερη σχεδίαση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2" name="Ελεύθερη σχεδίαση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3" name="Ελεύθερη σχεδίαση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4" name="Ελεύθερη σχεδίαση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5" name="Ελεύθερη σχεδίαση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6" name="Ελεύθερη σχεδίαση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7" name="Ελεύθερη σχεδίαση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8" name="Ελεύθερη σχεδίαση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9" name="Ελεύθερη σχεδίαση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0" name="Ελεύθερη σχεδίαση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1" name="Ελεύθερη σχεδίαση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2" name="Ελεύθερη σχεδίαση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3" name="Ελεύθερη σχεδίαση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4" name="Ελεύθερη σχεδίαση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5" name="Ελεύθερη σχεδίαση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6" name="Ελεύθερη σχεδίαση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7" name="Ελεύθερη σχεδίαση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8" name="Ελεύθερη σχεδίαση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9" name="Ελεύθερη σχεδίαση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40" name="Ελεύθερη σχεδίαση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41" name="Ελεύθερη σχεδίαση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</p:grp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7B44FC-29E4-4980-A70E-CC0957147049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Autofit/>
          </a:bodyPr>
          <a:lstStyle>
            <a:lvl1pPr algn="l" rtl="0">
              <a:defRPr sz="4400" b="0" cap="none" baseline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grpSp>
        <p:nvGrpSpPr>
          <p:cNvPr id="255" name="Γραμμή" descr="Γραφικό γραμμής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Ελεύθερη σχεδίαση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7" name="Ελεύθερη σχεδίαση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8" name="Ελεύθερη σχεδίαση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9" name="Ελεύθερη σχεδίαση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0" name="Ελεύθερη σχεδίαση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1" name="Ελεύθερη σχεδίαση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2" name="Ελεύθερη σχεδίαση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3" name="Ελεύθερη σχεδίαση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4" name="Ελεύθερη σχεδίαση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5" name="Ελεύθερη σχεδίαση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6" name="Ελεύθερη σχεδίαση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7" name="Ελεύθερη σχεδίαση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8" name="Ελεύθερη σχεδίαση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9" name="Ελεύθερη σχεδίαση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0" name="Ελεύθερη σχεδίαση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1" name="Ελεύθερη σχεδίαση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2" name="Ελεύθερη σχεδίαση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3" name="Ελεύθερη σχεδίαση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4" name="Ελεύθερη σχεδίαση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5" name="Ελεύθερη σχεδίαση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6" name="Ελεύθερη σχεδίαση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7" name="Ελεύθερη σχεδίαση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8" name="Ελεύθερη σχεδίαση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9" name="Ελεύθερη σχεδίαση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0" name="Ελεύθερη σχεδίαση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1" name="Ελεύθερη σχεδίαση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2" name="Ελεύθερη σχεδίαση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3" name="Ελεύθερη σχεδίαση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4" name="Ελεύθερη σχεδίαση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5" name="Ελεύθερη σχεδίαση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6" name="Ελεύθερη σχεδίαση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7" name="Ελεύθερη σχεδίαση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8" name="Ελεύθερη σχεδίαση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9" name="Ελεύθερη σχεδίαση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0" name="Ελεύθερη σχεδίαση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1" name="Ελεύθερη σχεδίαση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2" name="Ελεύθερη σχεδίαση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3" name="Ελεύθερη σχεδίαση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4" name="Ελεύθερη σχεδίαση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5" name="Ελεύθερη σχεδίαση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6" name="Ελεύθερη σχεδίαση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7" name="Ελεύθερη σχεδίαση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8" name="Ελεύθερη σχεδίαση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9" name="Ελεύθερη σχεδίαση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0" name="Ελεύθερη σχεδίαση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1" name="Ελεύθερη σχεδίαση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2" name="Ελεύθερη σχεδίαση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3" name="Ελεύθερη σχεδίαση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4" name="Ελεύθερη σχεδίαση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5" name="Ελεύθερη σχεδίαση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6" name="Ελεύθερη σχεδίαση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7" name="Ελεύθερη σχεδίαση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8" name="Ελεύθερη σχεδίαση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9" name="Ελεύθερη σχεδίαση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0" name="Ελεύθερη σχεδίαση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1" name="Ελεύθερη σχεδίαση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2" name="Ελεύθερη σχεδίαση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3" name="Ελεύθερη σχεδίαση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4" name="Ελεύθερη σχεδίαση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5" name="Ελεύθερη σχεδίαση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6" name="Ελεύθερη σχεδίαση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7" name="Ελεύθερη σχεδίαση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8" name="Ελεύθερη σχεδίαση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9" name="Ελεύθερη σχεδίαση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0" name="Ελεύθερη σχεδίαση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1" name="Ελεύθερη σχεδίαση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2" name="Ελεύθερη σχεδίαση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3" name="Ελεύθερη σχεδίαση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4" name="Ελεύθερη σχεδίαση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5" name="Ελεύθερη σχεδίαση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6" name="Ελεύθερη σχεδίαση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7" name="Ελεύθερη σχεδίαση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8" name="Ελεύθερη σχεδίαση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9" name="Ελεύθερη σχεδίαση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0" name="Ελεύθερη σχεδίαση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1" name="Ελεύθερη σχεδίαση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2" name="Ελεύθερη σχεδίαση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3" name="Ελεύθερη σχεδίαση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4" name="Ελεύθερη σχεδίαση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5" name="Ελεύθερη σχεδίαση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6" name="Ελεύθερη σχεδίαση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7" name="Ελεύθερη σχεδίαση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8" name="Ελεύθερη σχεδίαση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9" name="Ελεύθερη σχεδίαση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0" name="Ελεύθερη σχεδίαση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1" name="Ελεύθερη σχεδίαση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2" name="Ελεύθερη σχεδίαση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3" name="Ελεύθερη σχεδίαση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4" name="Ελεύθερη σχεδίαση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5" name="Ελεύθερη σχεδίαση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6" name="Ελεύθερη σχεδίαση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7" name="Ελεύθερη σχεδίαση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8" name="Ελεύθερη σχεδίαση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9" name="Ελεύθερη σχεδίαση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0" name="Ελεύθερη σχεδίαση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1" name="Ελεύθερη σχεδίαση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2" name="Ελεύθερη σχεδίαση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3" name="Ελεύθερη σχεδίαση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4" name="Ελεύθερη σχεδίαση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5" name="Ελεύθερη σχεδίαση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6" name="Ελεύθερη σχεδίαση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7" name="Ελεύθερη σχεδίαση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8" name="Ελεύθερη σχεδίαση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9" name="Ελεύθερη σχεδίαση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0" name="Ελεύθερη σχεδίαση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1" name="Ελεύθερη σχεδίαση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2" name="Ελεύθερη σχεδίαση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3" name="Ελεύθερη σχεδίαση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4" name="Ελεύθερη σχεδίαση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5" name="Ελεύθερη σχεδίαση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6" name="Ελεύθερη σχεδίαση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7" name="Ελεύθερη σχεδίαση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8" name="Ελεύθερη σχεδίαση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9" name="Ελεύθερη σχεδίαση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0" name="Ελεύθερη σχεδίαση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1" name="Ελεύθερη σχεδίαση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2" name="Ελεύθερη σχεδίαση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3" name="Ελεύθερη σχεδίαση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4" name="Ελεύθερη σχεδίαση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5" name="Ελεύθερη σχεδίαση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6" name="Ελεύθερη σχεδίαση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7" name="Ελεύθερη σχεδίαση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8" name="Ελεύθερη σχεδίαση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C8DCF6-63D4-4ED8-8CE0-E0384DD74C4D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grpSp>
        <p:nvGrpSpPr>
          <p:cNvPr id="158" name="Γραμμή" descr="Γραφικό γραμμής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Ελεύθερη σχεδίαση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0" name="Ελεύθερη σχεδίαση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1" name="Ελεύθερη σχεδίαση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2" name="Ελεύθερη σχεδίαση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3" name="Ελεύθερη σχεδίαση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4" name="Ελεύθερη σχεδίαση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5" name="Ελεύθερη σχεδίαση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6" name="Ελεύθερη σχεδίαση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7" name="Ελεύθερη σχεδίαση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8" name="Ελεύθερη σχεδίαση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9" name="Ελεύθερη σχεδίαση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0" name="Ελεύθερη σχεδίαση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1" name="Ελεύθερη σχεδίαση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2" name="Ελεύθερη σχεδίαση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3" name="Ελεύθερη σχεδίαση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4" name="Ελεύθερη σχεδίαση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5" name="Ελεύθερη σχεδίαση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6" name="Ελεύθερη σχεδίαση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7" name="Ελεύθερη σχεδίαση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8" name="Ελεύθερη σχεδίαση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9" name="Ελεύθερη σχεδίαση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0" name="Ελεύθερη σχεδίαση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1" name="Ελεύθερη σχεδίαση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2" name="Ελεύθερη σχεδίαση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3" name="Ελεύθερη σχεδίαση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4" name="Ελεύθερη σχεδίαση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5" name="Ελεύθερη σχεδίαση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6" name="Ελεύθερη σχεδίαση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7" name="Ελεύθερη σχεδίαση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8" name="Ελεύθερη σχεδίαση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9" name="Ελεύθερη σχεδίαση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0" name="Ελεύθερη σχεδίαση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1" name="Ελεύθερη σχεδίαση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2" name="Ελεύθερη σχεδίαση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3" name="Ελεύθερη σχεδίαση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4" name="Ελεύθερη σχεδίαση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5" name="Ελεύθερη σχεδίαση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6" name="Ελεύθερη σχεδίαση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7" name="Ελεύθερη σχεδίαση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8" name="Ελεύθερη σχεδίαση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9" name="Ελεύθερη σχεδίαση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0" name="Ελεύθερη σχεδίαση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1" name="Ελεύθερη σχεδίαση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2" name="Ελεύθερη σχεδίαση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3" name="Ελεύθερη σχεδίαση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4" name="Ελεύθερη σχεδίαση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5" name="Ελεύθερη σχεδίαση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6" name="Ελεύθερη σχεδίαση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7" name="Ελεύθερη σχεδίαση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8" name="Ελεύθερη σχεδίαση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9" name="Ελεύθερη σχεδίαση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0" name="Ελεύθερη σχεδίαση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1" name="Ελεύθερη σχεδίαση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2" name="Ελεύθερη σχεδίαση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3" name="Ελεύθερη σχεδίαση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4" name="Ελεύθερη σχεδίαση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5" name="Ελεύθερη σχεδίαση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6" name="Ελεύθερη σχεδίαση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7" name="Ελεύθερη σχεδίαση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8" name="Ελεύθερη σχεδίαση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9" name="Ελεύθερη σχεδίαση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0" name="Ελεύθερη σχεδίαση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1" name="Ελεύθερη σχεδίαση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2" name="Ελεύθερη σχεδίαση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3" name="Ελεύθερη σχεδίαση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4" name="Ελεύθερη σχεδίαση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5" name="Ελεύθερη σχεδίαση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6" name="Ελεύθερη σχεδίαση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7" name="Ελεύθερη σχεδίαση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8" name="Ελεύθερη σχεδίαση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9" name="Ελεύθερη σχεδίαση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0" name="Ελεύθερη σχεδίαση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1" name="Ελεύθερη σχεδίαση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2" name="Ελεύθερη σχεδίαση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</p:grpSp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14B6AF-8822-45A2-A623-EEEB4E692DB5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grpSp>
        <p:nvGrpSpPr>
          <p:cNvPr id="160" name="Γραμμή" descr="Γραφικό γραμμής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Ελεύθερη σχεδίαση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2" name="Ελεύθερη σχεδίαση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3" name="Ελεύθερη σχεδίαση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4" name="Ελεύθερη σχεδίαση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5" name="Ελεύθερη σχεδίαση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6" name="Ελεύθερη σχεδίαση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7" name="Ελεύθερη σχεδίαση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8" name="Ελεύθερη σχεδίαση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9" name="Ελεύθερη σχεδίαση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0" name="Ελεύθερη σχεδίαση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1" name="Ελεύθερη σχεδίαση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2" name="Ελεύθερη σχεδίαση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3" name="Ελεύθερη σχεδίαση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4" name="Ελεύθερη σχεδίαση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5" name="Ελεύθερη σχεδίαση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6" name="Ελεύθερη σχεδίαση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7" name="Ελεύθερη σχεδίαση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8" name="Ελεύθερη σχεδίαση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9" name="Ελεύθερη σχεδίαση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0" name="Ελεύθερη σχεδίαση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1" name="Ελεύθερη σχεδίαση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2" name="Ελεύθερη σχεδίαση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3" name="Ελεύθερη σχεδίαση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4" name="Ελεύθερη σχεδίαση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5" name="Ελεύθερη σχεδίαση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6" name="Ελεύθερη σχεδίαση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7" name="Ελεύθερη σχεδίαση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8" name="Ελεύθερη σχεδίαση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9" name="Ελεύθερη σχεδίαση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0" name="Ελεύθερη σχεδίαση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1" name="Ελεύθερη σχεδίαση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2" name="Ελεύθερη σχεδίαση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3" name="Ελεύθερη σχεδίαση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4" name="Ελεύθερη σχεδίαση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5" name="Ελεύθερη σχεδίαση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6" name="Ελεύθερη σχεδίαση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7" name="Ελεύθερη σχεδίαση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8" name="Ελεύθερη σχεδίαση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9" name="Ελεύθερη σχεδίαση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0" name="Ελεύθερη σχεδίαση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1" name="Ελεύθερη σχεδίαση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2" name="Ελεύθερη σχεδίαση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3" name="Ελεύθερη σχεδίαση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4" name="Ελεύθερη σχεδίαση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5" name="Ελεύθερη σχεδίαση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6" name="Ελεύθερη σχεδίαση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7" name="Ελεύθερη σχεδίαση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8" name="Ελεύθερη σχεδίαση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9" name="Ελεύθερη σχεδίαση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0" name="Ελεύθερη σχεδίαση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1" name="Ελεύθερη σχεδίαση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2" name="Ελεύθερη σχεδίαση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3" name="Ελεύθερη σχεδίαση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4" name="Ελεύθερη σχεδίαση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5" name="Ελεύθερη σχεδίαση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6" name="Ελεύθερη σχεδίαση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7" name="Ελεύθερη σχεδίαση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8" name="Ελεύθερη σχεδίαση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9" name="Ελεύθερη σχεδίαση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0" name="Ελεύθερη σχεδίαση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1" name="Ελεύθερη σχεδίαση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2" name="Ελεύθερη σχεδίαση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3" name="Ελεύθερη σχεδίαση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4" name="Ελεύθερη σχεδίαση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5" name="Ελεύθερη σχεδίαση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6" name="Ελεύθερη σχεδίαση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7" name="Ελεύθερη σχεδίαση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8" name="Ελεύθερη σχεδίαση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9" name="Ελεύθερη σχεδίαση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0" name="Ελεύθερη σχεδίαση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1" name="Ελεύθερη σχεδίαση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2" name="Ελεύθερη σχεδίαση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3" name="Ελεύθερη σχεδίαση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4" name="Ελεύθερη σχεδίαση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</p:grp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Σύμβολο κράτησης θέσης κειμένου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Σύμβολ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BCFDCC-5693-4EAE-8CEF-69A16980683C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9" name="Σύμβολ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  <p:sp>
        <p:nvSpPr>
          <p:cNvPr id="85" name="Σύμβολο κράτησης θέσης περιεχομένου 3"/>
          <p:cNvSpPr>
            <a:spLocks noGrp="1"/>
          </p:cNvSpPr>
          <p:nvPr>
            <p:ph sz="half" idx="13"/>
          </p:nvPr>
        </p:nvSpPr>
        <p:spPr>
          <a:xfrm>
            <a:off x="6249860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grpSp>
        <p:nvGrpSpPr>
          <p:cNvPr id="156" name="Γραμμή" descr="Γραφικό γραμμής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Ελεύθερη σχεδίαση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58" name="Ελεύθερη σχεδίαση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59" name="Ελεύθερη σχεδίαση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0" name="Ελεύθερη σχεδίαση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1" name="Ελεύθερη σχεδίαση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2" name="Ελεύθερη σχεδίαση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3" name="Ελεύθερη σχεδίαση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4" name="Ελεύθερη σχεδίαση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5" name="Ελεύθερη σχεδίαση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6" name="Ελεύθερη σχεδίαση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7" name="Ελεύθερη σχεδίαση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8" name="Ελεύθερη σχεδίαση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69" name="Ελεύθερη σχεδίαση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0" name="Ελεύθερη σχεδίαση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1" name="Ελεύθερη σχεδίαση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2" name="Ελεύθερη σχεδίαση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3" name="Ελεύθερη σχεδίαση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4" name="Ελεύθερη σχεδίαση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5" name="Ελεύθερη σχεδίαση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6" name="Ελεύθερη σχεδίαση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7" name="Ελεύθερη σχεδίαση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8" name="Ελεύθερη σχεδίαση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79" name="Ελεύθερη σχεδίαση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0" name="Ελεύθερη σχεδίαση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1" name="Ελεύθερη σχεδίαση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2" name="Ελεύθερη σχεδίαση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3" name="Ελεύθερη σχεδίαση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4" name="Ελεύθερη σχεδίαση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5" name="Ελεύθερη σχεδίαση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6" name="Ελεύθερη σχεδίαση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7" name="Ελεύθερη σχεδίαση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8" name="Ελεύθερη σχεδίαση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89" name="Ελεύθερη σχεδίαση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0" name="Ελεύθερη σχεδίαση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1" name="Ελεύθερη σχεδίαση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2" name="Ελεύθερη σχεδίαση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3" name="Ελεύθερη σχεδίαση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4" name="Ελεύθερη σχεδίαση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5" name="Ελεύθερη σχεδίαση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6" name="Ελεύθερη σχεδίαση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7" name="Ελεύθερη σχεδίαση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8" name="Ελεύθερη σχεδίαση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199" name="Ελεύθερη σχεδίαση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0" name="Ελεύθερη σχεδίαση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1" name="Ελεύθερη σχεδίαση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2" name="Ελεύθερη σχεδίαση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3" name="Ελεύθερη σχεδίαση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4" name="Ελεύθερη σχεδίαση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5" name="Ελεύθερη σχεδίαση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6" name="Ελεύθερη σχεδίαση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7" name="Ελεύθερη σχεδίαση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8" name="Ελεύθερη σχεδίαση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09" name="Ελεύθερη σχεδίαση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0" name="Ελεύθερη σχεδίαση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1" name="Ελεύθερη σχεδίαση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2" name="Ελεύθερη σχεδίαση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3" name="Ελεύθερη σχεδίαση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4" name="Ελεύθερη σχεδίαση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5" name="Ελεύθερη σχεδίαση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6" name="Ελεύθερη σχεδίαση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7" name="Ελεύθερη σχεδίαση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8" name="Ελεύθερη σχεδίαση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19" name="Ελεύθερη σχεδίαση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0" name="Ελεύθερη σχεδίαση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1" name="Ελεύθερη σχεδίαση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2" name="Ελεύθερη σχεδίαση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3" name="Ελεύθερη σχεδίαση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4" name="Ελεύθερη σχεδίαση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5" name="Ελεύθερη σχεδίαση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6" name="Ελεύθερη σχεδίαση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7" name="Ελεύθερη σχεδίαση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8" name="Ελεύθερη σχεδίαση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29" name="Ελεύθερη σχεδίαση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  <p:sp>
          <p:nvSpPr>
            <p:cNvPr id="230" name="Ελεύθερη σχεδίαση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ln>
                  <a:noFill/>
                </a:ln>
              </a:endParaRPr>
            </a:p>
          </p:txBody>
        </p:sp>
      </p:grp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1F0177-3457-4B12-BEA0-825D05B3CB8D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83EFF7-E94C-4FD9-A6DE-18293CCC3264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4" name="Σύμβολο κράτησης θέσης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l-GR" dirty="0"/>
          </a:p>
        </p:txBody>
      </p:sp>
      <p:grpSp>
        <p:nvGrpSpPr>
          <p:cNvPr id="615" name="Πλαίσιο" descr="Γραφικό κουτιού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Ομάδα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Ομάδα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Ελεύθερη σχεδίαση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Ελεύθερη σχεδίαση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Ελεύθερη σχεδίαση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Ελεύθερη σχεδίαση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Ελεύθερη σχεδίαση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Ελεύθερη σχεδίαση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Ελεύθερη σχεδίαση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Ελεύθερη σχεδίαση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Ελεύθερη σχεδίαση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Ελεύθερη σχεδίαση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Ελεύθερη σχεδίαση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Ελεύθερη σχεδίαση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Ελεύθερη σχεδίαση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Ελεύθερη σχεδίαση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Ελεύθερη σχεδίαση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Ελεύθερη σχεδίαση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Ελεύθερη σχεδίαση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Ελεύθερη σχεδίαση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Ελεύθερη σχεδίαση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Ελεύθερη σχεδίαση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Ελεύθερη σχεδίαση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Ελεύθερη σχεδίαση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Ελεύθερη σχεδίαση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Ελεύθερη σχεδίαση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Ελεύθερη σχεδίαση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Ελεύθερη σχεδίαση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Ελεύθερη σχεδίαση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Ελεύθερη σχεδίαση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Ελεύθερη σχεδίαση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Ελεύθερη σχεδίαση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Ελεύθερη σχεδίαση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Ελεύθερη σχεδίαση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Ελεύθερη σχεδίαση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Ελεύθερη σχεδίαση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Ελεύθερη σχεδίαση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Ελεύθερη σχεδίαση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Ελεύθερη σχεδίαση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Ελεύθερη σχεδίαση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Ελεύθερη σχεδίαση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Ελεύθερη σχεδίαση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Ελεύθερη σχεδίαση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Ελεύθερη σχεδίαση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Ελεύθερη σχεδίαση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Ελεύθερη σχεδίαση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Ελεύθερη σχεδίαση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Ελεύθερη σχεδίαση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Ελεύθερη σχεδίαση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Ελεύθερη σχεδίαση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Ελεύθερη σχεδίαση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Ελεύθερη σχεδίαση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Ελεύθερη σχεδίαση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Ελεύθερη σχεδίαση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Ελεύθερη σχεδίαση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Ελεύθερη σχεδίαση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Ελεύθερη σχεδίαση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Ελεύθερη σχεδίαση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Ελεύθερη σχεδίαση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Ελεύθερη σχεδίαση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Ελεύθερη σχεδίαση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Ελεύθερη σχεδίαση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Ελεύθερη σχεδίαση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Ελεύθερη σχεδίαση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Ελεύθερη σχεδίαση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Ελεύθερη σχεδίαση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Ελεύθερη σχεδίαση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Ελεύθερη σχεδίαση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Ελεύθερη σχεδίαση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Ελεύθερη σχεδίαση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Ελεύθερη σχεδίαση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Ελεύθερη σχεδίαση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Ελεύθερη σχεδίαση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Ελεύθερη σχεδίαση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Ελεύθερη σχεδίαση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Ελεύθερη σχεδίαση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Ομάδα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Ελεύθερη σχεδίαση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Ελεύθερη σχεδίαση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Ελεύθερη σχεδίαση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Ελεύθερη σχεδίαση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Ελεύθερη σχεδίαση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Ελεύθερη σχεδίαση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Ελεύθερη σχεδίαση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Ελεύθερη σχεδίαση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Ελεύθερη σχεδίαση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Ελεύθερη σχεδίαση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Ελεύθερη σχεδίαση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Ελεύθερη σχεδίαση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Ελεύθερη σχεδίαση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Ελεύθερη σχεδίαση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Ελεύθερη σχεδίαση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Ελεύθερη σχεδίαση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Ελεύθερη σχεδίαση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Ελεύθερη σχεδίαση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Ελεύθερη σχεδίαση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Ελεύθερη σχεδίαση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Ελεύθερη σχεδίαση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Ελεύθερη σχεδίαση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Ελεύθερη σχεδίαση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Ελεύθερη σχεδίαση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Ελεύθερη σχεδίαση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Ελεύθερη σχεδίαση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Ελεύθερη σχεδίαση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Ελεύθερη σχεδίαση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Ελεύθερη σχεδίαση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Ελεύθερη σχεδίαση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Ελεύθερη σχεδίαση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Ελεύθερη σχεδίαση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Ελεύθερη σχεδίαση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Ελεύθερη σχεδίαση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Ελεύθερη σχεδίαση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Ελεύθερη σχεδίαση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Ελεύθερη σχεδίαση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Ελεύθερη σχεδίαση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Ελεύθερη σχεδίαση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Ελεύθερη σχεδίαση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Ελεύθερη σχεδίαση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Ελεύθερη σχεδίαση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Ελεύθερη σχεδίαση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Ελεύθερη σχεδίαση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Ελεύθερη σχεδίαση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Ελεύθερη σχεδίαση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Ελεύθερη σχεδίαση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Ελεύθερη σχεδίαση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Ελεύθερη σχεδίαση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Ελεύθερη σχεδίαση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Ελεύθερη σχεδίαση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Ελεύθερη σχεδίαση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Ελεύθερη σχεδίαση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Ελεύθερη σχεδίαση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Ελεύθερη σχεδίαση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Ελεύθερη σχεδίαση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Ελεύθερη σχεδίαση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Ελεύθερη σχεδίαση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Ελεύθερη σχεδίαση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Ελεύθερη σχεδίαση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Ελεύθερη σχεδίαση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Ελεύθερη σχεδίαση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Ελεύθερη σχεδίαση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Ελεύθερη σχεδίαση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Ελεύθερη σχεδίαση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Ελεύθερη σχεδίαση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Ελεύθερη σχεδίαση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Ελεύθερη σχεδίαση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Ελεύθερη σχεδίαση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Ελεύθερη σχεδίαση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Ελεύθερη σχεδίαση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Ελεύθερη σχεδίαση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Ελεύθερη σχεδίαση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Ελεύθερη σχεδίαση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Ομάδα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Ομάδα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Ελεύθερη σχεδίαση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Ελεύθερη σχεδίαση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Ελεύθερη σχεδίαση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Ελεύθερη σχεδίαση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Ελεύθερη σχεδίαση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Ελεύθερη σχεδίαση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Ελεύθερη σχεδίαση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Ελεύθερη σχεδίαση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Ελεύθερη σχεδίαση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Ελεύθερη σχεδίαση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Ελεύθερη σχεδίαση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Ελεύθερη σχεδίαση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Ελεύθερη σχεδίαση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Ελεύθερη σχεδίαση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Ελεύθερη σχεδίαση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Ελεύθερη σχεδίαση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Ελεύθερη σχεδίαση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Ελεύθερη σχεδίαση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Ελεύθερη σχεδίαση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Ελεύθερη σχεδίαση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Ελεύθερη σχεδίαση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Ελεύθερη σχεδίαση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Ελεύθερη σχεδίαση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Ελεύθερη σχεδίαση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Ελεύθερη σχεδίαση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Ελεύθερη σχεδίαση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Ελεύθερη σχεδίαση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Ελεύθερη σχεδίαση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Ελεύθερη σχεδίαση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Ελεύθερη σχεδίαση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Ελεύθερη σχεδίαση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Ελεύθερη σχεδίαση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Ελεύθερη σχεδίαση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Ελεύθερη σχεδίαση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Ελεύθερη σχεδίαση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Ελεύθερη σχεδίαση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Ελεύθερη σχεδίαση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Ελεύθερη σχεδίαση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Ελεύθερη σχεδίαση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Ελεύθερη σχεδίαση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Ελεύθερη σχεδίαση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Ελεύθερη σχεδίαση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Ελεύθερη σχεδίαση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Ελεύθερη σχεδίαση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Ελεύθερη σχεδίαση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Ελεύθερη σχεδίαση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Ελεύθερη σχεδίαση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Ελεύθερη σχεδίαση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Ελεύθερη σχεδίαση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Ελεύθερη σχεδίαση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Ελεύθερη σχεδίαση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Ελεύθερη σχεδίαση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Ελεύθερη σχεδίαση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Ελεύθερη σχεδίαση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Ελεύθερη σχεδίαση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Ελεύθερη σχεδίαση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Ελεύθερη σχεδίαση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Ελεύθερη σχεδίαση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Ελεύθερη σχεδίαση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Ελεύθερη σχεδίαση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Ελεύθερη σχεδίαση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Ελεύθερη σχεδίαση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Ελεύθερη σχεδίαση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Ελεύθερη σχεδίαση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Ελεύθερη σχεδίαση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Ελεύθερη σχεδίαση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Ελεύθερη σχεδίαση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Ελεύθερη σχεδίαση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Ελεύθερη σχεδίαση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Ελεύθερη σχεδίαση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Ελεύθερη σχεδίαση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Ελεύθερη σχεδίαση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Ελεύθερη σχεδίαση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Ελεύθερη σχεδίαση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Ομάδα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Ελεύθερη σχεδίαση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Ελεύθερη σχεδίαση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Ελεύθερη σχεδίαση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Ελεύθερη σχεδίαση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Ελεύθερη σχεδίαση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Ελεύθερη σχεδίαση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Ελεύθερη σχεδίαση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Ελεύθερη σχεδίαση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Ελεύθερη σχεδίαση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Ελεύθερη σχεδίαση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Ελεύθερη σχεδίαση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Ελεύθερη σχεδίαση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Ελεύθερη σχεδίαση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Ελεύθερη σχεδίαση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Ελεύθερη σχεδίαση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Ελεύθερη σχεδίαση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Ελεύθερη σχεδίαση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Ελεύθερη σχεδίαση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Ελεύθερη σχεδίαση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Ελεύθερη σχεδίαση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Ελεύθερη σχεδίαση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Ελεύθερη σχεδίαση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Ελεύθερη σχεδίαση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Ελεύθερη σχεδίαση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Ελεύθερη σχεδίαση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Ελεύθερη σχεδίαση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Ελεύθερη σχεδίαση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Ελεύθερη σχεδίαση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Ελεύθερη σχεδίαση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Ελεύθερη σχεδίαση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Ελεύθερη σχεδίαση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Ελεύθερη σχεδίαση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Ελεύθερη σχεδίαση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Ελεύθερη σχεδίαση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Ελεύθερη σχεδίαση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Ελεύθερη σχεδίαση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Ελεύθερη σχεδίαση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Ελεύθερη σχεδίαση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Ελεύθερη σχεδίαση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Ελεύθερη σχεδίαση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Ελεύθερη σχεδίαση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Ελεύθερη σχεδίαση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Ελεύθερη σχεδίαση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Ελεύθερη σχεδίαση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Ελεύθερη σχεδίαση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Ελεύθερη σχεδίαση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Ελεύθερη σχεδίαση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Ελεύθερη σχεδίαση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Ελεύθερη σχεδίαση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Ελεύθερη σχεδίαση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Ελεύθερη σχεδίαση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Ελεύθερη σχεδίαση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Ελεύθερη σχεδίαση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Ελεύθερη σχεδίαση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Ελεύθερη σχεδίαση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Ελεύθερη σχεδίαση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Ελεύθερη σχεδίαση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Ελεύθερη σχεδίαση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Ελεύθερη σχεδίαση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Ελεύθερη σχεδίαση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Ελεύθερη σχεδίαση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Ελεύθερη σχεδίαση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Ελεύθερη σχεδίαση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Ελεύθερη σχεδίαση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Ελεύθερη σχεδίαση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Ελεύθερη σχεδίαση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Ελεύθερη σχεδίαση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Ελεύθερη σχεδίαση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Ελεύθερη σχεδίαση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Ελεύθερη σχεδίαση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Ελεύθερη σχεδίαση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Ελεύθερη σχεδίαση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Ελεύθερη σχεδίαση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Ελεύθερη σχεδίαση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02F11F-5270-4642-B1F2-9C9E3C6334B7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Σύμβολο κράτησης θέσης εικόνας 2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/>
              <a:t>Κάντε κλικ στο εικονίδιο για να προσθέσετε εικόνα</a:t>
            </a:r>
            <a:endParaRPr lang="el-GR" dirty="0"/>
          </a:p>
        </p:txBody>
      </p:sp>
      <p:grpSp>
        <p:nvGrpSpPr>
          <p:cNvPr id="614" name="Πλαίσιο" descr="Γραφικό κουτιού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Ομάδα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Ομάδα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Ελεύθερη σχεδίαση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Ελεύθερη σχεδίαση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Ελεύθερη σχεδίαση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Ελεύθερη σχεδίαση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Ελεύθερη σχεδίαση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Ελεύθερη σχεδίαση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Ελεύθερη σχεδίαση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Ελεύθερη σχεδίαση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Ελεύθερη σχεδίαση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Ελεύθερη σχεδίαση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Ελεύθερη σχεδίαση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Ελεύθερη σχεδίαση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Ελεύθερη σχεδίαση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Ελεύθερη σχεδίαση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Ελεύθερη σχεδίαση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Ελεύθερη σχεδίαση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Ελεύθερη σχεδίαση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Ελεύθερη σχεδίαση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Ελεύθερη σχεδίαση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Ελεύθερη σχεδίαση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Ελεύθερη σχεδίαση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Ελεύθερη σχεδίαση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Ελεύθερη σχεδίαση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Ελεύθερη σχεδίαση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Ελεύθερη σχεδίαση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Ελεύθερη σχεδίαση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Ελεύθερη σχεδίαση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Ελεύθερη σχεδίαση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Ελεύθερη σχεδίαση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Ελεύθερη σχεδίαση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Ελεύθερη σχεδίαση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Ελεύθερη σχεδίαση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Ελεύθερη σχεδίαση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Ελεύθερη σχεδίαση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Ελεύθερη σχεδίαση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Ελεύθερη σχεδίαση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Ελεύθερη σχεδίαση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Ελεύθερη σχεδίαση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Ελεύθερη σχεδίαση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Ελεύθερη σχεδίαση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Ελεύθερη σχεδίαση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Ελεύθερη σχεδίαση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Ελεύθερη σχεδίαση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Ελεύθερη σχεδίαση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Ελεύθερη σχεδίαση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Ελεύθερη σχεδίαση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Ελεύθερη σχεδίαση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Ελεύθερη σχεδίαση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Ελεύθερη σχεδίαση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Ελεύθερη σχεδίαση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Ελεύθερη σχεδίαση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Ελεύθερη σχεδίαση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Ελεύθερη σχεδίαση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Ελεύθερη σχεδίαση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Ελεύθερη σχεδίαση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Ελεύθερη σχεδίαση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Ελεύθερη σχεδίαση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Ελεύθερη σχεδίαση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Ελεύθερη σχεδίαση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Ελεύθερη σχεδίαση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Ελεύθερη σχεδίαση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Ελεύθερη σχεδίαση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Ελεύθερη σχεδίαση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Ελεύθερη σχεδίαση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Ελεύθερη σχεδίαση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Ελεύθερη σχεδίαση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Ελεύθερη σχεδίαση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Ελεύθερη σχεδίαση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Ελεύθερη σχεδίαση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Ελεύθερη σχεδίαση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Ελεύθερη σχεδίαση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Ελεύθερη σχεδίαση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Ελεύθερη σχεδίαση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Ελεύθερη σχεδίαση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Ομάδα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Ελεύθερη σχεδίαση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Ελεύθερη σχεδίαση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Ελεύθερη σχεδίαση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Ελεύθερη σχεδίαση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Ελεύθερη σχεδίαση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Ελεύθερη σχεδίαση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Ελεύθερη σχεδίαση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Ελεύθερη σχεδίαση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Ελεύθερη σχεδίαση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Ελεύθερη σχεδίαση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Ελεύθερη σχεδίαση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Ελεύθερη σχεδίαση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Ελεύθερη σχεδίαση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Ελεύθερη σχεδίαση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Ελεύθερη σχεδίαση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Ελεύθερη σχεδίαση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Ελεύθερη σχεδίαση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Ελεύθερη σχεδίαση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Ελεύθερη σχεδίαση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Ελεύθερη σχεδίαση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Ελεύθερη σχεδίαση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Ελεύθερη σχεδίαση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Ελεύθερη σχεδίαση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Ελεύθερη σχεδίαση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Ελεύθερη σχεδίαση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Ελεύθερη σχεδίαση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Ελεύθερη σχεδίαση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Ελεύθερη σχεδίαση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Ελεύθερη σχεδίαση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Ελεύθερη σχεδίαση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Ελεύθερη σχεδίαση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Ελεύθερη σχεδίαση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Ελεύθερη σχεδίαση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Ελεύθερη σχεδίαση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Ελεύθερη σχεδίαση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Ελεύθερη σχεδίαση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Ελεύθερη σχεδίαση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Ελεύθερη σχεδίαση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Ελεύθερη σχεδίαση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Ελεύθερη σχεδίαση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Ελεύθερη σχεδίαση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Ελεύθερη σχεδίαση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Ελεύθερη σχεδίαση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Ελεύθερη σχεδίαση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Ελεύθερη σχεδίαση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Ελεύθερη σχεδίαση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Ελεύθερη σχεδίαση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Ελεύθερη σχεδίαση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Ελεύθερη σχεδίαση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Ελεύθερη σχεδίαση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Ελεύθερη σχεδίαση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Ελεύθερη σχεδίαση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Ελεύθερη σχεδίαση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Ελεύθερη σχεδίαση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Ελεύθερη σχεδίαση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Ελεύθερη σχεδίαση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Ελεύθερη σχεδίαση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Ελεύθερη σχεδίαση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Ελεύθερη σχεδίαση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Ελεύθερη σχεδίαση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Ελεύθερη σχεδίαση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Ελεύθερη σχεδίαση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Ελεύθερη σχεδίαση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Ελεύθερη σχεδίαση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Ελεύθερη σχεδίαση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Ελεύθερη σχεδίαση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Ελεύθερη σχεδίαση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Ελεύθερη σχεδίαση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Ελεύθερη σχεδίαση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Ελεύθερη σχεδίαση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Ελεύθερη σχεδίαση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Ελεύθερη σχεδίαση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Ελεύθερη σχεδίαση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Ελεύθερη σχεδίαση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Ομάδα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Ομάδα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Ελεύθερη σχεδίαση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Ελεύθερη σχεδίαση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Ελεύθερη σχεδίαση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Ελεύθερη σχεδίαση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Ελεύθερη σχεδίαση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Ελεύθερη σχεδίαση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Ελεύθερη σχεδίαση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Ελεύθερη σχεδίαση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Ελεύθερη σχεδίαση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Ελεύθερη σχεδίαση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Ελεύθερη σχεδίαση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Ελεύθερη σχεδίαση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Ελεύθερη σχεδίαση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Ελεύθερη σχεδίαση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Ελεύθερη σχεδίαση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Ελεύθερη σχεδίαση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Ελεύθερη σχεδίαση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Ελεύθερη σχεδίαση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Ελεύθερη σχεδίαση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Ελεύθερη σχεδίαση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Ελεύθερη σχεδίαση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Ελεύθερη σχεδίαση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Ελεύθερη σχεδίαση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Ελεύθερη σχεδίαση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Ελεύθερη σχεδίαση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Ελεύθερη σχεδίαση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Ελεύθερη σχεδίαση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Ελεύθερη σχεδίαση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Ελεύθερη σχεδίαση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Ελεύθερη σχεδίαση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Ελεύθερη σχεδίαση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Ελεύθερη σχεδίαση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Ελεύθερη σχεδίαση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Ελεύθερη σχεδίαση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Ελεύθερη σχεδίαση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Ελεύθερη σχεδίαση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Ελεύθερη σχεδίαση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Ελεύθερη σχεδίαση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Ελεύθερη σχεδίαση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Ελεύθερη σχεδίαση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Ελεύθερη σχεδίαση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Ελεύθερη σχεδίαση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Ελεύθερη σχεδίαση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Ελεύθερη σχεδίαση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Ελεύθερη σχεδίαση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Ελεύθερη σχεδίαση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Ελεύθερη σχεδίαση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Ελεύθερη σχεδίαση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Ελεύθερη σχεδίαση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Ελεύθερη σχεδίαση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Ελεύθερη σχεδίαση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Ελεύθερη σχεδίαση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Ελεύθερη σχεδίαση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Ελεύθερη σχεδίαση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Ελεύθερη σχεδίαση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Ελεύθερη σχεδίαση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Ελεύθερη σχεδίαση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Ελεύθερη σχεδίαση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Ελεύθερη σχεδίαση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Ελεύθερη σχεδίαση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Ελεύθερη σχεδίαση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Ελεύθερη σχεδίαση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Ελεύθερη σχεδίαση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Ελεύθερη σχεδίαση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Ελεύθερη σχεδίαση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Ελεύθερη σχεδίαση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Ελεύθερη σχεδίαση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Ελεύθερη σχεδίαση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Ελεύθερη σχεδίαση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Ελεύθερη σχεδίαση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Ελεύθερη σχεδίαση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Ελεύθερη σχεδίαση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Ελεύθερη σχεδίαση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Ελεύθερη σχεδίαση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Ομάδα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Ελεύθερη σχεδίαση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Ελεύθερη σχεδίαση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Ελεύθερη σχεδίαση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Ελεύθερη σχεδίαση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Ελεύθερη σχεδίαση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Ελεύθερη σχεδίαση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Ελεύθερη σχεδίαση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Ελεύθερη σχεδίαση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Ελεύθερη σχεδίαση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Ελεύθερη σχεδίαση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Ελεύθερη σχεδίαση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Ελεύθερη σχεδίαση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Ελεύθερη σχεδίαση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Ελεύθερη σχεδίαση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Ελεύθερη σχεδίαση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Ελεύθερη σχεδίαση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Ελεύθερη σχεδίαση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Ελεύθερη σχεδίαση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Ελεύθερη σχεδίαση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Ελεύθερη σχεδίαση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Ελεύθερη σχεδίαση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Ελεύθερη σχεδίαση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Ελεύθερη σχεδίαση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Ελεύθερη σχεδίαση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Ελεύθερη σχεδίαση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Ελεύθερη σχεδίαση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Ελεύθερη σχεδίαση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Ελεύθερη σχεδίαση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Ελεύθερη σχεδίαση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Ελεύθερη σχεδίαση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Ελεύθερη σχεδίαση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Ελεύθερη σχεδίαση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Ελεύθερη σχεδίαση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Ελεύθερη σχεδίαση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Ελεύθερη σχεδίαση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Ελεύθερη σχεδίαση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Ελεύθερη σχεδίαση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Ελεύθερη σχεδίαση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Ελεύθερη σχεδίαση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Ελεύθερη σχεδίαση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Ελεύθερη σχεδίαση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Ελεύθερη σχεδίαση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Ελεύθερη σχεδίαση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Ελεύθερη σχεδίαση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Ελεύθερη σχεδίαση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Ελεύθερη σχεδίαση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Ελεύθερη σχεδίαση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Ελεύθερη σχεδίαση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Ελεύθερη σχεδίαση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Ελεύθερη σχεδίαση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Ελεύθερη σχεδίαση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Ελεύθερη σχεδίαση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Ελεύθερη σχεδίαση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Ελεύθερη σχεδίαση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Ελεύθερη σχεδίαση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Ελεύθερη σχεδίαση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Ελεύθερη σχεδίαση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Ελεύθερη σχεδίαση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Ελεύθερη σχεδίαση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Ελεύθερη σχεδίαση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Ελεύθερη σχεδίαση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Ελεύθερη σχεδίαση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Ελεύθερη σχεδίαση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Ελεύθερη σχεδίαση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Ελεύθερη σχεδίαση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Ελεύθερη σχεδίαση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Ελεύθερη σχεδίαση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Ελεύθερη σχεδίαση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Ελεύθερη σχεδίαση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Ελεύθερη σχεδίαση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Ελεύθερη σχεδίαση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Ελεύθερη σχεδίαση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Ελεύθερη σχεδίαση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Ελεύθερη σχεδίαση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el-GR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147233-F6A7-434F-92E5-61A569BFCB2D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l-GR" dirty="0"/>
              <a:t>Στυλ κύριου τίτλου</a:t>
            </a:r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Επεξεργασία στυλ υποδείγματος κειμένου</a:t>
            </a:r>
          </a:p>
          <a:p>
            <a:pPr lvl="1" rtl="0"/>
            <a:r>
              <a:rPr lang="el-GR" dirty="0"/>
              <a:t>Δεύτερου επιπέδου</a:t>
            </a:r>
          </a:p>
          <a:p>
            <a:pPr lvl="2" rtl="0"/>
            <a:r>
              <a:rPr lang="el-GR" dirty="0"/>
              <a:t>Τρίτου επιπέδου</a:t>
            </a:r>
          </a:p>
          <a:p>
            <a:pPr lvl="3" rtl="0"/>
            <a:r>
              <a:rPr lang="el-GR" dirty="0"/>
              <a:t>Τέταρτου επιπέδου</a:t>
            </a:r>
          </a:p>
          <a:p>
            <a:pPr lvl="4" rtl="0"/>
            <a:r>
              <a:rPr lang="el-GR" dirty="0"/>
              <a:t>Πέμπτου επιπέδου</a:t>
            </a:r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38CD73C-109C-4F2C-8D5C-05E3AE1DFFE2}" type="datetime1">
              <a:rPr lang="el-GR" smtClean="0"/>
              <a:t>30/1/2025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21804" y="1905000"/>
            <a:ext cx="10729191" cy="2667000"/>
          </a:xfrm>
        </p:spPr>
        <p:txBody>
          <a:bodyPr rtlCol="0"/>
          <a:lstStyle/>
          <a:p>
            <a:pPr rtl="0"/>
            <a:r>
              <a:rPr lang="el-GR" dirty="0"/>
              <a:t>ΒΑΣΙΚΗ ΒΙΒΛΙΟΓΡΑΦΙΑ</a:t>
            </a:r>
            <a:br>
              <a:rPr lang="el-GR" dirty="0"/>
            </a:br>
            <a:r>
              <a:rPr lang="el-GR" sz="2800" dirty="0"/>
              <a:t>ΣΤΟ ΜΑΘΗΜΑ ΔΙΔΑΚΤΙΚΗ-ΘΕΩΡΙΑ ΚΑΙ ΠΡΑΞΗ ΤΗΣ ΔΙΔΑΣΚΑΛΙΑΣ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l-GR" dirty="0"/>
              <a:t>ΚΩΣΤΑΣ ΑΓΓΕΛΑΚΟΣ</a:t>
            </a:r>
          </a:p>
          <a:p>
            <a:pPr rtl="0"/>
            <a:r>
              <a:rPr lang="el-GR" dirty="0"/>
              <a:t>ΧΑΡΑΛΑΜΠΟΣ ΚΟΥΡΓΙΑΝΤΑΚΗΣ</a:t>
            </a: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10188622" cy="1020762"/>
          </a:xfrm>
        </p:spPr>
        <p:txBody>
          <a:bodyPr rtlCol="0"/>
          <a:lstStyle/>
          <a:p>
            <a:pPr rtl="0"/>
            <a:r>
              <a:rPr lang="el-GR" dirty="0"/>
              <a:t>ΔΙΔΑΚΤΙΚΗ – ΘΕΩΡΙΑ ΚΑΙ ΠΡΑΞΗ ΤΗΣ ΔΙΔΑΣΚΑΛΙΑΣ</a:t>
            </a:r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2" y="1905000"/>
            <a:ext cx="10404647" cy="4678362"/>
          </a:xfrm>
        </p:spPr>
        <p:txBody>
          <a:bodyPr rtlCol="0">
            <a:normAutofit fontScale="85000" lnSpcReduction="20000"/>
          </a:bodyPr>
          <a:lstStyle/>
          <a:p>
            <a:pPr indent="357188" rtl="0">
              <a:lnSpc>
                <a:spcPct val="150000"/>
              </a:lnSpc>
            </a:pPr>
            <a:r>
              <a:rPr lang="el-GR" sz="2600" dirty="0" err="1">
                <a:latin typeface="Sylfaen" panose="010A0502050306030303" pitchFamily="18" charset="0"/>
              </a:rPr>
              <a:t>Carr</a:t>
            </a:r>
            <a:r>
              <a:rPr lang="el-GR" sz="2600" dirty="0">
                <a:latin typeface="Sylfaen" panose="010A0502050306030303" pitchFamily="18" charset="0"/>
              </a:rPr>
              <a:t>, E.H. (1983), Τι είναι η Ιστορία;, Πλανήτης, Αθήνα.</a:t>
            </a:r>
          </a:p>
          <a:p>
            <a:pPr indent="357188" rtl="0">
              <a:lnSpc>
                <a:spcPct val="150000"/>
              </a:lnSpc>
            </a:pPr>
            <a:r>
              <a:rPr lang="el-GR" sz="2600" dirty="0" err="1">
                <a:latin typeface="Sylfaen" panose="010A0502050306030303" pitchFamily="18" charset="0"/>
              </a:rPr>
              <a:t>Marwick</a:t>
            </a:r>
            <a:r>
              <a:rPr lang="el-GR" sz="2600" dirty="0">
                <a:latin typeface="Sylfaen" panose="010A0502050306030303" pitchFamily="18" charset="0"/>
              </a:rPr>
              <a:t>, Α. (1985), Εισαγωγή στην Ιστορία, </a:t>
            </a:r>
            <a:r>
              <a:rPr lang="el-GR" sz="2600" dirty="0" err="1">
                <a:latin typeface="Sylfaen" panose="010A0502050306030303" pitchFamily="18" charset="0"/>
              </a:rPr>
              <a:t>Τhe</a:t>
            </a:r>
            <a:r>
              <a:rPr lang="el-GR" sz="2600" dirty="0">
                <a:latin typeface="Sylfaen" panose="010A0502050306030303" pitchFamily="18" charset="0"/>
              </a:rPr>
              <a:t> </a:t>
            </a:r>
            <a:r>
              <a:rPr lang="el-GR" sz="2600" dirty="0" err="1">
                <a:latin typeface="Sylfaen" panose="010A0502050306030303" pitchFamily="18" charset="0"/>
              </a:rPr>
              <a:t>Open</a:t>
            </a:r>
            <a:r>
              <a:rPr lang="el-GR" sz="2600" dirty="0">
                <a:latin typeface="Sylfaen" panose="010A0502050306030303" pitchFamily="18" charset="0"/>
              </a:rPr>
              <a:t> </a:t>
            </a:r>
            <a:r>
              <a:rPr lang="el-GR" sz="2600" dirty="0" err="1">
                <a:latin typeface="Sylfaen" panose="010A0502050306030303" pitchFamily="18" charset="0"/>
              </a:rPr>
              <a:t>University</a:t>
            </a:r>
            <a:r>
              <a:rPr lang="el-GR" sz="2600" dirty="0">
                <a:latin typeface="Sylfaen" panose="010A0502050306030303" pitchFamily="18" charset="0"/>
              </a:rPr>
              <a:t>-Π. Κουτσουμπός, Αθήνα.</a:t>
            </a:r>
          </a:p>
          <a:p>
            <a:pPr indent="357188" rtl="0">
              <a:lnSpc>
                <a:spcPct val="150000"/>
              </a:lnSpc>
            </a:pPr>
            <a:r>
              <a:rPr lang="el-GR" sz="2600" dirty="0" err="1">
                <a:latin typeface="Sylfaen" panose="010A0502050306030303" pitchFamily="18" charset="0"/>
              </a:rPr>
              <a:t>Braudel</a:t>
            </a:r>
            <a:r>
              <a:rPr lang="el-GR" sz="2600" dirty="0">
                <a:latin typeface="Sylfaen" panose="010A0502050306030303" pitchFamily="18" charset="0"/>
              </a:rPr>
              <a:t>, F. (1987), Μελέτες για την Ιστορία, ΕΜΝΕ-Μνήμων, Αθήνα.</a:t>
            </a:r>
          </a:p>
          <a:p>
            <a:pPr indent="357188" rtl="0">
              <a:lnSpc>
                <a:spcPct val="150000"/>
              </a:lnSpc>
            </a:pPr>
            <a:r>
              <a:rPr lang="el-GR" sz="2600" dirty="0" err="1">
                <a:latin typeface="Sylfaen" panose="010A0502050306030303" pitchFamily="18" charset="0"/>
              </a:rPr>
              <a:t>Βέικος</a:t>
            </a:r>
            <a:r>
              <a:rPr lang="el-GR" sz="2600" dirty="0">
                <a:latin typeface="Sylfaen" panose="010A0502050306030303" pitchFamily="18" charset="0"/>
              </a:rPr>
              <a:t>, Θ. (1987), Θεωρία και μεθοδολογία της Ιστορίας, Θεμέλιο, Αθήνα.</a:t>
            </a:r>
          </a:p>
          <a:p>
            <a:pPr indent="357188" rtl="0">
              <a:lnSpc>
                <a:spcPct val="150000"/>
              </a:lnSpc>
            </a:pPr>
            <a:r>
              <a:rPr lang="el-GR" sz="2600" dirty="0">
                <a:latin typeface="Sylfaen" panose="010A0502050306030303" pitchFamily="18" charset="0"/>
              </a:rPr>
              <a:t>Καραγιαννόπουλος, Ι. (1988), Εισαγωγή στην επιστήμη της Ιστορίας, </a:t>
            </a:r>
            <a:r>
              <a:rPr lang="el-GR" sz="2600" dirty="0" err="1">
                <a:latin typeface="Sylfaen" panose="010A0502050306030303" pitchFamily="18" charset="0"/>
              </a:rPr>
              <a:t>Βάνιας</a:t>
            </a:r>
            <a:r>
              <a:rPr lang="el-GR" sz="2600" dirty="0">
                <a:latin typeface="Sylfaen" panose="010A0502050306030303" pitchFamily="18" charset="0"/>
              </a:rPr>
              <a:t>, Θεσσαλονίκη.</a:t>
            </a:r>
          </a:p>
          <a:p>
            <a:pPr indent="357188" rtl="0">
              <a:lnSpc>
                <a:spcPct val="150000"/>
              </a:lnSpc>
            </a:pPr>
            <a:r>
              <a:rPr lang="el-GR" sz="2600" dirty="0" err="1">
                <a:latin typeface="Sylfaen" panose="010A0502050306030303" pitchFamily="18" charset="0"/>
              </a:rPr>
              <a:t>Σβορώνος</a:t>
            </a:r>
            <a:r>
              <a:rPr lang="el-GR" sz="2600" dirty="0">
                <a:latin typeface="Sylfaen" panose="010A0502050306030303" pitchFamily="18" charset="0"/>
              </a:rPr>
              <a:t>, Ν. (1988), «Τάσεις και προοπτικές της σύγχρονης ιστοριογραφίας», στο Το μάθημα της Ιστορίας στην Πρωτοβάθμια και Δευτεροβάθμια Εκπαίδευση, ΠΕΦ-Σεμινάριο 9, Αθήνα.</a:t>
            </a:r>
          </a:p>
          <a:p>
            <a:pPr rt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51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CF28B-6837-F0B8-E5FD-92952141A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6DF7A1-61F8-A34A-2ECB-85DDDD06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74638"/>
            <a:ext cx="10188622" cy="1020762"/>
          </a:xfrm>
        </p:spPr>
        <p:txBody>
          <a:bodyPr rtlCol="0"/>
          <a:lstStyle/>
          <a:p>
            <a:pPr rtl="0"/>
            <a:r>
              <a:rPr lang="el-GR" dirty="0"/>
              <a:t>ΔΙΔΑΚΤΙΚΗ – ΘΕΩΡΙΑ ΚΑΙ ΠΡΑΞΗ ΤΗΣ ΔΙΔΑΣΚΑΛΙΑΣ</a:t>
            </a:r>
          </a:p>
        </p:txBody>
      </p:sp>
      <p:sp>
        <p:nvSpPr>
          <p:cNvPr id="3" name="Σύμβολο κράτησης θέσης κειμένου 2">
            <a:extLst>
              <a:ext uri="{FF2B5EF4-FFF2-40B4-BE49-F238E27FC236}">
                <a16:creationId xmlns:a16="http://schemas.microsoft.com/office/drawing/2014/main" id="{38CDA926-5802-3F34-3CE4-624A7847F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2412" y="1905000"/>
            <a:ext cx="10404647" cy="4678362"/>
          </a:xfrm>
        </p:spPr>
        <p:txBody>
          <a:bodyPr rtlCol="0">
            <a:normAutofit fontScale="70000" lnSpcReduction="20000"/>
          </a:bodyPr>
          <a:lstStyle/>
          <a:p>
            <a:pPr marL="0" indent="358775">
              <a:lnSpc>
                <a:spcPct val="16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Moniot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H. (1993, ελλ.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εκδ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. 2002), Η Διδακτική της Ιστορίας, Μεταίχμιο, Αθήνα.</a:t>
            </a:r>
          </a:p>
          <a:p>
            <a:pPr marL="0" indent="358775">
              <a:lnSpc>
                <a:spcPct val="16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Dosse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F. (1993), Η Ιστορία σε ψίχουλα, Πανεπιστημιακές Εκδόσεις Κρήτης, Ηράκλειο.</a:t>
            </a:r>
          </a:p>
          <a:p>
            <a:pPr marL="0" indent="358775">
              <a:lnSpc>
                <a:spcPct val="16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Bloch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Μ. (1994), Απολογία για την Ιστορία, Εναλλακτικές Εκδόσεις, Αθήνα.</a:t>
            </a:r>
          </a:p>
          <a:p>
            <a:pPr marL="0" indent="358775">
              <a:lnSpc>
                <a:spcPct val="16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Iggers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G. (1995), Νέες κατευθύνσεις στην ευρωπαϊκή ιστοριογραφία, Γνώση, Αθήνα.</a:t>
            </a:r>
          </a:p>
          <a:p>
            <a:pPr marL="0" indent="358775">
              <a:lnSpc>
                <a:spcPct val="16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Duby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G. (1995), Η Ιστορία συνεχίζεται, ΟΛΚΟΣ-Μικρή άρκτος, Αθήνα.</a:t>
            </a:r>
          </a:p>
          <a:p>
            <a:pPr marL="0" indent="358775">
              <a:lnSpc>
                <a:spcPct val="16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Γλύκατζη-Αρβελέρ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Ε. (1996), Η Ιστορία και η ιστοριογραφία ως βασικά μαθήματα πολιτισμού, Ίδρυμα Γουλανδρή-Χορν, Αθήνα.</a:t>
            </a:r>
          </a:p>
          <a:p>
            <a:pPr marL="0" indent="358775">
              <a:lnSpc>
                <a:spcPct val="16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Husbands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C. (1996, ελλ. 2000), Τι σημαίνει διδασκαλία της Ιστορίας;, Μεταίχμιο, Αθήνα.</a:t>
            </a:r>
          </a:p>
          <a:p>
            <a:pPr rt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6811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856F8-F20B-B16E-B214-D2072AC01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35C7AE-EFC7-F6B5-DDD3-1137C3C0A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74638"/>
            <a:ext cx="10188622" cy="1020762"/>
          </a:xfrm>
        </p:spPr>
        <p:txBody>
          <a:bodyPr rtlCol="0"/>
          <a:lstStyle/>
          <a:p>
            <a:pPr rtl="0"/>
            <a:r>
              <a:rPr lang="el-GR" dirty="0"/>
              <a:t>ΔΙΔΑΚΤΙΚΗ – ΘΕΩΡΙΑ ΚΑΙ ΠΡΑΞΗ ΤΗΣ ΔΙΔΑΣΚΑΛΙΑΣ</a:t>
            </a:r>
          </a:p>
        </p:txBody>
      </p:sp>
      <p:sp>
        <p:nvSpPr>
          <p:cNvPr id="3" name="Σύμβολο κράτησης θέσης κειμένου 2">
            <a:extLst>
              <a:ext uri="{FF2B5EF4-FFF2-40B4-BE49-F238E27FC236}">
                <a16:creationId xmlns:a16="http://schemas.microsoft.com/office/drawing/2014/main" id="{ECE377C8-8C6A-0524-EC77-08297E8B2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2412" y="1905000"/>
            <a:ext cx="10404647" cy="4678362"/>
          </a:xfrm>
        </p:spPr>
        <p:txBody>
          <a:bodyPr rtlCol="0">
            <a:normAutofit fontScale="70000" lnSpcReduction="20000"/>
          </a:bodyPr>
          <a:lstStyle/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Evans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R. (1997, ελλ. 2009), Για την υπεράσπιση της Ιστορίας,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Σαββάλας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Gadamer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H.G. (1998), Το πρόβλημα της ιστορικής συνείδησης,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Ίνδικτος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Αβδελά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Ε. (1998), Ιστορία και σχολείο, Νήσος,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Κόκκινος, Γ. (1998), Από την Ιστορία στις Ιστορίες, Ελληνικά Γράμματα,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Κόκκινος, Γ. (1998), Διδακτικές προσεγγίσεις στο μάθημα της Ιστορίας, Μεταίχμιο,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Μαυροσκούφης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Δ. (1999), Εμπειρίες και απόψεις μαθητών και φοιτητών σχετικές με το μάθημα της Ιστορίας, Αφοί Κυριακίδη, Θεσσαλονίκη.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Νάκου, Ειρ. (2000), Τα παιδιά και η Ιστορία, Μεταίχμιο,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Κόκκινος, Γ. (2003), Επιστήμη, Ιδεολογία, Ταυτότητα, Μεταίχμιο, Αθήνα.</a:t>
            </a:r>
          </a:p>
          <a:p>
            <a:pPr rt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6937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0A01C-CB9B-1B4D-0A4E-A90610C67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EC9B55-CE10-1834-DE2E-397A66777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74638"/>
            <a:ext cx="10188622" cy="1020762"/>
          </a:xfrm>
        </p:spPr>
        <p:txBody>
          <a:bodyPr rtlCol="0"/>
          <a:lstStyle/>
          <a:p>
            <a:pPr rtl="0"/>
            <a:r>
              <a:rPr lang="el-GR" dirty="0"/>
              <a:t>ΔΙΔΑΚΤΙΚΗ – ΘΕΩΡΙΑ ΚΑΙ ΠΡΑΞΗ ΤΗΣ ΔΙΔΑΣΚΑΛΙΑΣ</a:t>
            </a:r>
          </a:p>
        </p:txBody>
      </p:sp>
      <p:sp>
        <p:nvSpPr>
          <p:cNvPr id="3" name="Σύμβολο κράτησης θέσης κειμένου 2">
            <a:extLst>
              <a:ext uri="{FF2B5EF4-FFF2-40B4-BE49-F238E27FC236}">
                <a16:creationId xmlns:a16="http://schemas.microsoft.com/office/drawing/2014/main" id="{75366FC7-EB45-3299-3BEE-466FB7DA5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2412" y="1905000"/>
            <a:ext cx="10404647" cy="4678362"/>
          </a:xfrm>
        </p:spPr>
        <p:txBody>
          <a:bodyPr rtlCol="0">
            <a:normAutofit fontScale="62500" lnSpcReduction="20000"/>
          </a:bodyPr>
          <a:lstStyle/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Ρεπούση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Μ. (2004), Μαθήματα Ιστορίας· από την Ιστορία στην ιστορική εκπαίδευση, Καστανιώτης,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Barton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K. –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Levstik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L. (2004, ελλ. 2007), Διδάσκοντας Ιστορία για το συλλογικό αγαθό, Μεταίχμιο,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Αγγελάκος, Κ. – Κόκκινος, Γ. (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επιμ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.) (2004), Η διαθεματικότητα στο σύγχρονο σχολείο και η διδασκαλία της Ιστορίας με τη χρήση των πηγών, Μεταίχμιο,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Μαυροσκούφης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Δ. (2005), Αναζητώντας τα ίχνη της Ιστορίας, Αφοί Κυριακίδη, Θεσσαλονίκη.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Noiriel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G. (2005), Τι είναι η σύγχρονη Ιστορία;,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Gutenberg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Κόκκινος, Γ. – Νάκου, Ειρ. (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επιμ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.) (2006), Προσεγγίζοντας την ιστορική εκπαίδευση στις αρχές του 21ου αιώνα, Μεταίχμιο,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Matozzi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I. (2006), Εκπαιδεύοντας αναγνώστες Ιστορίας, Μεταίχμιο, Αθήνα.</a:t>
            </a:r>
          </a:p>
          <a:p>
            <a:pPr rt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125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BB650-17B0-25B6-42F8-E70DBEA8C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63693C-102E-C5FA-10D5-90AB9B594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74638"/>
            <a:ext cx="10188622" cy="1020762"/>
          </a:xfrm>
        </p:spPr>
        <p:txBody>
          <a:bodyPr rtlCol="0"/>
          <a:lstStyle/>
          <a:p>
            <a:pPr rtl="0"/>
            <a:r>
              <a:rPr lang="el-GR" dirty="0"/>
              <a:t>ΔΙΔΑΚΤΙΚΗ – ΘΕΩΡΙΑ ΚΑΙ ΠΡΑΞΗ ΤΗΣ ΔΙΔΑΣΚΑΛΙΑΣ</a:t>
            </a:r>
          </a:p>
        </p:txBody>
      </p:sp>
      <p:sp>
        <p:nvSpPr>
          <p:cNvPr id="3" name="Σύμβολο κράτησης θέσης κειμένου 2">
            <a:extLst>
              <a:ext uri="{FF2B5EF4-FFF2-40B4-BE49-F238E27FC236}">
                <a16:creationId xmlns:a16="http://schemas.microsoft.com/office/drawing/2014/main" id="{A8F3114A-A304-1CD0-C51C-8B4D04C46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2412" y="1905000"/>
            <a:ext cx="10404647" cy="4678362"/>
          </a:xfrm>
        </p:spPr>
        <p:txBody>
          <a:bodyPr rtlCol="0">
            <a:normAutofit fontScale="70000" lnSpcReduction="20000"/>
          </a:bodyPr>
          <a:lstStyle/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Κόκκινος, Γ. –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Μαυροσκούφης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Δ. –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Γατσωτής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Π. –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Λεμονίδου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Έ. (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επιμ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.) (2010), Τα συγκρουσιακά θέματα στη διδασκαλία της Ιστορίας,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Νοόγραμμα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Κάββουρα, Δ. (2011), Διδακτική της Ιστορίας· επιστήμη, διδασκαλία, μάθηση, Μεταίχμιο,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Κουργιαντάκης, Χ. (2012), Το παρόν και το μέλλον του «παρελθόντος», Κέδρος,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Macmillan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M. (2012), Χρήση και κατάχρηση της Ιστορίας,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Καρδαμίτσας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Σμυρναίος, Α. (2013),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Ιστορίης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μάθησις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Γρηγόρης,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White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H. (2018), Η ερμηνεία στην Ιστορία,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Πλέθρον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Κόκκινος, Γ. (2019), «Τι είναι και τι κάνει σήμερα η Διδακτική της Ιστορίας», στο Συλλογικό τόμο (πρακτικά διημερίδας) Η Κλειώ πάει σχολείο, ΟΙΕΕ, Αθήνα, σσ. 35-80.</a:t>
            </a:r>
          </a:p>
          <a:p>
            <a:pPr rt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8527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D08E1-9855-F419-8EF4-6840FAEB9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EFD371-C3E6-417A-E5DE-5E6A855CA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74638"/>
            <a:ext cx="10188622" cy="1020762"/>
          </a:xfrm>
        </p:spPr>
        <p:txBody>
          <a:bodyPr rtlCol="0"/>
          <a:lstStyle/>
          <a:p>
            <a:pPr rtl="0"/>
            <a:r>
              <a:rPr lang="el-GR" dirty="0"/>
              <a:t>ΔΙΔΑΚΤΙΚΗ – ΘΕΩΡΙΑ ΚΑΙ ΠΡΑΞΗ ΤΗΣ ΔΙΔΑΣΚΑΛΙΑΣ</a:t>
            </a:r>
          </a:p>
        </p:txBody>
      </p:sp>
      <p:sp>
        <p:nvSpPr>
          <p:cNvPr id="3" name="Σύμβολο κράτησης θέσης κειμένου 2">
            <a:extLst>
              <a:ext uri="{FF2B5EF4-FFF2-40B4-BE49-F238E27FC236}">
                <a16:creationId xmlns:a16="http://schemas.microsoft.com/office/drawing/2014/main" id="{02FE93C8-49AF-5162-5271-C0A53CE60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2412" y="1905000"/>
            <a:ext cx="10404647" cy="4678362"/>
          </a:xfrm>
        </p:spPr>
        <p:txBody>
          <a:bodyPr rtlCol="0">
            <a:normAutofit fontScale="70000" lnSpcReduction="20000"/>
          </a:bodyPr>
          <a:lstStyle/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Κουργιαντάκης, Χ. (2019), Ασήμι στο ορυχείο,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Οσελότος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Κουσερή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Γ. (2019), Ιστορική σκέψη, σχολείο και μουσείο, Επίκεντρο,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Σμυρναίος, Α. (2020), Η Ιστορία ως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επιπτύχωση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Γρηγόρης,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Κόκκινος, Γ. –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Κιμουρτζής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Π. –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Καρασαρίνης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Μ. (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επιμ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.) (2020), Ιστορία και δικαιοσύνη, Ασίνη,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Κόκκινος, Γ. – 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Γατσωτής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Π. (</a:t>
            </a: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επιμ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.) (2020), Για μια σφαιρική και πολυδιάστατη ιστορική εκπαίδευση, Πεδίο,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 err="1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Κιντή</a:t>
            </a: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, Β. (2021), Φιλοσοφία της Ιστορίας, Πόλις, Αθήνα.</a:t>
            </a:r>
          </a:p>
          <a:p>
            <a:pPr marL="0" indent="358775">
              <a:lnSpc>
                <a:spcPct val="170000"/>
              </a:lnSpc>
              <a:buNone/>
            </a:pPr>
            <a:r>
              <a:rPr lang="el-GR" sz="2800" dirty="0">
                <a:latin typeface="Sylfaen" panose="010A0502050306030303" pitchFamily="18" charset="0"/>
                <a:ea typeface="Tahoma" pitchFamily="34" charset="0"/>
                <a:cs typeface="Tahoma" pitchFamily="34" charset="0"/>
              </a:rPr>
              <a:t>Αγγελάκος, Κ. – Κουργιαντάκης, Χ. (2024), Σύγχρονες προσεγγίσεις στη διδασκαλία της Ιστορίας, Ασίνη, Αθήνα.</a:t>
            </a:r>
          </a:p>
          <a:p>
            <a:pPr rt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9465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ίνακας κιμωλίας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29472_TF02804846_TF02804846" id="{09341B8A-20E0-461C-8D95-8FE2515812E5}" vid="{9FC04176-C68E-4144-909D-A2FFB9344BEE}"/>
    </a:ext>
  </a:extLst>
</a:theme>
</file>

<file path=ppt/theme/theme2.xml><?xml version="1.0" encoding="utf-8"?>
<a:theme xmlns:a="http://schemas.openxmlformats.org/drawingml/2006/main" name="Θέμα του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Εκπαιδευτική παρουσίαση σε πίνακα κιμωλίας (ευρεία οθόνη)</Template>
  <TotalTime>13</TotalTime>
  <Words>932</Words>
  <Application>Microsoft Office PowerPoint</Application>
  <PresentationFormat>Προσαρμογή</PresentationFormat>
  <Paragraphs>58</Paragraphs>
  <Slides>7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2" baseType="lpstr">
      <vt:lpstr>Arial</vt:lpstr>
      <vt:lpstr>Consolas</vt:lpstr>
      <vt:lpstr>Corbel</vt:lpstr>
      <vt:lpstr>Sylfaen</vt:lpstr>
      <vt:lpstr>Πίνακας κιμωλίας 16x9</vt:lpstr>
      <vt:lpstr>ΒΑΣΙΚΗ ΒΙΒΛΙΟΓΡΑΦΙΑ ΣΤΟ ΜΑΘΗΜΑ ΔΙΔΑΚΤΙΚΗ-ΘΕΩΡΙΑ ΚΑΙ ΠΡΑΞΗ ΤΗΣ ΔΙΔΑΣΚΑΛΙΑΣ</vt:lpstr>
      <vt:lpstr>ΔΙΔΑΚΤΙΚΗ – ΘΕΩΡΙΑ ΚΑΙ ΠΡΑΞΗ ΤΗΣ ΔΙΔΑΣΚΑΛΙΑΣ</vt:lpstr>
      <vt:lpstr>ΔΙΔΑΚΤΙΚΗ – ΘΕΩΡΙΑ ΚΑΙ ΠΡΑΞΗ ΤΗΣ ΔΙΔΑΣΚΑΛΙΑΣ</vt:lpstr>
      <vt:lpstr>ΔΙΔΑΚΤΙΚΗ – ΘΕΩΡΙΑ ΚΑΙ ΠΡΑΞΗ ΤΗΣ ΔΙΔΑΣΚΑΛΙΑΣ</vt:lpstr>
      <vt:lpstr>ΔΙΔΑΚΤΙΚΗ – ΘΕΩΡΙΑ ΚΑΙ ΠΡΑΞΗ ΤΗΣ ΔΙΔΑΣΚΑΛΙΑΣ</vt:lpstr>
      <vt:lpstr>ΔΙΔΑΚΤΙΚΗ – ΘΕΩΡΙΑ ΚΑΙ ΠΡΑΞΗ ΤΗΣ ΔΙΔΑΣΚΑΛΙΑΣ</vt:lpstr>
      <vt:lpstr>ΔΙΔΑΚΤΙΚΗ – ΘΕΩΡΙΑ ΚΑΙ ΠΡΑΞΗ ΤΗΣ ΔΙΔΑΣΚΑΛΙΑΣ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Χαράλαμπος Κουργιαντάκης</dc:creator>
  <cp:lastModifiedBy>Χαράλαμπος Κουργιαντάκης</cp:lastModifiedBy>
  <cp:revision>3</cp:revision>
  <dcterms:created xsi:type="dcterms:W3CDTF">2025-01-30T16:19:14Z</dcterms:created>
  <dcterms:modified xsi:type="dcterms:W3CDTF">2025-01-30T16:32:28Z</dcterms:modified>
</cp:coreProperties>
</file>