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83" r:id="rId5"/>
    <p:sldId id="259" r:id="rId6"/>
    <p:sldId id="284" r:id="rId7"/>
    <p:sldId id="263" r:id="rId8"/>
    <p:sldId id="260" r:id="rId9"/>
    <p:sldId id="285" r:id="rId10"/>
    <p:sldId id="286" r:id="rId11"/>
    <p:sldId id="287" r:id="rId12"/>
    <p:sldId id="279" r:id="rId13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1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3164"/>
    <a:srgbClr val="225B5F"/>
    <a:srgbClr val="E6E6E6"/>
    <a:srgbClr val="0F1722"/>
    <a:srgbClr val="348151"/>
    <a:srgbClr val="1B2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9" autoAdjust="0"/>
    <p:restoredTop sz="96395" autoAdjust="0"/>
  </p:normalViewPr>
  <p:slideViewPr>
    <p:cSldViewPr snapToGrid="0" showGuides="1">
      <p:cViewPr varScale="1">
        <p:scale>
          <a:sx n="109" d="100"/>
          <a:sy n="109" d="100"/>
        </p:scale>
        <p:origin x="522" y="138"/>
      </p:cViewPr>
      <p:guideLst>
        <p:guide orient="horz" pos="2160"/>
        <p:guide pos="3840"/>
        <p:guide orient="horz" pos="311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07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5E4FC509-A25D-4AC1-956B-244FAC61AF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1EDCBDF-04F2-4646-A118-9A2CBABEDF9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07A7DB7-586C-46A6-803B-3ACCA90CEC99}" type="datetime1">
              <a:rPr lang="el-GR" smtClean="0"/>
              <a:t>4/4/2022</a:t>
            </a:fld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5BD4EF4-9023-4CAF-937E-F78CF009DB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0300887-CA61-4CEF-BD28-E51D6F957D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00C303-0EDA-42E1-9745-6C6A39A7B5C4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67664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FE9AE63-D3BC-4E57-9D4E-B4FCCA1DCBA0}" type="datetime1">
              <a:rPr lang="el-GR" noProof="0" smtClean="0"/>
              <a:t>4/4/2022</a:t>
            </a:fld>
            <a:endParaRPr lang="el-GR" noProof="0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noProof="0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-GR" noProof="0" dirty="0"/>
              <a:t>Επεξεργασία στυλ κειμένου υποδείγματος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FC40A10-6036-4879-816D-55C01FC94846}" type="slidenum">
              <a:rPr lang="el-GR" noProof="0" smtClean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65739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8339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7372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6867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0838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1811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71548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95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2413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0433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5227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16135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FC40A10-6036-4879-816D-55C01FC94846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3759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 με λογότυπ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278196A9-689D-4410-BFC0-7ACB19755A0C}"/>
              </a:ext>
            </a:extLst>
          </p:cNvPr>
          <p:cNvSpPr/>
          <p:nvPr userDrawn="1"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l-GR" noProof="0" dirty="0"/>
              <a:t>ΚΑΝΤΕ ΚΛΙΚ ΓΙΑ ΝΑ ΕΠΕΞΕΡΓΑΣΤΕΙΤΕ ΤΟ ΣΤΥΛ ΤΙΤΛΟΥ ΤΟΥ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7BE854BB-FA44-4CAB-85DF-F5C412560348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  <p:sp>
        <p:nvSpPr>
          <p:cNvPr id="10" name="Θέση εικόνας 9">
            <a:extLst>
              <a:ext uri="{FF2B5EF4-FFF2-40B4-BE49-F238E27FC236}">
                <a16:creationId xmlns:a16="http://schemas.microsoft.com/office/drawing/2014/main" id="{EA313B4B-5B98-4B33-885A-DF7669E72D7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5336" y="117298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676B4374-8F24-43DE-860D-E5C6EA850AB4}"/>
              </a:ext>
            </a:extLst>
          </p:cNvPr>
          <p:cNvGrpSpPr/>
          <p:nvPr userDrawn="1"/>
        </p:nvGrpSpPr>
        <p:grpSpPr>
          <a:xfrm>
            <a:off x="2059412" y="2253996"/>
            <a:ext cx="8046297" cy="100584"/>
            <a:chOff x="3631692" y="2253996"/>
            <a:chExt cx="8046297" cy="100584"/>
          </a:xfrm>
        </p:grpSpPr>
        <p:sp>
          <p:nvSpPr>
            <p:cNvPr id="11" name="Έλλειψη 10">
              <a:extLst>
                <a:ext uri="{FF2B5EF4-FFF2-40B4-BE49-F238E27FC236}">
                  <a16:creationId xmlns:a16="http://schemas.microsoft.com/office/drawing/2014/main" id="{585C7755-9394-4129-AB48-1AC32DA80C75}"/>
                </a:ext>
              </a:extLst>
            </p:cNvPr>
            <p:cNvSpPr/>
            <p:nvPr userDrawn="1"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64C71ABE-575A-48CF-82B1-EDE8535F3993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7948800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E3C1EA63-78B2-4715-B4DC-63D98AC7F354}"/>
                </a:ext>
              </a:extLst>
            </p:cNvPr>
            <p:cNvSpPr/>
            <p:nvPr userDrawn="1"/>
          </p:nvSpPr>
          <p:spPr>
            <a:xfrm>
              <a:off x="11577405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E9BB74A1-0BEA-4AD8-8138-0641A45D8B40}"/>
              </a:ext>
            </a:extLst>
          </p:cNvPr>
          <p:cNvGrpSpPr/>
          <p:nvPr userDrawn="1"/>
        </p:nvGrpSpPr>
        <p:grpSpPr>
          <a:xfrm>
            <a:off x="3247731" y="5305363"/>
            <a:ext cx="5713160" cy="100584"/>
            <a:chOff x="3631690" y="2253996"/>
            <a:chExt cx="9951496" cy="100584"/>
          </a:xfrm>
        </p:grpSpPr>
        <p:sp>
          <p:nvSpPr>
            <p:cNvPr id="17" name="Έλλειψη 16">
              <a:extLst>
                <a:ext uri="{FF2B5EF4-FFF2-40B4-BE49-F238E27FC236}">
                  <a16:creationId xmlns:a16="http://schemas.microsoft.com/office/drawing/2014/main" id="{73D0026E-5270-4C52-A1AF-5631E8192DCD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8" name="Ευθεία γραμμή σύνδεσης 17">
              <a:extLst>
                <a:ext uri="{FF2B5EF4-FFF2-40B4-BE49-F238E27FC236}">
                  <a16:creationId xmlns:a16="http://schemas.microsoft.com/office/drawing/2014/main" id="{A6085D92-5F70-4097-A2FF-C15B13788D0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9795426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Έλλειψη 18">
              <a:extLst>
                <a:ext uri="{FF2B5EF4-FFF2-40B4-BE49-F238E27FC236}">
                  <a16:creationId xmlns:a16="http://schemas.microsoft.com/office/drawing/2014/main" id="{BE68EB6C-48D0-4EBF-8541-926D16790F52}"/>
                </a:ext>
              </a:extLst>
            </p:cNvPr>
            <p:cNvSpPr/>
            <p:nvPr userDrawn="1"/>
          </p:nvSpPr>
          <p:spPr>
            <a:xfrm>
              <a:off x="13407607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42463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Σύγκριση αριθμώ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016" y="707529"/>
            <a:ext cx="7118056" cy="569086"/>
          </a:xfrm>
        </p:spPr>
        <p:txBody>
          <a:bodyPr lIns="0" tIns="0" rIns="0" bIns="0"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92016" y="1625821"/>
            <a:ext cx="7096709" cy="978407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4314481" y="1375202"/>
            <a:ext cx="7877519" cy="100800"/>
            <a:chOff x="245550" y="3240138"/>
            <a:chExt cx="4015976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  <a:endCxn id="13" idx="6"/>
            </p:cNvCxnSpPr>
            <p:nvPr userDrawn="1"/>
          </p:nvCxnSpPr>
          <p:spPr>
            <a:xfrm>
              <a:off x="245550" y="3290538"/>
              <a:ext cx="40159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210138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3723" y="3301941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12.345 €</a:t>
            </a:r>
          </a:p>
        </p:txBody>
      </p:sp>
      <p:sp>
        <p:nvSpPr>
          <p:cNvPr id="34" name="Θέση κειμένου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716329" y="3394494"/>
            <a:ext cx="5678300" cy="978407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6" name="Θέση κειμένου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292016" y="3394494"/>
            <a:ext cx="1399099" cy="978407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6" name="Θέση κειμένου 15">
            <a:extLst>
              <a:ext uri="{FF2B5EF4-FFF2-40B4-BE49-F238E27FC236}">
                <a16:creationId xmlns:a16="http://schemas.microsoft.com/office/drawing/2014/main" id="{EA5D8D7D-F37C-49AD-98F0-641CE42B8A8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3723" y="4594663"/>
            <a:ext cx="3408243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l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6.789 €</a:t>
            </a:r>
          </a:p>
        </p:txBody>
      </p:sp>
      <p:sp>
        <p:nvSpPr>
          <p:cNvPr id="27" name="Θέση κειμένου 2">
            <a:extLst>
              <a:ext uri="{FF2B5EF4-FFF2-40B4-BE49-F238E27FC236}">
                <a16:creationId xmlns:a16="http://schemas.microsoft.com/office/drawing/2014/main" id="{521FF93D-8384-4E22-8645-BDE6AB983488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716329" y="4687216"/>
            <a:ext cx="5678300" cy="978407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8" name="Θέση κειμένου 2">
            <a:extLst>
              <a:ext uri="{FF2B5EF4-FFF2-40B4-BE49-F238E27FC236}">
                <a16:creationId xmlns:a16="http://schemas.microsoft.com/office/drawing/2014/main" id="{BA358F36-EA77-462E-9158-AFDF1D449A1A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292016" y="4687216"/>
            <a:ext cx="1399099" cy="978407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404119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με κύκλου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3242645"/>
            <a:ext cx="4464049" cy="1177174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ΚΆΝΤΕ ΚΛΙΚ ΓΙΑ ΕΠΕΞΕΡΓΑΣΊΑ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4872948"/>
            <a:ext cx="4443165" cy="882062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8" name="Ομάδα 14"/>
          <p:cNvGrpSpPr/>
          <p:nvPr userDrawn="1"/>
        </p:nvGrpSpPr>
        <p:grpSpPr>
          <a:xfrm>
            <a:off x="0" y="4584572"/>
            <a:ext cx="2631304" cy="100800"/>
            <a:chOff x="0" y="4584572"/>
            <a:chExt cx="2631304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4631782"/>
              <a:ext cx="257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Έλλειψη 13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 flipH="1">
              <a:off x="2530504" y="4584572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6" name="Θέση κειμένου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 userDrawn="1">
            <p:ph type="body" idx="14" hasCustomPrompt="1"/>
          </p:nvPr>
        </p:nvSpPr>
        <p:spPr>
          <a:xfrm>
            <a:off x="5533023" y="4551485"/>
            <a:ext cx="5855702" cy="1208079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Έλλειψη 8">
            <a:extLst>
              <a:ext uri="{FF2B5EF4-FFF2-40B4-BE49-F238E27FC236}">
                <a16:creationId xmlns:a16="http://schemas.microsoft.com/office/drawing/2014/main" id="{ADC059E4-36DE-4100-8F15-85A9F37E84FE}"/>
              </a:ext>
            </a:extLst>
          </p:cNvPr>
          <p:cNvSpPr/>
          <p:nvPr userDrawn="1"/>
        </p:nvSpPr>
        <p:spPr>
          <a:xfrm>
            <a:off x="3616960" y="859665"/>
            <a:ext cx="2121408" cy="212140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1" name="Έλλειψη 20">
            <a:extLst>
              <a:ext uri="{FF2B5EF4-FFF2-40B4-BE49-F238E27FC236}">
                <a16:creationId xmlns:a16="http://schemas.microsoft.com/office/drawing/2014/main" id="{34E475F8-9B44-4A3E-9F99-CF0346C89B8E}"/>
              </a:ext>
            </a:extLst>
          </p:cNvPr>
          <p:cNvSpPr/>
          <p:nvPr userDrawn="1"/>
        </p:nvSpPr>
        <p:spPr>
          <a:xfrm>
            <a:off x="5522965" y="836613"/>
            <a:ext cx="2816352" cy="28163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2" name="Έλλειψη 21">
            <a:extLst>
              <a:ext uri="{FF2B5EF4-FFF2-40B4-BE49-F238E27FC236}">
                <a16:creationId xmlns:a16="http://schemas.microsoft.com/office/drawing/2014/main" id="{EF5FAF95-28E9-4D03-884C-A89CBC8B61DC}"/>
              </a:ext>
            </a:extLst>
          </p:cNvPr>
          <p:cNvSpPr/>
          <p:nvPr userDrawn="1"/>
        </p:nvSpPr>
        <p:spPr>
          <a:xfrm>
            <a:off x="8123915" y="859665"/>
            <a:ext cx="3273552" cy="3273552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7" name="Θέση κειμένου 15">
            <a:extLst>
              <a:ext uri="{FF2B5EF4-FFF2-40B4-BE49-F238E27FC236}">
                <a16:creationId xmlns:a16="http://schemas.microsoft.com/office/drawing/2014/main" id="{5F221D05-AC12-4B7C-A00B-E28F93E23D7A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3851931" y="1382322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25 €</a:t>
            </a:r>
          </a:p>
        </p:txBody>
      </p:sp>
      <p:sp>
        <p:nvSpPr>
          <p:cNvPr id="28" name="Θέση κειμένου 2">
            <a:extLst>
              <a:ext uri="{FF2B5EF4-FFF2-40B4-BE49-F238E27FC236}">
                <a16:creationId xmlns:a16="http://schemas.microsoft.com/office/drawing/2014/main" id="{A3904B01-A725-4CE3-9321-D42F3E296703}"/>
              </a:ext>
            </a:extLst>
          </p:cNvPr>
          <p:cNvSpPr>
            <a:spLocks noGrp="1"/>
          </p:cNvSpPr>
          <p:nvPr userDrawn="1">
            <p:ph type="body" idx="29" hasCustomPrompt="1"/>
          </p:nvPr>
        </p:nvSpPr>
        <p:spPr>
          <a:xfrm>
            <a:off x="3927524" y="2363691"/>
            <a:ext cx="1519848" cy="617093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Ενότητα 1</a:t>
            </a:r>
            <a:br>
              <a:rPr lang="el-GR" noProof="0" dirty="0"/>
            </a:br>
            <a:r>
              <a:rPr lang="el-GR" noProof="0" dirty="0"/>
              <a:t>Τίτλος</a:t>
            </a:r>
          </a:p>
        </p:txBody>
      </p:sp>
      <p:sp>
        <p:nvSpPr>
          <p:cNvPr id="29" name="Θέση κειμένου 2">
            <a:extLst>
              <a:ext uri="{FF2B5EF4-FFF2-40B4-BE49-F238E27FC236}">
                <a16:creationId xmlns:a16="http://schemas.microsoft.com/office/drawing/2014/main" id="{D9CE08AF-782B-4514-BE33-D3AED71A7344}"/>
              </a:ext>
            </a:extLst>
          </p:cNvPr>
          <p:cNvSpPr>
            <a:spLocks noGrp="1"/>
          </p:cNvSpPr>
          <p:nvPr userDrawn="1">
            <p:ph type="body" idx="30" hasCustomPrompt="1"/>
          </p:nvPr>
        </p:nvSpPr>
        <p:spPr>
          <a:xfrm>
            <a:off x="3806132" y="1185842"/>
            <a:ext cx="1519848" cy="250619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ΔΙΣΕΚΑΤΟΜΜΥΡΙΟ</a:t>
            </a:r>
          </a:p>
        </p:txBody>
      </p:sp>
      <p:sp>
        <p:nvSpPr>
          <p:cNvPr id="30" name="Θέση κειμένου 15">
            <a:extLst>
              <a:ext uri="{FF2B5EF4-FFF2-40B4-BE49-F238E27FC236}">
                <a16:creationId xmlns:a16="http://schemas.microsoft.com/office/drawing/2014/main" id="{614098B4-704D-42A8-B776-2C93C30C39DA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113495" y="1767897"/>
            <a:ext cx="168109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50 €</a:t>
            </a:r>
          </a:p>
        </p:txBody>
      </p:sp>
      <p:sp>
        <p:nvSpPr>
          <p:cNvPr id="31" name="Θέση κειμένου 2">
            <a:extLst>
              <a:ext uri="{FF2B5EF4-FFF2-40B4-BE49-F238E27FC236}">
                <a16:creationId xmlns:a16="http://schemas.microsoft.com/office/drawing/2014/main" id="{CE6465F4-0B4D-4B43-BE59-BC984FE8EF05}"/>
              </a:ext>
            </a:extLst>
          </p:cNvPr>
          <p:cNvSpPr>
            <a:spLocks noGrp="1"/>
          </p:cNvSpPr>
          <p:nvPr userDrawn="1">
            <p:ph type="body" idx="32" hasCustomPrompt="1"/>
          </p:nvPr>
        </p:nvSpPr>
        <p:spPr>
          <a:xfrm>
            <a:off x="6189088" y="2753338"/>
            <a:ext cx="1519848" cy="617093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Ενότητα 1</a:t>
            </a:r>
            <a:br>
              <a:rPr lang="el-GR" noProof="0" dirty="0"/>
            </a:br>
            <a:r>
              <a:rPr lang="el-GR" noProof="0" dirty="0"/>
              <a:t>Τίτλος</a:t>
            </a:r>
          </a:p>
        </p:txBody>
      </p:sp>
      <p:sp>
        <p:nvSpPr>
          <p:cNvPr id="32" name="Θέση κειμένου 2">
            <a:extLst>
              <a:ext uri="{FF2B5EF4-FFF2-40B4-BE49-F238E27FC236}">
                <a16:creationId xmlns:a16="http://schemas.microsoft.com/office/drawing/2014/main" id="{4DBC997E-F996-4F59-A610-3C8558F180CA}"/>
              </a:ext>
            </a:extLst>
          </p:cNvPr>
          <p:cNvSpPr>
            <a:spLocks noGrp="1"/>
          </p:cNvSpPr>
          <p:nvPr userDrawn="1">
            <p:ph type="body" idx="33" hasCustomPrompt="1"/>
          </p:nvPr>
        </p:nvSpPr>
        <p:spPr>
          <a:xfrm>
            <a:off x="6067696" y="1537655"/>
            <a:ext cx="1519848" cy="250619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ΔΙΣΕΚΑΤΟΜΜΥΡΙΟ</a:t>
            </a:r>
          </a:p>
        </p:txBody>
      </p:sp>
      <p:sp>
        <p:nvSpPr>
          <p:cNvPr id="33" name="Θέση κειμένου 15">
            <a:extLst>
              <a:ext uri="{FF2B5EF4-FFF2-40B4-BE49-F238E27FC236}">
                <a16:creationId xmlns:a16="http://schemas.microsoft.com/office/drawing/2014/main" id="{D2098E46-8023-469E-86ED-39848BCA69B9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8714444" y="2049128"/>
            <a:ext cx="2010420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100 €</a:t>
            </a:r>
          </a:p>
        </p:txBody>
      </p:sp>
      <p:sp>
        <p:nvSpPr>
          <p:cNvPr id="34" name="Θέση κειμένου 2">
            <a:extLst>
              <a:ext uri="{FF2B5EF4-FFF2-40B4-BE49-F238E27FC236}">
                <a16:creationId xmlns:a16="http://schemas.microsoft.com/office/drawing/2014/main" id="{93715D94-9DBE-476D-B2A4-208BC6D40C35}"/>
              </a:ext>
            </a:extLst>
          </p:cNvPr>
          <p:cNvSpPr>
            <a:spLocks noGrp="1"/>
          </p:cNvSpPr>
          <p:nvPr userDrawn="1">
            <p:ph type="body" idx="35" hasCustomPrompt="1"/>
          </p:nvPr>
        </p:nvSpPr>
        <p:spPr>
          <a:xfrm>
            <a:off x="8981735" y="3034569"/>
            <a:ext cx="1519848" cy="617093"/>
          </a:xfrm>
        </p:spPr>
        <p:txBody>
          <a:bodyPr lIns="0" tIns="0" rIns="0" bIns="0" rtlCol="0" anchor="t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Ενότητα 1</a:t>
            </a:r>
            <a:br>
              <a:rPr lang="el-GR" noProof="0" dirty="0"/>
            </a:br>
            <a:r>
              <a:rPr lang="el-GR" noProof="0" dirty="0"/>
              <a:t>Τίτλος</a:t>
            </a:r>
          </a:p>
        </p:txBody>
      </p:sp>
      <p:sp>
        <p:nvSpPr>
          <p:cNvPr id="35" name="Θέση κειμένου 2">
            <a:extLst>
              <a:ext uri="{FF2B5EF4-FFF2-40B4-BE49-F238E27FC236}">
                <a16:creationId xmlns:a16="http://schemas.microsoft.com/office/drawing/2014/main" id="{C6E1A50B-8AFF-497B-8AEC-C61D95DC0685}"/>
              </a:ext>
            </a:extLst>
          </p:cNvPr>
          <p:cNvSpPr>
            <a:spLocks noGrp="1"/>
          </p:cNvSpPr>
          <p:nvPr userDrawn="1">
            <p:ph type="body" idx="36" hasCustomPrompt="1"/>
          </p:nvPr>
        </p:nvSpPr>
        <p:spPr>
          <a:xfrm>
            <a:off x="9089050" y="1818886"/>
            <a:ext cx="1519848" cy="250619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800" b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ΔΙΣΕΚΑΤΟΜΜΥΡΙΟ</a:t>
            </a:r>
          </a:p>
        </p:txBody>
      </p:sp>
    </p:spTree>
    <p:extLst>
      <p:ext uri="{BB962C8B-B14F-4D97-AF65-F5344CB8AC3E}">
        <p14:creationId xmlns:p14="http://schemas.microsoft.com/office/powerpoint/2010/main" val="3942925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ύο περιεχόμενα με υπότιτλ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el-GR" noProof="0" dirty="0"/>
              <a:t>ΚΑΝΤΕ ΚΛΙΚ ΓΙΑ ΝΑ ΕΠΕΞΕΡΓΑΣΤΕΙΤΕ ΤΟΝ ΤΙΤΛΟ</a:t>
            </a:r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1625821"/>
            <a:ext cx="5292725" cy="978407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34" name="Θέση κειμένου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31851" y="3335524"/>
            <a:ext cx="4817836" cy="2248846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6" name="Θέση κειμένου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905291"/>
            <a:ext cx="2915732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3" name="Θέση κειμένου 2">
            <a:extLst>
              <a:ext uri="{FF2B5EF4-FFF2-40B4-BE49-F238E27FC236}">
                <a16:creationId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4" name="Θέση κειμένου 2">
            <a:extLst>
              <a:ext uri="{FF2B5EF4-FFF2-40B4-BE49-F238E27FC236}">
                <a16:creationId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8826" y="2905291"/>
            <a:ext cx="2915732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778086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γραφή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6105" y="707529"/>
            <a:ext cx="3704150" cy="569086"/>
          </a:xfrm>
        </p:spPr>
        <p:txBody>
          <a:bodyPr lIns="0" tIns="0" rIns="0" bIns="0"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>
            <a:off x="-6" y="1374243"/>
            <a:ext cx="3969429" cy="100800"/>
            <a:chOff x="646012" y="3239179"/>
            <a:chExt cx="2023620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2" y="3290538"/>
              <a:ext cx="200046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2618244" y="3239179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1" name="Θέση εικόνας 11" descr="Τεταρτημόριο λογότυπων ανταγωνιστών">
            <a:extLst>
              <a:ext uri="{FF2B5EF4-FFF2-40B4-BE49-F238E27FC236}">
                <a16:creationId xmlns:a16="http://schemas.microsoft.com/office/drawing/2014/main" id="{58A093A6-410B-4E4B-BA54-D31E8313D9B1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3928670" y="2872719"/>
            <a:ext cx="1772153" cy="777240"/>
          </a:xfrm>
          <a:noFill/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Ανταγωνιστής 2</a:t>
            </a:r>
          </a:p>
          <a:p>
            <a:pPr rtl="0"/>
            <a:r>
              <a:rPr lang="el-GR" noProof="0" dirty="0"/>
              <a:t>Λογότυπο</a:t>
            </a:r>
          </a:p>
        </p:txBody>
      </p:sp>
      <p:sp>
        <p:nvSpPr>
          <p:cNvPr id="22" name="Θέση εικόνας 11" descr="Τεταρτημόριο λογότυπων ανταγωνιστών">
            <a:extLst>
              <a:ext uri="{FF2B5EF4-FFF2-40B4-BE49-F238E27FC236}">
                <a16:creationId xmlns:a16="http://schemas.microsoft.com/office/drawing/2014/main" id="{C852F764-614E-4E0D-B231-E5EF9B5D3AF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806105" y="2171148"/>
            <a:ext cx="1655064" cy="777240"/>
          </a:xfrm>
          <a:noFill/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Ανταγωνιστής 1</a:t>
            </a:r>
          </a:p>
          <a:p>
            <a:pPr rtl="0"/>
            <a:r>
              <a:rPr lang="el-GR" noProof="0" dirty="0"/>
              <a:t>Λογότυπο</a:t>
            </a:r>
          </a:p>
        </p:txBody>
      </p:sp>
      <p:sp>
        <p:nvSpPr>
          <p:cNvPr id="25" name="Θέση εικόνας 11" descr="Τεταρτημόριο λογότυπων ανταγωνιστών">
            <a:extLst>
              <a:ext uri="{FF2B5EF4-FFF2-40B4-BE49-F238E27FC236}">
                <a16:creationId xmlns:a16="http://schemas.microsoft.com/office/drawing/2014/main" id="{0349F007-C349-4EF3-A61F-86C43BEB547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729582" y="4456262"/>
            <a:ext cx="1772153" cy="777240"/>
          </a:xfrm>
          <a:noFill/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Ανταγωνιστής 3</a:t>
            </a:r>
          </a:p>
          <a:p>
            <a:pPr rtl="0"/>
            <a:r>
              <a:rPr lang="el-GR" noProof="0" dirty="0"/>
              <a:t>Λογότυπο</a:t>
            </a:r>
          </a:p>
        </p:txBody>
      </p:sp>
      <p:sp>
        <p:nvSpPr>
          <p:cNvPr id="26" name="Θέση εικόνας 11" descr="Τεταρτημόριο λογότυπων ανταγωνιστών">
            <a:extLst>
              <a:ext uri="{FF2B5EF4-FFF2-40B4-BE49-F238E27FC236}">
                <a16:creationId xmlns:a16="http://schemas.microsoft.com/office/drawing/2014/main" id="{FEA8BDDC-623F-4C67-AD04-E7801B53701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829546" y="2770168"/>
            <a:ext cx="1772153" cy="777240"/>
          </a:xfrm>
          <a:noFill/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Ανταγωνιστής 4</a:t>
            </a:r>
          </a:p>
          <a:p>
            <a:pPr rtl="0"/>
            <a:r>
              <a:rPr lang="el-GR" noProof="0" dirty="0"/>
              <a:t>Λογότυπο</a:t>
            </a:r>
          </a:p>
        </p:txBody>
      </p:sp>
      <p:sp>
        <p:nvSpPr>
          <p:cNvPr id="27" name="Θέση εικόνας 11" descr="Τεταρτημόριο λογότυπων ανταγωνιστών">
            <a:extLst>
              <a:ext uri="{FF2B5EF4-FFF2-40B4-BE49-F238E27FC236}">
                <a16:creationId xmlns:a16="http://schemas.microsoft.com/office/drawing/2014/main" id="{28B0D00B-97E7-4133-B35A-AC2EF334CD2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6610067" y="4588832"/>
            <a:ext cx="1772153" cy="777240"/>
          </a:xfrm>
          <a:noFill/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Ανταγωνιστής 5</a:t>
            </a:r>
          </a:p>
          <a:p>
            <a:pPr rtl="0"/>
            <a:r>
              <a:rPr lang="el-GR" noProof="0" dirty="0"/>
              <a:t>Λογότυπο</a:t>
            </a:r>
          </a:p>
        </p:txBody>
      </p:sp>
      <p:sp>
        <p:nvSpPr>
          <p:cNvPr id="28" name="Θέση εικόνας 11" descr="Τεταρτημόριο λογότυπων ανταγωνιστών">
            <a:extLst>
              <a:ext uri="{FF2B5EF4-FFF2-40B4-BE49-F238E27FC236}">
                <a16:creationId xmlns:a16="http://schemas.microsoft.com/office/drawing/2014/main" id="{8D1A7417-EFAD-46F6-ADA5-117D4C7B1A9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571158" y="4977452"/>
            <a:ext cx="1772153" cy="777240"/>
          </a:xfrm>
          <a:noFill/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600" i="1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 dirty="0"/>
              <a:t>Ανταγωνιστής 6</a:t>
            </a:r>
          </a:p>
          <a:p>
            <a:pPr rtl="0"/>
            <a:r>
              <a:rPr lang="el-GR" noProof="0" dirty="0"/>
              <a:t>Λογότυπο</a:t>
            </a:r>
          </a:p>
        </p:txBody>
      </p:sp>
      <p:sp>
        <p:nvSpPr>
          <p:cNvPr id="29" name="Θέση κειμένου 7">
            <a:extLst>
              <a:ext uri="{FF2B5EF4-FFF2-40B4-BE49-F238E27FC236}">
                <a16:creationId xmlns:a16="http://schemas.microsoft.com/office/drawing/2014/main" id="{D4B80E14-BBC8-42CC-8777-FFF50D168A0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89869" y="3642757"/>
            <a:ext cx="2741612" cy="248888"/>
          </a:xfrm>
        </p:spPr>
        <p:txBody>
          <a:bodyPr wrap="square" lIns="0" tIns="0" rIns="0" bIns="0" rtlCol="0">
            <a:no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l-GR" noProof="0" dirty="0"/>
              <a:t>Πιο ακριβό</a:t>
            </a:r>
          </a:p>
        </p:txBody>
      </p:sp>
      <p:sp>
        <p:nvSpPr>
          <p:cNvPr id="30" name="Θέση κειμένου 7">
            <a:extLst>
              <a:ext uri="{FF2B5EF4-FFF2-40B4-BE49-F238E27FC236}">
                <a16:creationId xmlns:a16="http://schemas.microsoft.com/office/drawing/2014/main" id="{95033551-3DD0-4EBE-8DFD-9335F8BA926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315481" y="5884080"/>
            <a:ext cx="2741612" cy="248888"/>
          </a:xfrm>
        </p:spPr>
        <p:txBody>
          <a:bodyPr wrap="square" lIns="0" tIns="0" rIns="0" bIns="0" rtlCol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l-GR" noProof="0" dirty="0"/>
              <a:t>Λιγότερο εξυπηρετικό</a:t>
            </a:r>
          </a:p>
        </p:txBody>
      </p:sp>
      <p:sp>
        <p:nvSpPr>
          <p:cNvPr id="31" name="Θέση κειμένου 7">
            <a:extLst>
              <a:ext uri="{FF2B5EF4-FFF2-40B4-BE49-F238E27FC236}">
                <a16:creationId xmlns:a16="http://schemas.microsoft.com/office/drawing/2014/main" id="{CC507E62-D7F3-4E81-8DE2-5A7084588A3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5481" y="1343118"/>
            <a:ext cx="2741612" cy="248888"/>
          </a:xfrm>
        </p:spPr>
        <p:txBody>
          <a:bodyPr wrap="square" lIns="0" tIns="0" rIns="0" bIns="0" rtlCol="0">
            <a:noAutofit/>
          </a:bodyPr>
          <a:lstStyle>
            <a:lvl1pPr marL="0" indent="0" algn="l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l-GR" noProof="0" dirty="0"/>
              <a:t>Πιο εξυπηρετικός</a:t>
            </a:r>
          </a:p>
        </p:txBody>
      </p:sp>
      <p:sp>
        <p:nvSpPr>
          <p:cNvPr id="32" name="Θέση εικόνας 13">
            <a:extLst>
              <a:ext uri="{FF2B5EF4-FFF2-40B4-BE49-F238E27FC236}">
                <a16:creationId xmlns:a16="http://schemas.microsoft.com/office/drawing/2014/main" id="{61EF622D-8E08-41C3-BEBA-2274C2AB487A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417999" y="1977257"/>
            <a:ext cx="1481328" cy="758952"/>
          </a:xfrm>
          <a:noFill/>
          <a:ln>
            <a:noFill/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33" name="Θέση κειμένου 7">
            <a:extLst>
              <a:ext uri="{FF2B5EF4-FFF2-40B4-BE49-F238E27FC236}">
                <a16:creationId xmlns:a16="http://schemas.microsoft.com/office/drawing/2014/main" id="{690ADA54-0156-49A9-AEF7-A4972EEB15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651686" y="3642757"/>
            <a:ext cx="2741612" cy="248888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 b="1"/>
            </a:lvl2pPr>
            <a:lvl3pPr>
              <a:defRPr sz="1200" b="1"/>
            </a:lvl3pPr>
            <a:lvl4pPr>
              <a:defRPr sz="1200" b="1"/>
            </a:lvl4pPr>
            <a:lvl5pPr>
              <a:defRPr sz="1200" b="1"/>
            </a:lvl5pPr>
          </a:lstStyle>
          <a:p>
            <a:pPr lvl="0" rtl="0"/>
            <a:r>
              <a:rPr lang="el-GR" noProof="0" dirty="0"/>
              <a:t>Λιγότερο ακριβό</a:t>
            </a:r>
          </a:p>
        </p:txBody>
      </p: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32193FB7-0142-40DD-9186-F3156B0AE4B0}"/>
              </a:ext>
            </a:extLst>
          </p:cNvPr>
          <p:cNvGrpSpPr/>
          <p:nvPr userDrawn="1"/>
        </p:nvGrpSpPr>
        <p:grpSpPr>
          <a:xfrm>
            <a:off x="6045600" y="1376748"/>
            <a:ext cx="100800" cy="5481252"/>
            <a:chOff x="6045600" y="1376748"/>
            <a:chExt cx="100800" cy="5481252"/>
          </a:xfrm>
        </p:grpSpPr>
        <p:cxnSp>
          <p:nvCxnSpPr>
            <p:cNvPr id="3" name="Ευθεία γραμμή σύνδεσης 2">
              <a:extLst>
                <a:ext uri="{FF2B5EF4-FFF2-40B4-BE49-F238E27FC236}">
                  <a16:creationId xmlns:a16="http://schemas.microsoft.com/office/drawing/2014/main" id="{CD1389D4-2EB7-40E2-B21B-4EE70FCA2236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3389377" y="4151376"/>
              <a:ext cx="541324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Έλλειψη 34">
              <a:extLst>
                <a:ext uri="{FF2B5EF4-FFF2-40B4-BE49-F238E27FC236}">
                  <a16:creationId xmlns:a16="http://schemas.microsoft.com/office/drawing/2014/main" id="{BA48E795-AD00-4819-94E4-A5211D331715}"/>
                </a:ext>
              </a:extLst>
            </p:cNvPr>
            <p:cNvSpPr/>
            <p:nvPr userDrawn="1"/>
          </p:nvSpPr>
          <p:spPr>
            <a:xfrm>
              <a:off x="6045600" y="137674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grpSp>
        <p:nvGrpSpPr>
          <p:cNvPr id="37" name="Ομάδα 36">
            <a:extLst>
              <a:ext uri="{FF2B5EF4-FFF2-40B4-BE49-F238E27FC236}">
                <a16:creationId xmlns:a16="http://schemas.microsoft.com/office/drawing/2014/main" id="{41BD97BD-35F4-4534-8B74-24D44A99BC58}"/>
              </a:ext>
            </a:extLst>
          </p:cNvPr>
          <p:cNvGrpSpPr/>
          <p:nvPr userDrawn="1"/>
        </p:nvGrpSpPr>
        <p:grpSpPr>
          <a:xfrm rot="5400000">
            <a:off x="5669857" y="-1673474"/>
            <a:ext cx="100800" cy="11440514"/>
            <a:chOff x="6045600" y="1329588"/>
            <a:chExt cx="100800" cy="11440514"/>
          </a:xfrm>
        </p:grpSpPr>
        <p:cxnSp>
          <p:nvCxnSpPr>
            <p:cNvPr id="38" name="Ευθεία γραμμή σύνδεσης 37">
              <a:extLst>
                <a:ext uri="{FF2B5EF4-FFF2-40B4-BE49-F238E27FC236}">
                  <a16:creationId xmlns:a16="http://schemas.microsoft.com/office/drawing/2014/main" id="{D8351F13-467F-49F8-8279-C5B29A51798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08032" y="7082102"/>
              <a:ext cx="1137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Έλλειψη 38">
              <a:extLst>
                <a:ext uri="{FF2B5EF4-FFF2-40B4-BE49-F238E27FC236}">
                  <a16:creationId xmlns:a16="http://schemas.microsoft.com/office/drawing/2014/main" id="{09AA12FA-7959-4581-B344-DF9E7B0AD37A}"/>
                </a:ext>
              </a:extLst>
            </p:cNvPr>
            <p:cNvSpPr/>
            <p:nvPr userDrawn="1"/>
          </p:nvSpPr>
          <p:spPr>
            <a:xfrm>
              <a:off x="6045600" y="1329588"/>
              <a:ext cx="100800" cy="1008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39558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τριών ενοτήτ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512271"/>
            <a:ext cx="2828198" cy="12868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148315"/>
            <a:ext cx="2216876" cy="2098138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897696"/>
            <a:ext cx="3190391" cy="100800"/>
            <a:chOff x="0" y="3240138"/>
            <a:chExt cx="3190391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132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089591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Θέση κειμένου 15">
            <a:extLst>
              <a:ext uri="{FF2B5EF4-FFF2-40B4-BE49-F238E27FC236}">
                <a16:creationId xmlns:a16="http://schemas.microsoft.com/office/drawing/2014/main" id="{DA80730C-5AC9-41A0-ACC5-624F0652D68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75261" y="2631676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7200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1</a:t>
            </a:r>
          </a:p>
        </p:txBody>
      </p:sp>
      <p:sp>
        <p:nvSpPr>
          <p:cNvPr id="22" name="Θέση κειμένου 15">
            <a:extLst>
              <a:ext uri="{FF2B5EF4-FFF2-40B4-BE49-F238E27FC236}">
                <a16:creationId xmlns:a16="http://schemas.microsoft.com/office/drawing/2014/main" id="{515B23A8-23EB-4E6E-A24C-4154570D7DC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436251" y="2015540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</a:t>
            </a:r>
          </a:p>
        </p:txBody>
      </p:sp>
      <p:sp>
        <p:nvSpPr>
          <p:cNvPr id="23" name="Θέση κειμένου 15">
            <a:extLst>
              <a:ext uri="{FF2B5EF4-FFF2-40B4-BE49-F238E27FC236}">
                <a16:creationId xmlns:a16="http://schemas.microsoft.com/office/drawing/2014/main" id="{C12919ED-FD55-4081-BB4A-2B2FDA3BED1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397240" y="1239687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3600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3</a:t>
            </a:r>
          </a:p>
        </p:txBody>
      </p:sp>
      <p:cxnSp>
        <p:nvCxnSpPr>
          <p:cNvPr id="24" name="Ευθεία γραμμή σύνδεσης 23">
            <a:extLst>
              <a:ext uri="{FF2B5EF4-FFF2-40B4-BE49-F238E27FC236}">
                <a16:creationId xmlns:a16="http://schemas.microsoft.com/office/drawing/2014/main" id="{56A6259C-432B-4405-9E82-995AF092FB7A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4068065" y="1728891"/>
            <a:ext cx="179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Ευθεία γραμμή σύνδεσης 24">
            <a:extLst>
              <a:ext uri="{FF2B5EF4-FFF2-40B4-BE49-F238E27FC236}">
                <a16:creationId xmlns:a16="http://schemas.microsoft.com/office/drawing/2014/main" id="{13BC485E-8BCE-479F-A7E9-7F9E193E6E96}"/>
              </a:ext>
            </a:extLst>
          </p:cNvPr>
          <p:cNvCxnSpPr>
            <a:cxnSpLocks/>
          </p:cNvCxnSpPr>
          <p:nvPr userDrawn="1"/>
        </p:nvCxnSpPr>
        <p:spPr>
          <a:xfrm>
            <a:off x="4964465" y="836613"/>
            <a:ext cx="5925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Ευθεία γραμμή σύνδεσης 25">
            <a:extLst>
              <a:ext uri="{FF2B5EF4-FFF2-40B4-BE49-F238E27FC236}">
                <a16:creationId xmlns:a16="http://schemas.microsoft.com/office/drawing/2014/main" id="{D5094BC6-BA16-4E05-868C-3AE971AF3DA4}"/>
              </a:ext>
            </a:extLst>
          </p:cNvPr>
          <p:cNvCxnSpPr>
            <a:cxnSpLocks/>
          </p:cNvCxnSpPr>
          <p:nvPr userDrawn="1"/>
        </p:nvCxnSpPr>
        <p:spPr>
          <a:xfrm rot="16200000" flipV="1">
            <a:off x="10688444" y="1030491"/>
            <a:ext cx="3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Ευθεία γραμμή σύνδεσης 26">
            <a:extLst>
              <a:ext uri="{FF2B5EF4-FFF2-40B4-BE49-F238E27FC236}">
                <a16:creationId xmlns:a16="http://schemas.microsoft.com/office/drawing/2014/main" id="{F9130EC6-4A8D-447F-862E-E5A693E68C8C}"/>
              </a:ext>
            </a:extLst>
          </p:cNvPr>
          <p:cNvCxnSpPr>
            <a:cxnSpLocks/>
          </p:cNvCxnSpPr>
          <p:nvPr userDrawn="1"/>
        </p:nvCxnSpPr>
        <p:spPr>
          <a:xfrm flipV="1">
            <a:off x="7925455" y="837355"/>
            <a:ext cx="0" cy="11781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Θέση κειμένου 2">
            <a:extLst>
              <a:ext uri="{FF2B5EF4-FFF2-40B4-BE49-F238E27FC236}">
                <a16:creationId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3151266" y="4543170"/>
            <a:ext cx="2589369" cy="1280958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0" name="Θέση κειμένου 2">
            <a:extLst>
              <a:ext uri="{FF2B5EF4-FFF2-40B4-BE49-F238E27FC236}">
                <a16:creationId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3151265" y="4246467"/>
            <a:ext cx="2415199" cy="23614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1" name="Θέση κειμένου 2">
            <a:extLst>
              <a:ext uri="{FF2B5EF4-FFF2-40B4-BE49-F238E27FC236}">
                <a16:creationId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3151265" y="3883902"/>
            <a:ext cx="2415199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43" name="Θέση κειμένου 2">
            <a:extLst>
              <a:ext uri="{FF2B5EF4-FFF2-40B4-BE49-F238E27FC236}">
                <a16:creationId xmlns:a16="http://schemas.microsoft.com/office/drawing/2014/main" id="{EFE2A8C5-F462-436C-B748-BBE5D58CB8B4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6048861" y="3849559"/>
            <a:ext cx="2589369" cy="1786953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4" name="Θέση κειμένου 2">
            <a:extLst>
              <a:ext uri="{FF2B5EF4-FFF2-40B4-BE49-F238E27FC236}">
                <a16:creationId xmlns:a16="http://schemas.microsoft.com/office/drawing/2014/main" id="{586DAC0D-9859-40A1-8456-F0B43D96718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6048860" y="3552857"/>
            <a:ext cx="2415199" cy="23614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5" name="Θέση κειμένου 2">
            <a:extLst>
              <a:ext uri="{FF2B5EF4-FFF2-40B4-BE49-F238E27FC236}">
                <a16:creationId xmlns:a16="http://schemas.microsoft.com/office/drawing/2014/main" id="{37B983EE-F89D-4F09-8A9F-2347FA36421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048860" y="3190292"/>
            <a:ext cx="2415199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46" name="Θέση κειμένου 2">
            <a:extLst>
              <a:ext uri="{FF2B5EF4-FFF2-40B4-BE49-F238E27FC236}">
                <a16:creationId xmlns:a16="http://schemas.microsoft.com/office/drawing/2014/main" id="{D30DD128-A937-4A2F-B070-523A5BAAE260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975159" y="3147170"/>
            <a:ext cx="2589369" cy="2311934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7" name="Θέση κειμένου 2">
            <a:extLst>
              <a:ext uri="{FF2B5EF4-FFF2-40B4-BE49-F238E27FC236}">
                <a16:creationId xmlns:a16="http://schemas.microsoft.com/office/drawing/2014/main" id="{5737B87C-E3C0-46B2-8B79-63EB6049150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8975158" y="2850467"/>
            <a:ext cx="2415199" cy="236141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8" name="Θέση κειμένου 2">
            <a:extLst>
              <a:ext uri="{FF2B5EF4-FFF2-40B4-BE49-F238E27FC236}">
                <a16:creationId xmlns:a16="http://schemas.microsoft.com/office/drawing/2014/main" id="{22F76863-7DCD-4365-80F0-001D51F08779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8975158" y="2487902"/>
            <a:ext cx="2415199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 algn="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078273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πίνακα και γραφή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707529"/>
            <a:ext cx="5314072" cy="569086"/>
          </a:xfrm>
        </p:spPr>
        <p:txBody>
          <a:bodyPr lIns="0" tIns="0" rIns="0" bIns="0"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el-GR" noProof="0" dirty="0"/>
              <a:t>ΚΑΝΤΕ ΚΛΙΚ ΓΙΑ ΝΑ ΕΠΕΞΕΡΓΑΣΤΕΙΤΕ ΤΟΝ ΤΙΤΛΟ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383372"/>
            <a:ext cx="6096000" cy="100800"/>
            <a:chOff x="646015" y="3248308"/>
            <a:chExt cx="3107749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36" name="Θέση κειμένου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31850" y="2031832"/>
            <a:ext cx="2915732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4" name="Θέση κειμένου 2">
            <a:extLst>
              <a:ext uri="{FF2B5EF4-FFF2-40B4-BE49-F238E27FC236}">
                <a16:creationId xmlns:a16="http://schemas.microsoft.com/office/drawing/2014/main" id="{FB2A0B34-417C-46AC-95C0-9B2A2FCC8BFC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096000" y="2031832"/>
            <a:ext cx="2915732" cy="360000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D36F8EF-728B-45C1-87D8-4AD8FA8F3716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803275" y="2524125"/>
            <a:ext cx="4970463" cy="29352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  <p:sp>
        <p:nvSpPr>
          <p:cNvPr id="22" name="Θέση περιεχομένου 2">
            <a:extLst>
              <a:ext uri="{FF2B5EF4-FFF2-40B4-BE49-F238E27FC236}">
                <a16:creationId xmlns:a16="http://schemas.microsoft.com/office/drawing/2014/main" id="{7395C5B4-6B03-4F70-96F8-3AE3A7817B52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6096000" y="2524125"/>
            <a:ext cx="4970463" cy="2935288"/>
          </a:xfrm>
        </p:spPr>
        <p:txBody>
          <a:bodyPr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78915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της λωρίδας χρόν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36466" y="707529"/>
            <a:ext cx="2673606" cy="569086"/>
          </a:xfrm>
        </p:spPr>
        <p:txBody>
          <a:bodyPr lIns="0" tIns="0" rIns="0" bIns="0" rtlCol="0" anchor="b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l-GR" noProof="0" dirty="0"/>
              <a:t>ΛΩΡΙΔΑ ΧΡΟΝΟΥ</a:t>
            </a:r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147803" y="1625821"/>
            <a:ext cx="2262267" cy="2021536"/>
          </a:xfrm>
        </p:spPr>
        <p:txBody>
          <a:bodyPr lIns="0" tIns="0" rIns="0" bIns="0" rtlCol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9715156" y="1375202"/>
            <a:ext cx="2467580" cy="100800"/>
            <a:chOff x="2733901" y="3240138"/>
            <a:chExt cx="1257970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733901" y="3290538"/>
              <a:ext cx="1235141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940483" y="324013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618284" y="685667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20XX</a:t>
            </a:r>
          </a:p>
        </p:txBody>
      </p:sp>
      <p:sp>
        <p:nvSpPr>
          <p:cNvPr id="34" name="Θέση κειμένου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5930241" y="1079309"/>
            <a:ext cx="2810591" cy="758864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6" name="Θέση κειμένου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930241" y="786637"/>
            <a:ext cx="2810591" cy="29267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14" name="Ευθεία γραμμή σύνδεσης 13">
            <a:extLst>
              <a:ext uri="{FF2B5EF4-FFF2-40B4-BE49-F238E27FC236}">
                <a16:creationId xmlns:a16="http://schemas.microsoft.com/office/drawing/2014/main" id="{1AD3A3AB-488E-4090-9FD5-E005D5A9ECF5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2094269" y="3429000"/>
            <a:ext cx="685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Έλλειψη 20">
            <a:extLst>
              <a:ext uri="{FF2B5EF4-FFF2-40B4-BE49-F238E27FC236}">
                <a16:creationId xmlns:a16="http://schemas.microsoft.com/office/drawing/2014/main" id="{BD6729DC-C5B3-485B-B5CD-F06FC3CAFD9A}"/>
              </a:ext>
            </a:extLst>
          </p:cNvPr>
          <p:cNvSpPr/>
          <p:nvPr userDrawn="1"/>
        </p:nvSpPr>
        <p:spPr>
          <a:xfrm>
            <a:off x="5372392" y="959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9" name="Έλλειψη 28">
            <a:extLst>
              <a:ext uri="{FF2B5EF4-FFF2-40B4-BE49-F238E27FC236}">
                <a16:creationId xmlns:a16="http://schemas.microsoft.com/office/drawing/2014/main" id="{C4046DD7-8FB2-43D4-8E94-3D35DC3E2891}"/>
              </a:ext>
            </a:extLst>
          </p:cNvPr>
          <p:cNvSpPr/>
          <p:nvPr userDrawn="1"/>
        </p:nvSpPr>
        <p:spPr>
          <a:xfrm>
            <a:off x="5372392" y="5362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30" name="Έλλειψη 29">
            <a:extLst>
              <a:ext uri="{FF2B5EF4-FFF2-40B4-BE49-F238E27FC236}">
                <a16:creationId xmlns:a16="http://schemas.microsoft.com/office/drawing/2014/main" id="{A320A73A-D3CB-4E04-B7E2-F3696B8ACDEA}"/>
              </a:ext>
            </a:extLst>
          </p:cNvPr>
          <p:cNvSpPr/>
          <p:nvPr userDrawn="1"/>
        </p:nvSpPr>
        <p:spPr>
          <a:xfrm>
            <a:off x="5372392" y="24273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31" name="Έλλειψη 30">
            <a:extLst>
              <a:ext uri="{FF2B5EF4-FFF2-40B4-BE49-F238E27FC236}">
                <a16:creationId xmlns:a16="http://schemas.microsoft.com/office/drawing/2014/main" id="{3E2B01F0-78A8-41AE-95B8-811603402031}"/>
              </a:ext>
            </a:extLst>
          </p:cNvPr>
          <p:cNvSpPr/>
          <p:nvPr userDrawn="1"/>
        </p:nvSpPr>
        <p:spPr>
          <a:xfrm>
            <a:off x="5372392" y="3894827"/>
            <a:ext cx="301752" cy="301752"/>
          </a:xfrm>
          <a:prstGeom prst="ellipse">
            <a:avLst/>
          </a:prstGeom>
          <a:solidFill>
            <a:srgbClr val="0F172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32" name="Θέση κειμένου 2">
            <a:extLst>
              <a:ext uri="{FF2B5EF4-FFF2-40B4-BE49-F238E27FC236}">
                <a16:creationId xmlns:a16="http://schemas.microsoft.com/office/drawing/2014/main" id="{A70E382B-B932-45B7-BD95-6D722A4A248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930241" y="2532448"/>
            <a:ext cx="2810591" cy="758864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3" name="Θέση κειμένου 2">
            <a:extLst>
              <a:ext uri="{FF2B5EF4-FFF2-40B4-BE49-F238E27FC236}">
                <a16:creationId xmlns:a16="http://schemas.microsoft.com/office/drawing/2014/main" id="{2F096B52-06C2-46DF-BB33-70D931283F16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5930241" y="2239776"/>
            <a:ext cx="2810591" cy="29267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5" name="Θέση κειμένου 2">
            <a:extLst>
              <a:ext uri="{FF2B5EF4-FFF2-40B4-BE49-F238E27FC236}">
                <a16:creationId xmlns:a16="http://schemas.microsoft.com/office/drawing/2014/main" id="{5D87FD43-95C9-4217-AD5F-FE02E28AD4C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930241" y="3985587"/>
            <a:ext cx="2810591" cy="758864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7" name="Θέση κειμένου 2">
            <a:extLst>
              <a:ext uri="{FF2B5EF4-FFF2-40B4-BE49-F238E27FC236}">
                <a16:creationId xmlns:a16="http://schemas.microsoft.com/office/drawing/2014/main" id="{A6706CEB-523E-4248-9A66-5D139D8B0DE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930241" y="3692915"/>
            <a:ext cx="2810591" cy="29267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8" name="Θέση κειμένου 2">
            <a:extLst>
              <a:ext uri="{FF2B5EF4-FFF2-40B4-BE49-F238E27FC236}">
                <a16:creationId xmlns:a16="http://schemas.microsoft.com/office/drawing/2014/main" id="{6ADC931C-F9B2-467E-A024-CB5BE74BAD8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5930241" y="5438727"/>
            <a:ext cx="2810591" cy="758864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9" name="Θέση κειμένου 2">
            <a:extLst>
              <a:ext uri="{FF2B5EF4-FFF2-40B4-BE49-F238E27FC236}">
                <a16:creationId xmlns:a16="http://schemas.microsoft.com/office/drawing/2014/main" id="{0A301DE6-2E75-41F5-9314-B269815BA3F3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930241" y="5146055"/>
            <a:ext cx="2810591" cy="292671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0" name="Θέση κειμένου 15">
            <a:extLst>
              <a:ext uri="{FF2B5EF4-FFF2-40B4-BE49-F238E27FC236}">
                <a16:creationId xmlns:a16="http://schemas.microsoft.com/office/drawing/2014/main" id="{B9154606-4DE0-4DC7-830A-371423BE420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618284" y="2153566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20XX</a:t>
            </a:r>
          </a:p>
        </p:txBody>
      </p:sp>
      <p:sp>
        <p:nvSpPr>
          <p:cNvPr id="41" name="Θέση κειμένου 15">
            <a:extLst>
              <a:ext uri="{FF2B5EF4-FFF2-40B4-BE49-F238E27FC236}">
                <a16:creationId xmlns:a16="http://schemas.microsoft.com/office/drawing/2014/main" id="{5AC8C127-0F88-413C-B7BA-2ED0F81E7D4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618284" y="3621465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20XX</a:t>
            </a:r>
          </a:p>
        </p:txBody>
      </p:sp>
      <p:sp>
        <p:nvSpPr>
          <p:cNvPr id="42" name="Θέση κειμένου 15">
            <a:extLst>
              <a:ext uri="{FF2B5EF4-FFF2-40B4-BE49-F238E27FC236}">
                <a16:creationId xmlns:a16="http://schemas.microsoft.com/office/drawing/2014/main" id="{63C5707A-6E08-4B58-A5FE-40063DB6548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618284" y="5089363"/>
            <a:ext cx="2616212" cy="978408"/>
          </a:xfrm>
          <a:prstGeom prst="rect">
            <a:avLst/>
          </a:prstGeom>
          <a:ln w="6350">
            <a:noFill/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627535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ίνακ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60000"/>
            <a:ext cx="3911599" cy="1177174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890303"/>
            <a:ext cx="3275463" cy="882062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598737"/>
            <a:ext cx="3486848" cy="100800"/>
            <a:chOff x="-1228304" y="3240138"/>
            <a:chExt cx="3486848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34272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157744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Θέση πίνακα 9">
            <a:extLst>
              <a:ext uri="{FF2B5EF4-FFF2-40B4-BE49-F238E27FC236}">
                <a16:creationId xmlns:a16="http://schemas.microsoft.com/office/drawing/2014/main" id="{3F646CE6-E75B-4112-896D-5A26E1F1520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5518150" y="860425"/>
            <a:ext cx="5870575" cy="486727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el-GR" noProof="0"/>
              <a:t>Κάντε κλικ στο εικονίδιο για να προσθέσετε έναν πίνακα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183923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ομάδ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7" y="1608523"/>
            <a:ext cx="2828198" cy="12868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1" y="3244567"/>
            <a:ext cx="2828198" cy="2098138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3844813" cy="100800"/>
            <a:chOff x="0" y="3240138"/>
            <a:chExt cx="3844813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3780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744013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Θέση κειμένου 2">
            <a:extLst>
              <a:ext uri="{FF2B5EF4-FFF2-40B4-BE49-F238E27FC236}">
                <a16:creationId xmlns:a16="http://schemas.microsoft.com/office/drawing/2014/main" id="{1B29C9C1-9494-4E8B-A0F3-611E947A19B3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128617" y="4355032"/>
            <a:ext cx="2066544" cy="1280958"/>
          </a:xfrm>
        </p:spPr>
        <p:txBody>
          <a:bodyPr lIns="0" tIns="0" rIns="0" bIns="0"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0" name="Θέση κειμένου 2">
            <a:extLst>
              <a:ext uri="{FF2B5EF4-FFF2-40B4-BE49-F238E27FC236}">
                <a16:creationId xmlns:a16="http://schemas.microsoft.com/office/drawing/2014/main" id="{ABB09D16-148A-45C2-B0B8-1495E8DC7D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128616" y="4042831"/>
            <a:ext cx="2066544" cy="282991"/>
          </a:xfrm>
        </p:spPr>
        <p:txBody>
          <a:bodyPr lIns="0" tIns="0" rIns="0" bIns="0" rtlCol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1" name="Θέση κειμένου 2">
            <a:extLst>
              <a:ext uri="{FF2B5EF4-FFF2-40B4-BE49-F238E27FC236}">
                <a16:creationId xmlns:a16="http://schemas.microsoft.com/office/drawing/2014/main" id="{67814C7C-3597-4B16-A4AC-D81985C587BD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128616" y="3428999"/>
            <a:ext cx="2066544" cy="615618"/>
          </a:xfrm>
        </p:spPr>
        <p:txBody>
          <a:bodyPr lIns="0" tIns="0" rIns="0" bIns="0" rtlCol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9" name="Θέση εικόνας 8">
            <a:extLst>
              <a:ext uri="{FF2B5EF4-FFF2-40B4-BE49-F238E27FC236}">
                <a16:creationId xmlns:a16="http://schemas.microsoft.com/office/drawing/2014/main" id="{B284A57B-147A-4287-AA6B-E508A9222F7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130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35" name="Θέση εικόνας 8">
            <a:extLst>
              <a:ext uri="{FF2B5EF4-FFF2-40B4-BE49-F238E27FC236}">
                <a16:creationId xmlns:a16="http://schemas.microsoft.com/office/drawing/2014/main" id="{9DBE0996-CEA3-41C3-A75A-84DC3C2B519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28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36" name="Θέση εικόνας 8">
            <a:extLst>
              <a:ext uri="{FF2B5EF4-FFF2-40B4-BE49-F238E27FC236}">
                <a16:creationId xmlns:a16="http://schemas.microsoft.com/office/drawing/2014/main" id="{F7B28261-CB14-4E4E-AA66-A0239B3DD28E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629072" y="1179843"/>
            <a:ext cx="2066544" cy="2066544"/>
          </a:xfrm>
          <a:prstGeom prst="ellipse">
            <a:avLst/>
          </a:prstGeom>
          <a:ln w="127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37" name="Θέση κειμένου 2">
            <a:extLst>
              <a:ext uri="{FF2B5EF4-FFF2-40B4-BE49-F238E27FC236}">
                <a16:creationId xmlns:a16="http://schemas.microsoft.com/office/drawing/2014/main" id="{BAA53E0C-9536-4177-A63F-0E2565EC53CD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127048" y="4355032"/>
            <a:ext cx="2066400" cy="1280958"/>
          </a:xfrm>
        </p:spPr>
        <p:txBody>
          <a:bodyPr lIns="0" tIns="0" rIns="0" bIns="0"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8" name="Θέση κειμένου 2">
            <a:extLst>
              <a:ext uri="{FF2B5EF4-FFF2-40B4-BE49-F238E27FC236}">
                <a16:creationId xmlns:a16="http://schemas.microsoft.com/office/drawing/2014/main" id="{67EF8E36-183B-420B-AF25-17CFA963987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127047" y="4042831"/>
            <a:ext cx="2066400" cy="282991"/>
          </a:xfrm>
        </p:spPr>
        <p:txBody>
          <a:bodyPr lIns="0" tIns="0" rIns="0" bIns="0" rtlCol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9" name="Θέση κειμένου 2">
            <a:extLst>
              <a:ext uri="{FF2B5EF4-FFF2-40B4-BE49-F238E27FC236}">
                <a16:creationId xmlns:a16="http://schemas.microsoft.com/office/drawing/2014/main" id="{58DA6E86-8039-4690-AFE1-7CCF07B7CBA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127047" y="3428999"/>
            <a:ext cx="2066400" cy="615618"/>
          </a:xfrm>
        </p:spPr>
        <p:txBody>
          <a:bodyPr lIns="0" tIns="0" rIns="0" bIns="0" rtlCol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41" name="Θέση κειμένου 2">
            <a:extLst>
              <a:ext uri="{FF2B5EF4-FFF2-40B4-BE49-F238E27FC236}">
                <a16:creationId xmlns:a16="http://schemas.microsoft.com/office/drawing/2014/main" id="{933214B9-0452-4C8B-AB10-922F3C3BCF01}"/>
              </a:ext>
            </a:extLst>
          </p:cNvPr>
          <p:cNvSpPr>
            <a:spLocks noGrp="1"/>
          </p:cNvSpPr>
          <p:nvPr>
            <p:ph type="body" idx="39" hasCustomPrompt="1"/>
          </p:nvPr>
        </p:nvSpPr>
        <p:spPr>
          <a:xfrm>
            <a:off x="6629217" y="4355032"/>
            <a:ext cx="2066400" cy="1280958"/>
          </a:xfrm>
        </p:spPr>
        <p:txBody>
          <a:bodyPr lIns="0" tIns="0" rIns="0" bIns="0"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2" name="Θέση κειμένου 2">
            <a:extLst>
              <a:ext uri="{FF2B5EF4-FFF2-40B4-BE49-F238E27FC236}">
                <a16:creationId xmlns:a16="http://schemas.microsoft.com/office/drawing/2014/main" id="{A5C23113-D98B-48C7-A675-4FD5F50333F3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6629216" y="4042831"/>
            <a:ext cx="2066400" cy="282991"/>
          </a:xfrm>
        </p:spPr>
        <p:txBody>
          <a:bodyPr lIns="0" tIns="0" rIns="0" bIns="0" rtlCol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9" name="Θέση κειμένου 2">
            <a:extLst>
              <a:ext uri="{FF2B5EF4-FFF2-40B4-BE49-F238E27FC236}">
                <a16:creationId xmlns:a16="http://schemas.microsoft.com/office/drawing/2014/main" id="{09781257-B563-41E0-B9E6-9C7330084BCC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6627903" y="3428999"/>
            <a:ext cx="2066400" cy="615618"/>
          </a:xfrm>
        </p:spPr>
        <p:txBody>
          <a:bodyPr lIns="0" tIns="0" rIns="0" bIns="0" rtlCol="0" anchor="b" anchorCtr="0">
            <a:normAutofit/>
          </a:bodyPr>
          <a:lstStyle>
            <a:lvl1pPr marL="0" indent="0" algn="ctr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cxnSp>
        <p:nvCxnSpPr>
          <p:cNvPr id="32" name="Ευθεία γραμμή σύνδεσης 31">
            <a:extLst>
              <a:ext uri="{FF2B5EF4-FFF2-40B4-BE49-F238E27FC236}">
                <a16:creationId xmlns:a16="http://schemas.microsoft.com/office/drawing/2014/main" id="{9A32EC27-ACD8-47C0-A3ED-E4ED58D88358}"/>
              </a:ext>
            </a:extLst>
          </p:cNvPr>
          <p:cNvCxnSpPr/>
          <p:nvPr userDrawn="1"/>
        </p:nvCxnSpPr>
        <p:spPr>
          <a:xfrm>
            <a:off x="6195160" y="2217849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Ευθεία γραμμή σύνδεσης 32">
            <a:extLst>
              <a:ext uri="{FF2B5EF4-FFF2-40B4-BE49-F238E27FC236}">
                <a16:creationId xmlns:a16="http://schemas.microsoft.com/office/drawing/2014/main" id="{99E8819A-135C-4A5C-9F6A-A3BE05AA294F}"/>
              </a:ext>
            </a:extLst>
          </p:cNvPr>
          <p:cNvCxnSpPr/>
          <p:nvPr userDrawn="1"/>
        </p:nvCxnSpPr>
        <p:spPr>
          <a:xfrm>
            <a:off x="8703909" y="2216687"/>
            <a:ext cx="43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29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διάταξης περιεχομένου ομάδ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rtlCol="0" anchor="b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 rtlCol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5414000" y="1375202"/>
            <a:ext cx="6769737" cy="100800"/>
            <a:chOff x="444661" y="3240138"/>
            <a:chExt cx="4226778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44661" y="3290538"/>
              <a:ext cx="4198721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605715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4" name="Θέση κειμένου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958968" y="3372939"/>
            <a:ext cx="2297722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2" name="Θέση κειμένου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958968" y="2960253"/>
            <a:ext cx="2297722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6FF07C5-314A-4EA8-B78F-7A51C234D3A1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21841" y="2764036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cxnSp>
        <p:nvCxnSpPr>
          <p:cNvPr id="23" name="Ευθεία γραμμή σύνδεσης 22">
            <a:extLst>
              <a:ext uri="{FF2B5EF4-FFF2-40B4-BE49-F238E27FC236}">
                <a16:creationId xmlns:a16="http://schemas.microsoft.com/office/drawing/2014/main" id="{B691060D-E361-43B0-BFD7-43D7CC4E5CCD}"/>
              </a:ext>
            </a:extLst>
          </p:cNvPr>
          <p:cNvCxnSpPr>
            <a:cxnSpLocks/>
          </p:cNvCxnSpPr>
          <p:nvPr userDrawn="1"/>
        </p:nvCxnSpPr>
        <p:spPr>
          <a:xfrm>
            <a:off x="0" y="3288596"/>
            <a:ext cx="72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Θέση κειμένου 2">
            <a:extLst>
              <a:ext uri="{FF2B5EF4-FFF2-40B4-BE49-F238E27FC236}">
                <a16:creationId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957127" y="4800796"/>
            <a:ext cx="2297722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1" name="Θέση κειμένου 2">
            <a:extLst>
              <a:ext uri="{FF2B5EF4-FFF2-40B4-BE49-F238E27FC236}">
                <a16:creationId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1957127" y="4388110"/>
            <a:ext cx="2297722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42" name="Θέση εικόνας 2">
            <a:extLst>
              <a:ext uri="{FF2B5EF4-FFF2-40B4-BE49-F238E27FC236}">
                <a16:creationId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20000" y="4191893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cxnSp>
        <p:nvCxnSpPr>
          <p:cNvPr id="43" name="Ευθεία γραμμή σύνδεσης 42">
            <a:extLst>
              <a:ext uri="{FF2B5EF4-FFF2-40B4-BE49-F238E27FC236}">
                <a16:creationId xmlns:a16="http://schemas.microsoft.com/office/drawing/2014/main" id="{CF6D1C91-9136-4678-A712-92BE9B3902C4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11670" y="4028309"/>
            <a:ext cx="3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Θέση κειμένου 2">
            <a:extLst>
              <a:ext uri="{FF2B5EF4-FFF2-40B4-BE49-F238E27FC236}">
                <a16:creationId xmlns:a16="http://schemas.microsoft.com/office/drawing/2014/main" id="{BACF15AB-FF8A-422B-840D-88503024E5D3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708709" y="3372939"/>
            <a:ext cx="2297722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5" name="Θέση κειμένου 2">
            <a:extLst>
              <a:ext uri="{FF2B5EF4-FFF2-40B4-BE49-F238E27FC236}">
                <a16:creationId xmlns:a16="http://schemas.microsoft.com/office/drawing/2014/main" id="{EFC2028F-7DFE-412D-97DF-707D128D95E0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708709" y="2960253"/>
            <a:ext cx="2297722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47" name="Θέση κειμένου 2">
            <a:extLst>
              <a:ext uri="{FF2B5EF4-FFF2-40B4-BE49-F238E27FC236}">
                <a16:creationId xmlns:a16="http://schemas.microsoft.com/office/drawing/2014/main" id="{4349A4F0-1181-4A58-BFD4-4783CD130356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5704578" y="4800796"/>
            <a:ext cx="2297722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48" name="Θέση κειμένου 2">
            <a:extLst>
              <a:ext uri="{FF2B5EF4-FFF2-40B4-BE49-F238E27FC236}">
                <a16:creationId xmlns:a16="http://schemas.microsoft.com/office/drawing/2014/main" id="{DC1D5D83-8D32-491F-87EB-9DA9360D4F2B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5704578" y="4388110"/>
            <a:ext cx="2297722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50" name="Θέση κειμένου 2">
            <a:extLst>
              <a:ext uri="{FF2B5EF4-FFF2-40B4-BE49-F238E27FC236}">
                <a16:creationId xmlns:a16="http://schemas.microsoft.com/office/drawing/2014/main" id="{8120723F-A42C-4B81-97FD-6F575E5C2584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453870" y="3372939"/>
            <a:ext cx="2297722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51" name="Θέση κειμένου 2">
            <a:extLst>
              <a:ext uri="{FF2B5EF4-FFF2-40B4-BE49-F238E27FC236}">
                <a16:creationId xmlns:a16="http://schemas.microsoft.com/office/drawing/2014/main" id="{27D068F1-398F-4D11-977C-080C8151C786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453870" y="2960253"/>
            <a:ext cx="2297722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sp>
        <p:nvSpPr>
          <p:cNvPr id="53" name="Θέση κειμένου 2">
            <a:extLst>
              <a:ext uri="{FF2B5EF4-FFF2-40B4-BE49-F238E27FC236}">
                <a16:creationId xmlns:a16="http://schemas.microsoft.com/office/drawing/2014/main" id="{B795705E-C5CB-46CC-9E41-D2269E07BC15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9452029" y="4800796"/>
            <a:ext cx="2297722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54" name="Θέση κειμένου 2">
            <a:extLst>
              <a:ext uri="{FF2B5EF4-FFF2-40B4-BE49-F238E27FC236}">
                <a16:creationId xmlns:a16="http://schemas.microsoft.com/office/drawing/2014/main" id="{80211A2B-0F3C-4DBE-AE01-069AE7FC3468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9452029" y="4388110"/>
            <a:ext cx="2297722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κειμένου υποδείγματος</a:t>
            </a:r>
          </a:p>
        </p:txBody>
      </p:sp>
      <p:cxnSp>
        <p:nvCxnSpPr>
          <p:cNvPr id="56" name="Ευθεία γραμμή σύνδεσης 55">
            <a:extLst>
              <a:ext uri="{FF2B5EF4-FFF2-40B4-BE49-F238E27FC236}">
                <a16:creationId xmlns:a16="http://schemas.microsoft.com/office/drawing/2014/main" id="{2E5E9742-C670-47AB-AA69-AE65D7915B06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3531847" y="5364000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Ευθεία γραμμή σύνδεσης 56">
            <a:extLst>
              <a:ext uri="{FF2B5EF4-FFF2-40B4-BE49-F238E27FC236}">
                <a16:creationId xmlns:a16="http://schemas.microsoft.com/office/drawing/2014/main" id="{158712DB-5183-45D8-9ABB-6E07956580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7274194" y="5363999"/>
            <a:ext cx="29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Θέση εικόνας 2">
            <a:extLst>
              <a:ext uri="{FF2B5EF4-FFF2-40B4-BE49-F238E27FC236}">
                <a16:creationId xmlns:a16="http://schemas.microsoft.com/office/drawing/2014/main" id="{417A32F4-3459-4A31-A90E-AA771FD4D491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4467451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55" name="Θέση εικόνας 2">
            <a:extLst>
              <a:ext uri="{FF2B5EF4-FFF2-40B4-BE49-F238E27FC236}">
                <a16:creationId xmlns:a16="http://schemas.microsoft.com/office/drawing/2014/main" id="{63549FA7-92E5-4DB1-92FA-15902DFD375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214902" y="4191893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46" name="Θέση εικόνας 2">
            <a:extLst>
              <a:ext uri="{FF2B5EF4-FFF2-40B4-BE49-F238E27FC236}">
                <a16:creationId xmlns:a16="http://schemas.microsoft.com/office/drawing/2014/main" id="{0F62D330-6A30-4A65-89DA-EDFE4AAD343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469292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52" name="Θέση εικόνας 2">
            <a:extLst>
              <a:ext uri="{FF2B5EF4-FFF2-40B4-BE49-F238E27FC236}">
                <a16:creationId xmlns:a16="http://schemas.microsoft.com/office/drawing/2014/main" id="{A3FC286B-05E7-4E48-A7FD-197800349118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16743" y="2764036"/>
            <a:ext cx="1106424" cy="1106423"/>
          </a:xfrm>
          <a:prstGeom prst="ellipse">
            <a:avLst/>
          </a:prstGeom>
          <a:solidFill>
            <a:srgbClr val="0F1722"/>
          </a:solidFill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74431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 με εικό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εικόνας 7">
            <a:extLst>
              <a:ext uri="{FF2B5EF4-FFF2-40B4-BE49-F238E27FC236}">
                <a16:creationId xmlns:a16="http://schemas.microsoft.com/office/drawing/2014/main" id="{C799DC18-D353-427C-B849-0204F13D9B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83300" cy="6858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45015858-8549-49EA-BB83-070E0D9D4890}"/>
              </a:ext>
            </a:extLst>
          </p:cNvPr>
          <p:cNvSpPr/>
          <p:nvPr userDrawn="1"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rtlCol="0" anchor="b" anchorCtr="0">
            <a:noAutofit/>
          </a:bodyPr>
          <a:lstStyle>
            <a:lvl1pPr>
              <a:defRPr sz="6000"/>
            </a:lvl1pPr>
          </a:lstStyle>
          <a:p>
            <a:pPr rtl="0"/>
            <a:r>
              <a:rPr lang="el-GR" noProof="0" dirty="0"/>
              <a:t>ΣΥΝΟΠΤΙΚΗ</a:t>
            </a:r>
            <a:br>
              <a:rPr lang="el-GR" noProof="0" dirty="0"/>
            </a:br>
            <a:r>
              <a:rPr lang="el-GR" noProof="0" dirty="0"/>
              <a:t>ΠΑΡΟΥΣΙΑΣΗ</a:t>
            </a:r>
            <a:br>
              <a:rPr lang="el-GR" noProof="0" dirty="0"/>
            </a:br>
            <a:r>
              <a:rPr lang="el-GR" noProof="0" dirty="0"/>
              <a:t>ΤΙΤΛΟΣ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6F3E26A6-6962-4A35-AA86-805537D45296}"/>
              </a:ext>
            </a:extLst>
          </p:cNvPr>
          <p:cNvGrpSpPr/>
          <p:nvPr userDrawn="1"/>
        </p:nvGrpSpPr>
        <p:grpSpPr>
          <a:xfrm>
            <a:off x="6769768" y="1947412"/>
            <a:ext cx="4080013" cy="102440"/>
            <a:chOff x="3631690" y="2252140"/>
            <a:chExt cx="7106796" cy="102440"/>
          </a:xfrm>
        </p:grpSpPr>
        <p:sp>
          <p:nvSpPr>
            <p:cNvPr id="10" name="Έλλειψη 9">
              <a:extLst>
                <a:ext uri="{FF2B5EF4-FFF2-40B4-BE49-F238E27FC236}">
                  <a16:creationId xmlns:a16="http://schemas.microsoft.com/office/drawing/2014/main" id="{681504C4-12AC-4251-8E47-0089784BDB9B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1" name="Ευθεία γραμμή σύνδεσης 10">
              <a:extLst>
                <a:ext uri="{FF2B5EF4-FFF2-40B4-BE49-F238E27FC236}">
                  <a16:creationId xmlns:a16="http://schemas.microsoft.com/office/drawing/2014/main" id="{192040D0-01C2-4643-8F84-3B8F334E545C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6960457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Έλλειψη 11">
              <a:extLst>
                <a:ext uri="{FF2B5EF4-FFF2-40B4-BE49-F238E27FC236}">
                  <a16:creationId xmlns:a16="http://schemas.microsoft.com/office/drawing/2014/main" id="{7ED601E9-2BFC-460B-A2A8-69A787A4988E}"/>
                </a:ext>
              </a:extLst>
            </p:cNvPr>
            <p:cNvSpPr/>
            <p:nvPr userDrawn="1"/>
          </p:nvSpPr>
          <p:spPr>
            <a:xfrm>
              <a:off x="10562907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BB49A8A6-FEDB-4D20-B581-A84DB8EFE977}"/>
              </a:ext>
            </a:extLst>
          </p:cNvPr>
          <p:cNvGrpSpPr/>
          <p:nvPr userDrawn="1"/>
        </p:nvGrpSpPr>
        <p:grpSpPr>
          <a:xfrm>
            <a:off x="6769768" y="4654084"/>
            <a:ext cx="4080012" cy="100584"/>
            <a:chOff x="3631690" y="2253996"/>
            <a:chExt cx="7106799" cy="100584"/>
          </a:xfrm>
        </p:grpSpPr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C2F65998-5EC3-446A-8307-1CF81A348CE3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5" name="Ευθεία γραμμή σύνδεσης 14">
              <a:extLst>
                <a:ext uri="{FF2B5EF4-FFF2-40B4-BE49-F238E27FC236}">
                  <a16:creationId xmlns:a16="http://schemas.microsoft.com/office/drawing/2014/main" id="{7CC5D776-F60A-4A0C-AA7C-EFACDA2CEA8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6960463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Έλλειψη 15">
              <a:extLst>
                <a:ext uri="{FF2B5EF4-FFF2-40B4-BE49-F238E27FC236}">
                  <a16:creationId xmlns:a16="http://schemas.microsoft.com/office/drawing/2014/main" id="{AEAFE309-55C5-409C-92ED-748307C74318}"/>
                </a:ext>
              </a:extLst>
            </p:cNvPr>
            <p:cNvSpPr/>
            <p:nvPr userDrawn="1"/>
          </p:nvSpPr>
          <p:spPr>
            <a:xfrm>
              <a:off x="10562910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Υπότιτλος 2">
            <a:extLst>
              <a:ext uri="{FF2B5EF4-FFF2-40B4-BE49-F238E27FC236}">
                <a16:creationId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  <p:sp>
        <p:nvSpPr>
          <p:cNvPr id="18" name="Θέση εικόνας 9">
            <a:extLst>
              <a:ext uri="{FF2B5EF4-FFF2-40B4-BE49-F238E27FC236}">
                <a16:creationId xmlns:a16="http://schemas.microsoft.com/office/drawing/2014/main" id="{4293BA4F-7776-4C41-BE4F-7247935D5C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06368" y="3079602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907692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γραφήματος πί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461974"/>
            <a:ext cx="4464049" cy="1177174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092276"/>
            <a:ext cx="4443165" cy="1008841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811097"/>
            <a:ext cx="4332502" cy="100800"/>
            <a:chOff x="-1228304" y="3250524"/>
            <a:chExt cx="4332502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426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003398" y="3250524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Θέση κειμένου 2">
            <a:extLst>
              <a:ext uri="{FF2B5EF4-FFF2-40B4-BE49-F238E27FC236}">
                <a16:creationId xmlns:a16="http://schemas.microsoft.com/office/drawing/2014/main" id="{9A5180A6-7D2B-4341-A749-16387D907EEF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1262770" y="4138611"/>
            <a:ext cx="1283894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1.500.000 €</a:t>
            </a:r>
          </a:p>
        </p:txBody>
      </p:sp>
      <p:sp>
        <p:nvSpPr>
          <p:cNvPr id="37" name="Θέση κειμένου 2">
            <a:extLst>
              <a:ext uri="{FF2B5EF4-FFF2-40B4-BE49-F238E27FC236}">
                <a16:creationId xmlns:a16="http://schemas.microsoft.com/office/drawing/2014/main" id="{79DFBEE7-50AA-4F4F-8B5D-AD23ECAD9919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1262769" y="4499972"/>
            <a:ext cx="128586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Τίτλος κατηγορίας</a:t>
            </a:r>
          </a:p>
        </p:txBody>
      </p:sp>
      <p:sp>
        <p:nvSpPr>
          <p:cNvPr id="39" name="Θέση κειμένου 2">
            <a:extLst>
              <a:ext uri="{FF2B5EF4-FFF2-40B4-BE49-F238E27FC236}">
                <a16:creationId xmlns:a16="http://schemas.microsoft.com/office/drawing/2014/main" id="{306EAF0C-F17D-47D6-BAA1-16745F4F70D9}"/>
              </a:ext>
            </a:extLst>
          </p:cNvPr>
          <p:cNvSpPr>
            <a:spLocks noGrp="1"/>
          </p:cNvSpPr>
          <p:nvPr>
            <p:ph type="body" idx="45" hasCustomPrompt="1"/>
          </p:nvPr>
        </p:nvSpPr>
        <p:spPr>
          <a:xfrm>
            <a:off x="3193135" y="4138611"/>
            <a:ext cx="1283894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1.500.000 €</a:t>
            </a:r>
          </a:p>
        </p:txBody>
      </p:sp>
      <p:sp>
        <p:nvSpPr>
          <p:cNvPr id="40" name="Θέση κειμένου 2">
            <a:extLst>
              <a:ext uri="{FF2B5EF4-FFF2-40B4-BE49-F238E27FC236}">
                <a16:creationId xmlns:a16="http://schemas.microsoft.com/office/drawing/2014/main" id="{D091E31C-C1DC-4D72-8C9E-3B6BD91E72AF}"/>
              </a:ext>
            </a:extLst>
          </p:cNvPr>
          <p:cNvSpPr>
            <a:spLocks noGrp="1"/>
          </p:cNvSpPr>
          <p:nvPr>
            <p:ph type="body" idx="46" hasCustomPrompt="1"/>
          </p:nvPr>
        </p:nvSpPr>
        <p:spPr>
          <a:xfrm>
            <a:off x="3193134" y="4499972"/>
            <a:ext cx="128586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Τίτλος κατηγορίας</a:t>
            </a:r>
          </a:p>
        </p:txBody>
      </p:sp>
      <p:sp>
        <p:nvSpPr>
          <p:cNvPr id="42" name="Θέση κειμένου 2">
            <a:extLst>
              <a:ext uri="{FF2B5EF4-FFF2-40B4-BE49-F238E27FC236}">
                <a16:creationId xmlns:a16="http://schemas.microsoft.com/office/drawing/2014/main" id="{F62E753C-C8BE-457D-9B22-6A8227347A67}"/>
              </a:ext>
            </a:extLst>
          </p:cNvPr>
          <p:cNvSpPr>
            <a:spLocks noGrp="1"/>
          </p:cNvSpPr>
          <p:nvPr>
            <p:ph type="body" idx="47" hasCustomPrompt="1"/>
          </p:nvPr>
        </p:nvSpPr>
        <p:spPr>
          <a:xfrm>
            <a:off x="5123499" y="4142294"/>
            <a:ext cx="1283894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1.500.000 €</a:t>
            </a:r>
          </a:p>
        </p:txBody>
      </p:sp>
      <p:sp>
        <p:nvSpPr>
          <p:cNvPr id="43" name="Θέση κειμένου 2">
            <a:extLst>
              <a:ext uri="{FF2B5EF4-FFF2-40B4-BE49-F238E27FC236}">
                <a16:creationId xmlns:a16="http://schemas.microsoft.com/office/drawing/2014/main" id="{BC1E8F6C-0BDD-4AFA-9E8D-5EF61AA59F50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5123498" y="4503655"/>
            <a:ext cx="128586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Τίτλος κατηγορίας</a:t>
            </a:r>
          </a:p>
        </p:txBody>
      </p:sp>
      <p:sp>
        <p:nvSpPr>
          <p:cNvPr id="45" name="Θέση κειμένου 2">
            <a:extLst>
              <a:ext uri="{FF2B5EF4-FFF2-40B4-BE49-F238E27FC236}">
                <a16:creationId xmlns:a16="http://schemas.microsoft.com/office/drawing/2014/main" id="{C70C9772-55FF-4449-988F-6CDDE075E730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1262770" y="4826750"/>
            <a:ext cx="1283894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1.500.000 €</a:t>
            </a:r>
          </a:p>
        </p:txBody>
      </p:sp>
      <p:sp>
        <p:nvSpPr>
          <p:cNvPr id="46" name="Θέση κειμένου 2">
            <a:extLst>
              <a:ext uri="{FF2B5EF4-FFF2-40B4-BE49-F238E27FC236}">
                <a16:creationId xmlns:a16="http://schemas.microsoft.com/office/drawing/2014/main" id="{75EE6DCE-6A55-4D95-85F7-E22E3E268256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1262769" y="5188111"/>
            <a:ext cx="128586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Τίτλος κατηγορίας</a:t>
            </a:r>
          </a:p>
        </p:txBody>
      </p:sp>
      <p:sp>
        <p:nvSpPr>
          <p:cNvPr id="48" name="Θέση κειμένου 2">
            <a:extLst>
              <a:ext uri="{FF2B5EF4-FFF2-40B4-BE49-F238E27FC236}">
                <a16:creationId xmlns:a16="http://schemas.microsoft.com/office/drawing/2014/main" id="{84DC7882-7541-4AEA-95FE-DDBCF6F9CA32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3193135" y="4826750"/>
            <a:ext cx="1283894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1.500.000 €</a:t>
            </a:r>
          </a:p>
        </p:txBody>
      </p:sp>
      <p:sp>
        <p:nvSpPr>
          <p:cNvPr id="49" name="Θέση κειμένου 2">
            <a:extLst>
              <a:ext uri="{FF2B5EF4-FFF2-40B4-BE49-F238E27FC236}">
                <a16:creationId xmlns:a16="http://schemas.microsoft.com/office/drawing/2014/main" id="{5542D500-4CD6-4FDE-9133-F8020797D9B5}"/>
              </a:ext>
            </a:extLst>
          </p:cNvPr>
          <p:cNvSpPr>
            <a:spLocks noGrp="1"/>
          </p:cNvSpPr>
          <p:nvPr>
            <p:ph type="body" idx="52" hasCustomPrompt="1"/>
          </p:nvPr>
        </p:nvSpPr>
        <p:spPr>
          <a:xfrm>
            <a:off x="3193134" y="5188111"/>
            <a:ext cx="128586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Τίτλος κατηγορίας</a:t>
            </a:r>
          </a:p>
        </p:txBody>
      </p:sp>
      <p:sp>
        <p:nvSpPr>
          <p:cNvPr id="51" name="Θέση κειμένου 2">
            <a:extLst>
              <a:ext uri="{FF2B5EF4-FFF2-40B4-BE49-F238E27FC236}">
                <a16:creationId xmlns:a16="http://schemas.microsoft.com/office/drawing/2014/main" id="{500C362B-BA02-4F7D-86F6-3F6F2EF20D04}"/>
              </a:ext>
            </a:extLst>
          </p:cNvPr>
          <p:cNvSpPr>
            <a:spLocks noGrp="1"/>
          </p:cNvSpPr>
          <p:nvPr>
            <p:ph type="body" idx="53" hasCustomPrompt="1"/>
          </p:nvPr>
        </p:nvSpPr>
        <p:spPr>
          <a:xfrm>
            <a:off x="5123499" y="4830433"/>
            <a:ext cx="1283894" cy="349611"/>
          </a:xfrm>
        </p:spPr>
        <p:txBody>
          <a:bodyPr lIns="0" tIns="0" rIns="0" bIns="0" rtlCol="0" anchor="b">
            <a:normAutofit/>
          </a:bodyPr>
          <a:lstStyle>
            <a:lvl1pPr marL="0" indent="0" algn="l">
              <a:spcBef>
                <a:spcPts val="600"/>
              </a:spcBef>
              <a:buNone/>
              <a:defRPr sz="1800" b="1" i="0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1.500.000 €</a:t>
            </a:r>
          </a:p>
        </p:txBody>
      </p:sp>
      <p:sp>
        <p:nvSpPr>
          <p:cNvPr id="52" name="Θέση κειμένου 2">
            <a:extLst>
              <a:ext uri="{FF2B5EF4-FFF2-40B4-BE49-F238E27FC236}">
                <a16:creationId xmlns:a16="http://schemas.microsoft.com/office/drawing/2014/main" id="{E213E497-634E-40E7-BF08-765CC21529E2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5123498" y="5191794"/>
            <a:ext cx="1285861" cy="246279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 dirty="0"/>
              <a:t>Τίτλος κατηγορίας</a:t>
            </a:r>
          </a:p>
        </p:txBody>
      </p:sp>
      <p:sp>
        <p:nvSpPr>
          <p:cNvPr id="8" name="Έλλειψη 7">
            <a:extLst>
              <a:ext uri="{FF2B5EF4-FFF2-40B4-BE49-F238E27FC236}">
                <a16:creationId xmlns:a16="http://schemas.microsoft.com/office/drawing/2014/main" id="{FA01C659-0131-449B-BA07-5BC568F00BF0}"/>
              </a:ext>
            </a:extLst>
          </p:cNvPr>
          <p:cNvSpPr/>
          <p:nvPr userDrawn="1"/>
        </p:nvSpPr>
        <p:spPr>
          <a:xfrm>
            <a:off x="790959" y="4258650"/>
            <a:ext cx="384048" cy="384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54" name="Έλλειψη 53">
            <a:extLst>
              <a:ext uri="{FF2B5EF4-FFF2-40B4-BE49-F238E27FC236}">
                <a16:creationId xmlns:a16="http://schemas.microsoft.com/office/drawing/2014/main" id="{69CB80EA-A8D6-4099-9412-0C14095755FF}"/>
              </a:ext>
            </a:extLst>
          </p:cNvPr>
          <p:cNvSpPr/>
          <p:nvPr userDrawn="1"/>
        </p:nvSpPr>
        <p:spPr>
          <a:xfrm>
            <a:off x="790959" y="4965077"/>
            <a:ext cx="384048" cy="384048"/>
          </a:xfrm>
          <a:prstGeom prst="ellipse">
            <a:avLst/>
          </a:prstGeom>
          <a:solidFill>
            <a:srgbClr val="225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55" name="Έλλειψη 54">
            <a:extLst>
              <a:ext uri="{FF2B5EF4-FFF2-40B4-BE49-F238E27FC236}">
                <a16:creationId xmlns:a16="http://schemas.microsoft.com/office/drawing/2014/main" id="{2E20CCE5-B889-49FE-8FA6-A6F0F11A5D91}"/>
              </a:ext>
            </a:extLst>
          </p:cNvPr>
          <p:cNvSpPr/>
          <p:nvPr userDrawn="1"/>
        </p:nvSpPr>
        <p:spPr>
          <a:xfrm>
            <a:off x="2725217" y="4261982"/>
            <a:ext cx="384048" cy="384048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56" name="Έλλειψη 55">
            <a:extLst>
              <a:ext uri="{FF2B5EF4-FFF2-40B4-BE49-F238E27FC236}">
                <a16:creationId xmlns:a16="http://schemas.microsoft.com/office/drawing/2014/main" id="{769A77E3-4AFB-45BB-8FDC-4AD084EA9D23}"/>
              </a:ext>
            </a:extLst>
          </p:cNvPr>
          <p:cNvSpPr/>
          <p:nvPr userDrawn="1"/>
        </p:nvSpPr>
        <p:spPr>
          <a:xfrm>
            <a:off x="2725217" y="4968409"/>
            <a:ext cx="384048" cy="384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57" name="Έλλειψη 56">
            <a:extLst>
              <a:ext uri="{FF2B5EF4-FFF2-40B4-BE49-F238E27FC236}">
                <a16:creationId xmlns:a16="http://schemas.microsoft.com/office/drawing/2014/main" id="{53A8B986-3280-4EAC-846B-9167ECC55646}"/>
              </a:ext>
            </a:extLst>
          </p:cNvPr>
          <p:cNvSpPr/>
          <p:nvPr userDrawn="1"/>
        </p:nvSpPr>
        <p:spPr>
          <a:xfrm>
            <a:off x="4660323" y="4257848"/>
            <a:ext cx="384048" cy="384048"/>
          </a:xfrm>
          <a:prstGeom prst="ellipse">
            <a:avLst/>
          </a:prstGeom>
          <a:solidFill>
            <a:srgbClr val="B53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58" name="Έλλειψη 57">
            <a:extLst>
              <a:ext uri="{FF2B5EF4-FFF2-40B4-BE49-F238E27FC236}">
                <a16:creationId xmlns:a16="http://schemas.microsoft.com/office/drawing/2014/main" id="{0AE6D315-5EC0-4956-B7BF-B94D2AFE679B}"/>
              </a:ext>
            </a:extLst>
          </p:cNvPr>
          <p:cNvSpPr/>
          <p:nvPr userDrawn="1"/>
        </p:nvSpPr>
        <p:spPr>
          <a:xfrm>
            <a:off x="4660323" y="4964275"/>
            <a:ext cx="384048" cy="384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12" name="Θέση γραφήματος 11">
            <a:extLst>
              <a:ext uri="{FF2B5EF4-FFF2-40B4-BE49-F238E27FC236}">
                <a16:creationId xmlns:a16="http://schemas.microsoft.com/office/drawing/2014/main" id="{9ED8422E-0C74-45EF-B794-252146C6639A}"/>
              </a:ext>
            </a:extLst>
          </p:cNvPr>
          <p:cNvSpPr>
            <a:spLocks noGrp="1"/>
          </p:cNvSpPr>
          <p:nvPr>
            <p:ph type="chart" sz="quarter" idx="55"/>
          </p:nvPr>
        </p:nvSpPr>
        <p:spPr>
          <a:xfrm>
            <a:off x="6924675" y="860425"/>
            <a:ext cx="4483100" cy="457358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ένα γράφημα</a:t>
            </a:r>
            <a:endParaRPr lang="el-GR" noProof="0" dirty="0"/>
          </a:p>
        </p:txBody>
      </p:sp>
      <p:sp>
        <p:nvSpPr>
          <p:cNvPr id="35" name="Έλλειψη 34">
            <a:extLst>
              <a:ext uri="{FF2B5EF4-FFF2-40B4-BE49-F238E27FC236}">
                <a16:creationId xmlns:a16="http://schemas.microsoft.com/office/drawing/2014/main" id="{E8B7C827-F016-49F6-B775-FAC0E6420466}"/>
              </a:ext>
            </a:extLst>
          </p:cNvPr>
          <p:cNvSpPr/>
          <p:nvPr userDrawn="1"/>
        </p:nvSpPr>
        <p:spPr>
          <a:xfrm>
            <a:off x="6905624" y="905669"/>
            <a:ext cx="4483100" cy="4483100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38" name="Έλλειψη 37">
            <a:extLst>
              <a:ext uri="{FF2B5EF4-FFF2-40B4-BE49-F238E27FC236}">
                <a16:creationId xmlns:a16="http://schemas.microsoft.com/office/drawing/2014/main" id="{C0F8D2C7-9093-4F92-B8A4-D819FEE69F1F}"/>
              </a:ext>
            </a:extLst>
          </p:cNvPr>
          <p:cNvSpPr/>
          <p:nvPr userDrawn="1"/>
        </p:nvSpPr>
        <p:spPr>
          <a:xfrm>
            <a:off x="8294757" y="2294802"/>
            <a:ext cx="1704834" cy="1704834"/>
          </a:xfrm>
          <a:prstGeom prst="ellipse">
            <a:avLst/>
          </a:prstGeom>
          <a:noFill/>
          <a:ln w="63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cxnSp>
        <p:nvCxnSpPr>
          <p:cNvPr id="41" name="Ευθεία γραμμή σύνδεσης 40">
            <a:extLst>
              <a:ext uri="{FF2B5EF4-FFF2-40B4-BE49-F238E27FC236}">
                <a16:creationId xmlns:a16="http://schemas.microsoft.com/office/drawing/2014/main" id="{0DE9D0C0-04C1-4621-8B2D-E65A25A8DCF3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75514" y="450000"/>
            <a:ext cx="900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49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τίτλου και περιεχομέν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411243"/>
            <a:ext cx="4494133" cy="8043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564787"/>
            <a:ext cx="4473108" cy="569085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924675" y="2314168"/>
            <a:ext cx="5267325" cy="100800"/>
            <a:chOff x="0" y="3240138"/>
            <a:chExt cx="3434400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4" name="Θέση κειμένου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3189568"/>
            <a:ext cx="4482996" cy="2432603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2" name="Θέση εικόνας 7">
            <a:extLst>
              <a:ext uri="{FF2B5EF4-FFF2-40B4-BE49-F238E27FC236}">
                <a16:creationId xmlns:a16="http://schemas.microsoft.com/office/drawing/2014/main" id="{CF430BFB-0A7C-4FB8-B93B-8DA19F3E63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3710" y="1792784"/>
            <a:ext cx="6073999" cy="372160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86978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ευχαριστιώ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6EF099F-79D2-486F-A4B2-DD4F699752C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096000" y="0"/>
            <a:ext cx="6089650" cy="68580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1" name="Τίτλος 1">
            <a:extLst>
              <a:ext uri="{FF2B5EF4-FFF2-40B4-BE49-F238E27FC236}">
                <a16:creationId xmlns:a16="http://schemas.microsoft.com/office/drawing/2014/main" id="{1FF22294-F2E5-4C74-A30C-46BA988FD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959" y="1546091"/>
            <a:ext cx="4846923" cy="1091078"/>
          </a:xfrm>
        </p:spPr>
        <p:txBody>
          <a:bodyPr lIns="0" tIns="0" rIns="0" bIns="0" rtlCol="0" anchor="b" anchorCtr="0">
            <a:noAutofit/>
          </a:bodyPr>
          <a:lstStyle>
            <a:lvl1pPr>
              <a:defRPr sz="5500"/>
            </a:lvl1pPr>
          </a:lstStyle>
          <a:p>
            <a:pPr rtl="0"/>
            <a:r>
              <a:rPr lang="el-GR" noProof="0" dirty="0"/>
              <a:t>ΕΥΧΑΡΙΣΤΟΥΜΕ!</a:t>
            </a:r>
          </a:p>
        </p:txBody>
      </p:sp>
      <p:sp>
        <p:nvSpPr>
          <p:cNvPr id="22" name="Θέση κειμένου 3">
            <a:extLst>
              <a:ext uri="{FF2B5EF4-FFF2-40B4-BE49-F238E27FC236}">
                <a16:creationId xmlns:a16="http://schemas.microsoft.com/office/drawing/2014/main" id="{FC5C0DA6-1B31-4BDF-BAEB-BF79781028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335" y="3083960"/>
            <a:ext cx="4586288" cy="509472"/>
          </a:xfrm>
        </p:spPr>
        <p:txBody>
          <a:bodyPr lIns="0" tIns="0" rIns="0" bIns="0" rtlCol="0" anchor="b" anchorCtr="0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l-GR" noProof="0" dirty="0"/>
              <a:t>Πέτρος </a:t>
            </a:r>
            <a:r>
              <a:rPr lang="el-GR" noProof="0" dirty="0" err="1"/>
              <a:t>Ντούντης</a:t>
            </a:r>
            <a:endParaRPr lang="el-GR" noProof="0" dirty="0"/>
          </a:p>
        </p:txBody>
      </p:sp>
      <p:sp>
        <p:nvSpPr>
          <p:cNvPr id="23" name="Θέση κειμένου 3">
            <a:extLst>
              <a:ext uri="{FF2B5EF4-FFF2-40B4-BE49-F238E27FC236}">
                <a16:creationId xmlns:a16="http://schemas.microsoft.com/office/drawing/2014/main" id="{5E1647C9-9AC1-4500-A56E-94CABC656E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1850" y="370383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700" b="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l-GR" noProof="0" dirty="0"/>
              <a:t>Τηλέφωνο:</a:t>
            </a:r>
          </a:p>
        </p:txBody>
      </p:sp>
      <p:sp>
        <p:nvSpPr>
          <p:cNvPr id="24" name="Θέση κειμένου 3">
            <a:extLst>
              <a:ext uri="{FF2B5EF4-FFF2-40B4-BE49-F238E27FC236}">
                <a16:creationId xmlns:a16="http://schemas.microsoft.com/office/drawing/2014/main" id="{8605CECB-8164-4428-B478-98C42902F9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4950" y="3946707"/>
            <a:ext cx="4586288" cy="29016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l-GR" noProof="0" dirty="0"/>
              <a:t>+7 888 999-000-11</a:t>
            </a:r>
          </a:p>
        </p:txBody>
      </p:sp>
      <p:sp>
        <p:nvSpPr>
          <p:cNvPr id="25" name="Θέση κειμένου 3">
            <a:extLst>
              <a:ext uri="{FF2B5EF4-FFF2-40B4-BE49-F238E27FC236}">
                <a16:creationId xmlns:a16="http://schemas.microsoft.com/office/drawing/2014/main" id="{D39B56C4-E128-4995-91CC-64C268BC76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38750" y="4423954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l-GR" noProof="0" dirty="0"/>
              <a:t>Email:</a:t>
            </a:r>
          </a:p>
        </p:txBody>
      </p:sp>
      <p:sp>
        <p:nvSpPr>
          <p:cNvPr id="26" name="Θέση κειμένου 3">
            <a:extLst>
              <a:ext uri="{FF2B5EF4-FFF2-40B4-BE49-F238E27FC236}">
                <a16:creationId xmlns:a16="http://schemas.microsoft.com/office/drawing/2014/main" id="{94772DA1-74CC-430C-9A8E-5A6586692C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1850" y="4650785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l-GR" noProof="0" dirty="0"/>
              <a:t>Bergqvist@vanarsdelltd.com</a:t>
            </a:r>
          </a:p>
        </p:txBody>
      </p:sp>
      <p:sp>
        <p:nvSpPr>
          <p:cNvPr id="27" name="Θέση κειμένου 3">
            <a:extLst>
              <a:ext uri="{FF2B5EF4-FFF2-40B4-BE49-F238E27FC236}">
                <a16:creationId xmlns:a16="http://schemas.microsoft.com/office/drawing/2014/main" id="{7A073B5B-2BE3-49D1-A646-1492F534C9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1850" y="5153025"/>
            <a:ext cx="4586288" cy="230941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1700" b="0" i="1" kern="1200" dirty="0">
                <a:solidFill>
                  <a:schemeClr val="tx1"/>
                </a:solidFill>
                <a:latin typeface="+mn-lt"/>
                <a:ea typeface="+mn-ea"/>
                <a:cs typeface="Segoe UI" panose="020B0502040204020203" pitchFamily="34" charset="0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noProof="0" dirty="0"/>
              <a:t>Τοποθεσία Web:</a:t>
            </a:r>
          </a:p>
        </p:txBody>
      </p:sp>
      <p:sp>
        <p:nvSpPr>
          <p:cNvPr id="28" name="Θέση κειμένου 3">
            <a:extLst>
              <a:ext uri="{FF2B5EF4-FFF2-40B4-BE49-F238E27FC236}">
                <a16:creationId xmlns:a16="http://schemas.microsoft.com/office/drawing/2014/main" id="{52D10EDD-0329-4443-8665-7603E4A83B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4950" y="5363814"/>
            <a:ext cx="4586288" cy="364479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3600" b="1">
                <a:solidFill>
                  <a:schemeClr val="bg2"/>
                </a:solidFill>
                <a:latin typeface="+mj-lt"/>
              </a:defRPr>
            </a:lvl2pPr>
            <a:lvl3pPr marL="914400" indent="0">
              <a:buNone/>
              <a:defRPr sz="3600" b="1">
                <a:solidFill>
                  <a:schemeClr val="bg2"/>
                </a:solidFill>
                <a:latin typeface="+mj-lt"/>
              </a:defRPr>
            </a:lvl3pPr>
            <a:lvl4pPr marL="1371600" indent="0">
              <a:buNone/>
              <a:defRPr sz="3600" b="1">
                <a:solidFill>
                  <a:schemeClr val="bg2"/>
                </a:solidFill>
                <a:latin typeface="+mj-lt"/>
              </a:defRPr>
            </a:lvl4pPr>
            <a:lvl5pPr marL="1828800" indent="0">
              <a:buNone/>
              <a:defRPr sz="3600" b="1">
                <a:solidFill>
                  <a:schemeClr val="bg2"/>
                </a:solidFill>
                <a:latin typeface="+mj-lt"/>
              </a:defRPr>
            </a:lvl5pPr>
          </a:lstStyle>
          <a:p>
            <a:pPr lvl="0" rtl="0"/>
            <a:r>
              <a:rPr lang="el-GR" noProof="0" dirty="0"/>
              <a:t>www.vanarsdelltd.com</a:t>
            </a:r>
          </a:p>
        </p:txBody>
      </p: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5F591C52-0202-44BA-A6BE-E2362516B893}"/>
              </a:ext>
            </a:extLst>
          </p:cNvPr>
          <p:cNvGrpSpPr/>
          <p:nvPr userDrawn="1"/>
        </p:nvGrpSpPr>
        <p:grpSpPr>
          <a:xfrm>
            <a:off x="801548" y="2750589"/>
            <a:ext cx="4749190" cy="100800"/>
            <a:chOff x="808553" y="2750589"/>
            <a:chExt cx="4749190" cy="100800"/>
          </a:xfrm>
        </p:grpSpPr>
        <p:grpSp>
          <p:nvGrpSpPr>
            <p:cNvPr id="11" name="Ομάδα 10">
              <a:extLst>
                <a:ext uri="{FF2B5EF4-FFF2-40B4-BE49-F238E27FC236}">
                  <a16:creationId xmlns:a16="http://schemas.microsoft.com/office/drawing/2014/main" id="{59E4D57E-4989-4939-A31F-637543FAB606}"/>
                </a:ext>
              </a:extLst>
            </p:cNvPr>
            <p:cNvGrpSpPr/>
            <p:nvPr userDrawn="1"/>
          </p:nvGrpSpPr>
          <p:grpSpPr>
            <a:xfrm flipH="1">
              <a:off x="808553" y="2750589"/>
              <a:ext cx="4685297" cy="100800"/>
              <a:chOff x="379494" y="3240138"/>
              <a:chExt cx="3054906" cy="100800"/>
            </a:xfrm>
          </p:grpSpPr>
          <p:cxnSp>
            <p:nvCxnSpPr>
              <p:cNvPr id="12" name="Ευθεία γραμμή σύνδεσης 11">
                <a:extLst>
                  <a:ext uri="{FF2B5EF4-FFF2-40B4-BE49-F238E27FC236}">
                    <a16:creationId xmlns:a16="http://schemas.microsoft.com/office/drawing/2014/main" id="{370B72A7-B625-48B8-88E6-BCE2A4DD531E}"/>
                  </a:ext>
                </a:extLst>
              </p:cNvPr>
              <p:cNvCxnSpPr/>
              <p:nvPr userDrawn="1"/>
            </p:nvCxnSpPr>
            <p:spPr>
              <a:xfrm>
                <a:off x="379494" y="3285674"/>
                <a:ext cx="3004507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Έλλειψη 12">
                <a:extLst>
                  <a:ext uri="{FF2B5EF4-FFF2-40B4-BE49-F238E27FC236}">
                    <a16:creationId xmlns:a16="http://schemas.microsoft.com/office/drawing/2014/main" id="{01ED729F-F8A5-4244-9776-4935C260F11F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/>
                <a:endParaRPr lang="el-GR" noProof="0" dirty="0"/>
              </a:p>
            </p:txBody>
          </p:sp>
        </p:grpSp>
        <p:sp>
          <p:nvSpPr>
            <p:cNvPr id="29" name="Έλλειψη 28">
              <a:extLst>
                <a:ext uri="{FF2B5EF4-FFF2-40B4-BE49-F238E27FC236}">
                  <a16:creationId xmlns:a16="http://schemas.microsoft.com/office/drawing/2014/main" id="{BECBEDE0-51BB-48BD-AAAD-63B6F60C1D57}"/>
                </a:ext>
              </a:extLst>
            </p:cNvPr>
            <p:cNvSpPr/>
            <p:nvPr userDrawn="1"/>
          </p:nvSpPr>
          <p:spPr>
            <a:xfrm flipH="1">
              <a:off x="5456942" y="2750589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grpSp>
        <p:nvGrpSpPr>
          <p:cNvPr id="32" name="Ομάδα 31">
            <a:extLst>
              <a:ext uri="{FF2B5EF4-FFF2-40B4-BE49-F238E27FC236}">
                <a16:creationId xmlns:a16="http://schemas.microsoft.com/office/drawing/2014/main" id="{63E1608D-F119-4C0D-8D91-7CB089C037C8}"/>
              </a:ext>
            </a:extLst>
          </p:cNvPr>
          <p:cNvGrpSpPr/>
          <p:nvPr userDrawn="1"/>
        </p:nvGrpSpPr>
        <p:grpSpPr>
          <a:xfrm>
            <a:off x="801548" y="1660573"/>
            <a:ext cx="4736782" cy="105664"/>
            <a:chOff x="808553" y="2745725"/>
            <a:chExt cx="4736782" cy="105664"/>
          </a:xfrm>
        </p:grpSpPr>
        <p:grpSp>
          <p:nvGrpSpPr>
            <p:cNvPr id="33" name="Ομάδα 32">
              <a:extLst>
                <a:ext uri="{FF2B5EF4-FFF2-40B4-BE49-F238E27FC236}">
                  <a16:creationId xmlns:a16="http://schemas.microsoft.com/office/drawing/2014/main" id="{EBDC0121-6865-4B65-A28B-1CEDB16AAD9E}"/>
                </a:ext>
              </a:extLst>
            </p:cNvPr>
            <p:cNvGrpSpPr/>
            <p:nvPr userDrawn="1"/>
          </p:nvGrpSpPr>
          <p:grpSpPr>
            <a:xfrm flipH="1">
              <a:off x="808553" y="2750589"/>
              <a:ext cx="4685297" cy="100800"/>
              <a:chOff x="379494" y="3240138"/>
              <a:chExt cx="3054906" cy="100800"/>
            </a:xfrm>
          </p:grpSpPr>
          <p:cxnSp>
            <p:nvCxnSpPr>
              <p:cNvPr id="35" name="Ευθεία γραμμή σύνδεσης 34">
                <a:extLst>
                  <a:ext uri="{FF2B5EF4-FFF2-40B4-BE49-F238E27FC236}">
                    <a16:creationId xmlns:a16="http://schemas.microsoft.com/office/drawing/2014/main" id="{386E3714-07DE-4318-B5BC-25F879B97D59}"/>
                  </a:ext>
                </a:extLst>
              </p:cNvPr>
              <p:cNvCxnSpPr/>
              <p:nvPr userDrawn="1"/>
            </p:nvCxnSpPr>
            <p:spPr>
              <a:xfrm>
                <a:off x="379494" y="3285674"/>
                <a:ext cx="3004507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Έλλειψη 35">
                <a:extLst>
                  <a:ext uri="{FF2B5EF4-FFF2-40B4-BE49-F238E27FC236}">
                    <a16:creationId xmlns:a16="http://schemas.microsoft.com/office/drawing/2014/main" id="{2ECCE30B-E848-4C5E-83A1-A811D489E7B8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/>
                <a:endParaRPr lang="el-GR" noProof="0" dirty="0"/>
              </a:p>
            </p:txBody>
          </p:sp>
        </p:grpSp>
        <p:sp>
          <p:nvSpPr>
            <p:cNvPr id="34" name="Έλλειψη 33">
              <a:extLst>
                <a:ext uri="{FF2B5EF4-FFF2-40B4-BE49-F238E27FC236}">
                  <a16:creationId xmlns:a16="http://schemas.microsoft.com/office/drawing/2014/main" id="{09817AEC-C67C-49A3-AC5A-669FD4D6D586}"/>
                </a:ext>
              </a:extLst>
            </p:cNvPr>
            <p:cNvSpPr/>
            <p:nvPr userDrawn="1"/>
          </p:nvSpPr>
          <p:spPr>
            <a:xfrm flipH="1">
              <a:off x="5444534" y="2745725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88394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παραρτή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96C5B5AA-0D95-4C33-8EBC-90401B51BD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32" y="1912946"/>
            <a:ext cx="12185968" cy="349300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48934" y="457496"/>
            <a:ext cx="4494133" cy="804338"/>
          </a:xfrm>
        </p:spPr>
        <p:txBody>
          <a:bodyPr lIns="0" tIns="0" rIns="0" bIns="0" rtlCol="0" anchor="b">
            <a:normAutofit/>
          </a:bodyPr>
          <a:lstStyle>
            <a:lvl1pPr algn="ctr">
              <a:defRPr sz="3600"/>
            </a:lvl1pPr>
          </a:lstStyle>
          <a:p>
            <a:pPr rtl="0"/>
            <a:r>
              <a:rPr lang="el-GR" noProof="0" dirty="0"/>
              <a:t>ΠΑΡΑΡΤΗΜΑ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grpSp>
        <p:nvGrpSpPr>
          <p:cNvPr id="4" name="Ομάδα 3">
            <a:extLst>
              <a:ext uri="{FF2B5EF4-FFF2-40B4-BE49-F238E27FC236}">
                <a16:creationId xmlns:a16="http://schemas.microsoft.com/office/drawing/2014/main" id="{908B302A-0F76-466E-9FCE-DCEECCBCF6C9}"/>
              </a:ext>
            </a:extLst>
          </p:cNvPr>
          <p:cNvGrpSpPr/>
          <p:nvPr userDrawn="1"/>
        </p:nvGrpSpPr>
        <p:grpSpPr>
          <a:xfrm>
            <a:off x="4806898" y="1509426"/>
            <a:ext cx="2591264" cy="100800"/>
            <a:chOff x="4732222" y="1509426"/>
            <a:chExt cx="2591264" cy="100800"/>
          </a:xfrm>
        </p:grpSpPr>
        <p:grpSp>
          <p:nvGrpSpPr>
            <p:cNvPr id="11" name="Ομάδα 10">
              <a:extLst>
                <a:ext uri="{FF2B5EF4-FFF2-40B4-BE49-F238E27FC236}">
                  <a16:creationId xmlns:a16="http://schemas.microsoft.com/office/drawing/2014/main" id="{59E4D57E-4989-4939-A31F-637543FAB606}"/>
                </a:ext>
              </a:extLst>
            </p:cNvPr>
            <p:cNvGrpSpPr/>
            <p:nvPr userDrawn="1"/>
          </p:nvGrpSpPr>
          <p:grpSpPr>
            <a:xfrm flipH="1">
              <a:off x="4732222" y="1509426"/>
              <a:ext cx="2561296" cy="100800"/>
              <a:chOff x="1764387" y="3240138"/>
              <a:chExt cx="1670013" cy="100800"/>
            </a:xfrm>
          </p:grpSpPr>
          <p:cxnSp>
            <p:nvCxnSpPr>
              <p:cNvPr id="12" name="Ευθεία γραμμή σύνδεσης 11">
                <a:extLst>
                  <a:ext uri="{FF2B5EF4-FFF2-40B4-BE49-F238E27FC236}">
                    <a16:creationId xmlns:a16="http://schemas.microsoft.com/office/drawing/2014/main" id="{370B72A7-B625-48B8-88E6-BCE2A4DD531E}"/>
                  </a:ext>
                </a:extLst>
              </p:cNvPr>
              <p:cNvCxnSpPr/>
              <p:nvPr userDrawn="1"/>
            </p:nvCxnSpPr>
            <p:spPr>
              <a:xfrm>
                <a:off x="1764387" y="3290538"/>
                <a:ext cx="1619614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Έλλειψη 12">
                <a:extLst>
                  <a:ext uri="{FF2B5EF4-FFF2-40B4-BE49-F238E27FC236}">
                    <a16:creationId xmlns:a16="http://schemas.microsoft.com/office/drawing/2014/main" id="{01ED729F-F8A5-4244-9776-4935C260F11F}"/>
                  </a:ext>
                </a:extLst>
              </p:cNvPr>
              <p:cNvSpPr/>
              <p:nvPr userDrawn="1"/>
            </p:nvSpPr>
            <p:spPr>
              <a:xfrm>
                <a:off x="3368676" y="3240138"/>
                <a:ext cx="65724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/>
                <a:endParaRPr lang="el-GR" noProof="0" dirty="0"/>
              </a:p>
            </p:txBody>
          </p:sp>
        </p:grpSp>
        <p:sp>
          <p:nvSpPr>
            <p:cNvPr id="21" name="Έλλειψη 20">
              <a:extLst>
                <a:ext uri="{FF2B5EF4-FFF2-40B4-BE49-F238E27FC236}">
                  <a16:creationId xmlns:a16="http://schemas.microsoft.com/office/drawing/2014/main" id="{427C0C4F-6341-4BE0-931E-AAA6EA2AF137}"/>
                </a:ext>
              </a:extLst>
            </p:cNvPr>
            <p:cNvSpPr/>
            <p:nvPr userDrawn="1"/>
          </p:nvSpPr>
          <p:spPr>
            <a:xfrm flipH="1">
              <a:off x="7222685" y="1509426"/>
              <a:ext cx="100801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6448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μαρτυριών πελατώ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rtlCol="0" anchor="b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l-GR" noProof="0" dirty="0"/>
              <a:t>ΜΑΡΤΥΡΙΕΣ ΠΕΛΑΤΩΝ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7226413" y="1375202"/>
            <a:ext cx="4966013" cy="100800"/>
            <a:chOff x="675241" y="3240138"/>
            <a:chExt cx="3100607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75241" y="3290538"/>
              <a:ext cx="3061388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10124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40" name="Θέση κειμένου 2">
            <a:extLst>
              <a:ext uri="{FF2B5EF4-FFF2-40B4-BE49-F238E27FC236}">
                <a16:creationId xmlns:a16="http://schemas.microsoft.com/office/drawing/2014/main" id="{4A98AB01-9578-4430-96AD-F434AF0CDA20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822459" y="4996962"/>
            <a:ext cx="1625324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Τίτλος πελάτη</a:t>
            </a:r>
          </a:p>
        </p:txBody>
      </p:sp>
      <p:sp>
        <p:nvSpPr>
          <p:cNvPr id="41" name="Θέση κειμένου 2">
            <a:extLst>
              <a:ext uri="{FF2B5EF4-FFF2-40B4-BE49-F238E27FC236}">
                <a16:creationId xmlns:a16="http://schemas.microsoft.com/office/drawing/2014/main" id="{EF9D60F2-A1FB-4A95-997B-A4F1723AC1EC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22459" y="4191894"/>
            <a:ext cx="1625324" cy="72072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πρωτοτύπου</a:t>
            </a:r>
            <a:br>
              <a:rPr lang="el-GR" noProof="0" dirty="0"/>
            </a:br>
            <a:r>
              <a:rPr lang="el-GR" noProof="0" dirty="0"/>
              <a:t>κείμενο</a:t>
            </a:r>
          </a:p>
        </p:txBody>
      </p:sp>
      <p:sp>
        <p:nvSpPr>
          <p:cNvPr id="42" name="Θέση εικόνας 2">
            <a:extLst>
              <a:ext uri="{FF2B5EF4-FFF2-40B4-BE49-F238E27FC236}">
                <a16:creationId xmlns:a16="http://schemas.microsoft.com/office/drawing/2014/main" id="{76A56D2A-42F0-40C5-96D7-B1AC33152A8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2447783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cxnSp>
        <p:nvCxnSpPr>
          <p:cNvPr id="43" name="Ευθεία γραμμή σύνδεσης 42">
            <a:extLst>
              <a:ext uri="{FF2B5EF4-FFF2-40B4-BE49-F238E27FC236}">
                <a16:creationId xmlns:a16="http://schemas.microsoft.com/office/drawing/2014/main" id="{CF6D1C91-9136-4678-A712-92BE9B3902C4}"/>
              </a:ext>
            </a:extLst>
          </p:cNvPr>
          <p:cNvCxnSpPr>
            <a:cxnSpLocks/>
          </p:cNvCxnSpPr>
          <p:nvPr userDrawn="1"/>
        </p:nvCxnSpPr>
        <p:spPr>
          <a:xfrm flipV="1">
            <a:off x="3000995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2D92A7B-1C40-4AEB-92C3-C35F8C01F1FA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03253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 rtlCol="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24" name="Έλλειψη 23">
            <a:extLst>
              <a:ext uri="{FF2B5EF4-FFF2-40B4-BE49-F238E27FC236}">
                <a16:creationId xmlns:a16="http://schemas.microsoft.com/office/drawing/2014/main" id="{F2E312F1-B417-47B6-97E4-7CCA31034F82}"/>
              </a:ext>
            </a:extLst>
          </p:cNvPr>
          <p:cNvSpPr/>
          <p:nvPr userDrawn="1"/>
        </p:nvSpPr>
        <p:spPr>
          <a:xfrm>
            <a:off x="2950595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58" name="Θέση κειμένου 2">
            <a:extLst>
              <a:ext uri="{FF2B5EF4-FFF2-40B4-BE49-F238E27FC236}">
                <a16:creationId xmlns:a16="http://schemas.microsoft.com/office/drawing/2014/main" id="{13DB5D84-04D8-4536-A06B-AED76E7C51D7}"/>
              </a:ext>
            </a:extLst>
          </p:cNvPr>
          <p:cNvSpPr>
            <a:spLocks noGrp="1"/>
          </p:cNvSpPr>
          <p:nvPr>
            <p:ph type="body" idx="50" hasCustomPrompt="1"/>
          </p:nvPr>
        </p:nvSpPr>
        <p:spPr>
          <a:xfrm>
            <a:off x="4586638" y="4996962"/>
            <a:ext cx="1625324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Τίτλος πελάτη</a:t>
            </a:r>
          </a:p>
        </p:txBody>
      </p:sp>
      <p:sp>
        <p:nvSpPr>
          <p:cNvPr id="59" name="Θέση κειμένου 2">
            <a:extLst>
              <a:ext uri="{FF2B5EF4-FFF2-40B4-BE49-F238E27FC236}">
                <a16:creationId xmlns:a16="http://schemas.microsoft.com/office/drawing/2014/main" id="{3AB0AC7E-7919-422E-95A1-82E8B125756D}"/>
              </a:ext>
            </a:extLst>
          </p:cNvPr>
          <p:cNvSpPr>
            <a:spLocks noGrp="1"/>
          </p:cNvSpPr>
          <p:nvPr>
            <p:ph type="body" idx="51" hasCustomPrompt="1"/>
          </p:nvPr>
        </p:nvSpPr>
        <p:spPr>
          <a:xfrm>
            <a:off x="4586638" y="4191894"/>
            <a:ext cx="1625324" cy="72072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πρωτοτύπου</a:t>
            </a:r>
            <a:br>
              <a:rPr lang="el-GR" noProof="0" dirty="0"/>
            </a:br>
            <a:r>
              <a:rPr lang="el-GR" noProof="0" dirty="0"/>
              <a:t>κείμενο</a:t>
            </a:r>
          </a:p>
        </p:txBody>
      </p:sp>
      <p:sp>
        <p:nvSpPr>
          <p:cNvPr id="60" name="Θέση εικόνας 2">
            <a:extLst>
              <a:ext uri="{FF2B5EF4-FFF2-40B4-BE49-F238E27FC236}">
                <a16:creationId xmlns:a16="http://schemas.microsoft.com/office/drawing/2014/main" id="{B44FD76B-D1AE-458B-AF32-E4AA246B0881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6211962" y="4435460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cxnSp>
        <p:nvCxnSpPr>
          <p:cNvPr id="61" name="Ευθεία γραμμή σύνδεσης 60">
            <a:extLst>
              <a:ext uri="{FF2B5EF4-FFF2-40B4-BE49-F238E27FC236}">
                <a16:creationId xmlns:a16="http://schemas.microsoft.com/office/drawing/2014/main" id="{07D22CD4-7F86-495D-B381-7D706058B916}"/>
              </a:ext>
            </a:extLst>
          </p:cNvPr>
          <p:cNvCxnSpPr>
            <a:cxnSpLocks/>
          </p:cNvCxnSpPr>
          <p:nvPr userDrawn="1"/>
        </p:nvCxnSpPr>
        <p:spPr>
          <a:xfrm flipV="1">
            <a:off x="6765174" y="3984820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Θέση κειμένου 3">
            <a:extLst>
              <a:ext uri="{FF2B5EF4-FFF2-40B4-BE49-F238E27FC236}">
                <a16:creationId xmlns:a16="http://schemas.microsoft.com/office/drawing/2014/main" id="{1BA0EB90-BA97-4A18-AD3D-1E839B636DE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56743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 rtlCol="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63" name="Έλλειψη 62">
            <a:extLst>
              <a:ext uri="{FF2B5EF4-FFF2-40B4-BE49-F238E27FC236}">
                <a16:creationId xmlns:a16="http://schemas.microsoft.com/office/drawing/2014/main" id="{ED057A87-963C-4F8A-BD4C-959BF8AF699B}"/>
              </a:ext>
            </a:extLst>
          </p:cNvPr>
          <p:cNvSpPr/>
          <p:nvPr userDrawn="1"/>
        </p:nvSpPr>
        <p:spPr>
          <a:xfrm>
            <a:off x="6714774" y="3930376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64" name="Θέση κειμένου 2">
            <a:extLst>
              <a:ext uri="{FF2B5EF4-FFF2-40B4-BE49-F238E27FC236}">
                <a16:creationId xmlns:a16="http://schemas.microsoft.com/office/drawing/2014/main" id="{B6BAFE05-9EC0-4C3C-AB0F-89A83361452F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8350818" y="4992196"/>
            <a:ext cx="1625324" cy="328343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600" i="1">
                <a:solidFill>
                  <a:schemeClr val="tx1"/>
                </a:solidFill>
                <a:latin typeface="+mn-lt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Τίτλος πελάτη</a:t>
            </a:r>
          </a:p>
        </p:txBody>
      </p:sp>
      <p:sp>
        <p:nvSpPr>
          <p:cNvPr id="65" name="Θέση κειμένου 2">
            <a:extLst>
              <a:ext uri="{FF2B5EF4-FFF2-40B4-BE49-F238E27FC236}">
                <a16:creationId xmlns:a16="http://schemas.microsoft.com/office/drawing/2014/main" id="{290BF8E2-78CA-4427-9231-3C5EDC272DEE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8350818" y="4187128"/>
            <a:ext cx="1625324" cy="720726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πρωτοτύπου</a:t>
            </a:r>
            <a:br>
              <a:rPr lang="el-GR" noProof="0" dirty="0"/>
            </a:br>
            <a:r>
              <a:rPr lang="el-GR" noProof="0" dirty="0"/>
              <a:t>κείμενο</a:t>
            </a:r>
          </a:p>
        </p:txBody>
      </p:sp>
      <p:sp>
        <p:nvSpPr>
          <p:cNvPr id="66" name="Θέση εικόνας 2">
            <a:extLst>
              <a:ext uri="{FF2B5EF4-FFF2-40B4-BE49-F238E27FC236}">
                <a16:creationId xmlns:a16="http://schemas.microsoft.com/office/drawing/2014/main" id="{ACA8732F-AB9E-4253-BB5A-5ADD5BA9B15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9976142" y="4430694"/>
            <a:ext cx="1106424" cy="1106423"/>
          </a:xfrm>
          <a:prstGeom prst="ellipse">
            <a:avLst/>
          </a:prstGeom>
          <a:ln w="12700">
            <a:solidFill>
              <a:schemeClr val="bg1">
                <a:lumMod val="50000"/>
                <a:lumOff val="50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cxnSp>
        <p:nvCxnSpPr>
          <p:cNvPr id="67" name="Ευθεία γραμμή σύνδεσης 66">
            <a:extLst>
              <a:ext uri="{FF2B5EF4-FFF2-40B4-BE49-F238E27FC236}">
                <a16:creationId xmlns:a16="http://schemas.microsoft.com/office/drawing/2014/main" id="{BB9A566A-8C97-4AE6-B9EF-701587499889}"/>
              </a:ext>
            </a:extLst>
          </p:cNvPr>
          <p:cNvCxnSpPr>
            <a:cxnSpLocks/>
          </p:cNvCxnSpPr>
          <p:nvPr userDrawn="1"/>
        </p:nvCxnSpPr>
        <p:spPr>
          <a:xfrm flipV="1">
            <a:off x="10529354" y="3980054"/>
            <a:ext cx="0" cy="44255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Θέση κειμένου 3">
            <a:extLst>
              <a:ext uri="{FF2B5EF4-FFF2-40B4-BE49-F238E27FC236}">
                <a16:creationId xmlns:a16="http://schemas.microsoft.com/office/drawing/2014/main" id="{45B69021-5E85-4B37-B529-366AC57512FD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331612" y="1769589"/>
            <a:ext cx="3044973" cy="2212848"/>
          </a:xfrm>
          <a:custGeom>
            <a:avLst/>
            <a:gdLst>
              <a:gd name="connsiteX0" fmla="*/ 0 w 3044952"/>
              <a:gd name="connsiteY0" fmla="*/ 368815 h 2212848"/>
              <a:gd name="connsiteX1" fmla="*/ 3688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676137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0 w 3044952"/>
              <a:gd name="connsiteY0" fmla="*/ 368815 h 2212848"/>
              <a:gd name="connsiteX1" fmla="*/ 254515 w 3044952"/>
              <a:gd name="connsiteY1" fmla="*/ 0 h 2212848"/>
              <a:gd name="connsiteX2" fmla="*/ 2842392 w 3044952"/>
              <a:gd name="connsiteY2" fmla="*/ 0 h 2212848"/>
              <a:gd name="connsiteX3" fmla="*/ 3044952 w 3044952"/>
              <a:gd name="connsiteY3" fmla="*/ 368815 h 2212848"/>
              <a:gd name="connsiteX4" fmla="*/ 3044952 w 3044952"/>
              <a:gd name="connsiteY4" fmla="*/ 1844033 h 2212848"/>
              <a:gd name="connsiteX5" fmla="*/ 2676137 w 3044952"/>
              <a:gd name="connsiteY5" fmla="*/ 2212848 h 2212848"/>
              <a:gd name="connsiteX6" fmla="*/ 368815 w 3044952"/>
              <a:gd name="connsiteY6" fmla="*/ 2212848 h 2212848"/>
              <a:gd name="connsiteX7" fmla="*/ 0 w 3044952"/>
              <a:gd name="connsiteY7" fmla="*/ 1844033 h 2212848"/>
              <a:gd name="connsiteX8" fmla="*/ 0 w 3044952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368836 w 3044973"/>
              <a:gd name="connsiteY6" fmla="*/ 2212848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676158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  <a:gd name="connsiteX0" fmla="*/ 21 w 3044973"/>
              <a:gd name="connsiteY0" fmla="*/ 368815 h 2212848"/>
              <a:gd name="connsiteX1" fmla="*/ 197386 w 3044973"/>
              <a:gd name="connsiteY1" fmla="*/ 0 h 2212848"/>
              <a:gd name="connsiteX2" fmla="*/ 2842413 w 3044973"/>
              <a:gd name="connsiteY2" fmla="*/ 0 h 2212848"/>
              <a:gd name="connsiteX3" fmla="*/ 3044973 w 3044973"/>
              <a:gd name="connsiteY3" fmla="*/ 368815 h 2212848"/>
              <a:gd name="connsiteX4" fmla="*/ 3044973 w 3044973"/>
              <a:gd name="connsiteY4" fmla="*/ 1844033 h 2212848"/>
              <a:gd name="connsiteX5" fmla="*/ 2842413 w 3044973"/>
              <a:gd name="connsiteY5" fmla="*/ 2212848 h 2212848"/>
              <a:gd name="connsiteX6" fmla="*/ 233754 w 3044973"/>
              <a:gd name="connsiteY6" fmla="*/ 2207652 h 2212848"/>
              <a:gd name="connsiteX7" fmla="*/ 21 w 3044973"/>
              <a:gd name="connsiteY7" fmla="*/ 1844033 h 2212848"/>
              <a:gd name="connsiteX8" fmla="*/ 21 w 3044973"/>
              <a:gd name="connsiteY8" fmla="*/ 368815 h 2212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44973" h="2212848">
                <a:moveTo>
                  <a:pt x="21" y="368815"/>
                </a:moveTo>
                <a:cubicBezTo>
                  <a:pt x="21" y="165124"/>
                  <a:pt x="-6305" y="0"/>
                  <a:pt x="197386" y="0"/>
                </a:cubicBezTo>
                <a:lnTo>
                  <a:pt x="2842413" y="0"/>
                </a:lnTo>
                <a:cubicBezTo>
                  <a:pt x="3046104" y="0"/>
                  <a:pt x="3044973" y="165124"/>
                  <a:pt x="3044973" y="368815"/>
                </a:cubicBezTo>
                <a:lnTo>
                  <a:pt x="3044973" y="1844033"/>
                </a:lnTo>
                <a:cubicBezTo>
                  <a:pt x="3044973" y="2047724"/>
                  <a:pt x="3046104" y="2212848"/>
                  <a:pt x="2842413" y="2212848"/>
                </a:cubicBezTo>
                <a:lnTo>
                  <a:pt x="233754" y="2207652"/>
                </a:lnTo>
                <a:cubicBezTo>
                  <a:pt x="30063" y="2207652"/>
                  <a:pt x="21" y="2047724"/>
                  <a:pt x="21" y="1844033"/>
                </a:cubicBezTo>
                <a:lnTo>
                  <a:pt x="21" y="368815"/>
                </a:lnTo>
                <a:close/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lIns="216000" tIns="180000" rIns="216000" bIns="180000" rtlCol="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69" name="Έλλειψη 68">
            <a:extLst>
              <a:ext uri="{FF2B5EF4-FFF2-40B4-BE49-F238E27FC236}">
                <a16:creationId xmlns:a16="http://schemas.microsoft.com/office/drawing/2014/main" id="{E407CD49-808A-445A-96C0-E3083C9FB390}"/>
              </a:ext>
            </a:extLst>
          </p:cNvPr>
          <p:cNvSpPr/>
          <p:nvPr userDrawn="1"/>
        </p:nvSpPr>
        <p:spPr>
          <a:xfrm>
            <a:off x="10478954" y="3925610"/>
            <a:ext cx="100800" cy="100800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64131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περιπτωσιολογικής μελέτη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1980591"/>
            <a:ext cx="4187903" cy="1177174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ΠΕΡΙΠΤΩΣΙΟΛΟΓΙΚΗ ΜΕΛΕΤΗ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610893"/>
            <a:ext cx="4168311" cy="189753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319328"/>
            <a:ext cx="4601514" cy="100800"/>
            <a:chOff x="-1228304" y="3240138"/>
            <a:chExt cx="4601514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228304" y="3290538"/>
              <a:ext cx="4536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3272410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Θέση κειμένου 2">
            <a:extLst>
              <a:ext uri="{FF2B5EF4-FFF2-40B4-BE49-F238E27FC236}">
                <a16:creationId xmlns:a16="http://schemas.microsoft.com/office/drawing/2014/main" id="{82DA762C-1D45-43AA-9DB3-3D8DBE3EACFE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267325" y="1126345"/>
            <a:ext cx="6086475" cy="2662466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8" name="Θέση κειμένου 2">
            <a:extLst>
              <a:ext uri="{FF2B5EF4-FFF2-40B4-BE49-F238E27FC236}">
                <a16:creationId xmlns:a16="http://schemas.microsoft.com/office/drawing/2014/main" id="{4C3C1BF4-C955-4D71-87E4-BE0F7B619575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5269967" y="3909256"/>
            <a:ext cx="6086475" cy="1822399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2205956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ινητό τηλέφωνο και Διάταξη περιεχομέν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294387"/>
            <a:ext cx="5314072" cy="569086"/>
          </a:xfrm>
        </p:spPr>
        <p:txBody>
          <a:bodyPr lIns="0" tIns="0" rIns="0" bIns="0"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el-GR" noProof="0" dirty="0"/>
              <a:t>ΚΑΝΤΕ ΚΛΙΚ ΓΙΑ ΝΑ ΕΠΕΞΕΡΓΑΣΤΕΙΤΕ ΤΟΝ ΤΙΤΛΟ</a:t>
            </a:r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2212679"/>
            <a:ext cx="5292725" cy="978407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096000" y="1970230"/>
            <a:ext cx="6096000" cy="100800"/>
            <a:chOff x="646015" y="3248308"/>
            <a:chExt cx="3107749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6015" y="3290538"/>
              <a:ext cx="3107749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702376" y="3248308"/>
              <a:ext cx="51388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3" name="Θέση κειμένου 2">
            <a:extLst>
              <a:ext uri="{FF2B5EF4-FFF2-40B4-BE49-F238E27FC236}">
                <a16:creationId xmlns:a16="http://schemas.microsoft.com/office/drawing/2014/main" id="{ABD2EF23-562D-4049-92E3-48371C9E83A4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6098826" y="3335524"/>
            <a:ext cx="5311245" cy="2248846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496B07E0-C579-4C5F-9AD4-6AF791562924}"/>
              </a:ext>
            </a:extLst>
          </p:cNvPr>
          <p:cNvSpPr/>
          <p:nvPr userDrawn="1"/>
        </p:nvSpPr>
        <p:spPr>
          <a:xfrm>
            <a:off x="963549" y="1819285"/>
            <a:ext cx="4306824" cy="3648456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-195" b="-19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1" name="Θέση εικόνας 2">
            <a:extLst>
              <a:ext uri="{FF2B5EF4-FFF2-40B4-BE49-F238E27FC236}">
                <a16:creationId xmlns:a16="http://schemas.microsoft.com/office/drawing/2014/main" id="{D5639F99-011E-49CF-8ABD-A4DB4439FB4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5505" y="1976894"/>
            <a:ext cx="1819656" cy="3108960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2" name="Θέση εικόνας 2">
            <a:extLst>
              <a:ext uri="{FF2B5EF4-FFF2-40B4-BE49-F238E27FC236}">
                <a16:creationId xmlns:a16="http://schemas.microsoft.com/office/drawing/2014/main" id="{028483B2-B562-448D-AEE1-556BC9366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102188" y="3517926"/>
            <a:ext cx="2057400" cy="1819656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195763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γχειρίδι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Ορθογώνιο 34">
            <a:extLst>
              <a:ext uri="{FF2B5EF4-FFF2-40B4-BE49-F238E27FC236}">
                <a16:creationId xmlns:a16="http://schemas.microsoft.com/office/drawing/2014/main" id="{42737603-04DB-411C-B2D9-BDFF9AEE89D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1" name="Θέση κειμένου 3">
            <a:extLst>
              <a:ext uri="{FF2B5EF4-FFF2-40B4-BE49-F238E27FC236}">
                <a16:creationId xmlns:a16="http://schemas.microsoft.com/office/drawing/2014/main" id="{605A03A4-E79C-49C5-A546-FF8E2D42E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3319" y="3054194"/>
            <a:ext cx="1645920" cy="61875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22" name="Θέση κειμένου 3">
            <a:extLst>
              <a:ext uri="{FF2B5EF4-FFF2-40B4-BE49-F238E27FC236}">
                <a16:creationId xmlns:a16="http://schemas.microsoft.com/office/drawing/2014/main" id="{9EA27EF7-FC6B-496C-B737-B9219950367E}"/>
              </a:ext>
            </a:extLst>
          </p:cNvPr>
          <p:cNvSpPr>
            <a:spLocks noGrp="1"/>
          </p:cNvSpPr>
          <p:nvPr>
            <p:ph type="body" sz="half" idx="34" hasCustomPrompt="1"/>
          </p:nvPr>
        </p:nvSpPr>
        <p:spPr>
          <a:xfrm>
            <a:off x="1384584" y="2023761"/>
            <a:ext cx="2469965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 dirty="0"/>
              <a:t>Κείμενο υποδείγματος</a:t>
            </a:r>
            <a:br>
              <a:rPr lang="el-GR" noProof="0" dirty="0"/>
            </a:br>
            <a:r>
              <a:rPr lang="el-GR" noProof="0" dirty="0"/>
              <a:t>στυλ</a:t>
            </a:r>
          </a:p>
        </p:txBody>
      </p:sp>
      <p:sp>
        <p:nvSpPr>
          <p:cNvPr id="23" name="Θέση κειμένου 3">
            <a:extLst>
              <a:ext uri="{FF2B5EF4-FFF2-40B4-BE49-F238E27FC236}">
                <a16:creationId xmlns:a16="http://schemas.microsoft.com/office/drawing/2014/main" id="{6C0E2C30-6E91-49DE-B7A1-6E32A19EC81D}"/>
              </a:ext>
            </a:extLst>
          </p:cNvPr>
          <p:cNvSpPr>
            <a:spLocks noGrp="1"/>
          </p:cNvSpPr>
          <p:nvPr>
            <p:ph type="body" sz="half" idx="36"/>
          </p:nvPr>
        </p:nvSpPr>
        <p:spPr>
          <a:xfrm>
            <a:off x="2596444" y="3054194"/>
            <a:ext cx="1389888" cy="61875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noProof="0"/>
              <a:t>Στυλ κειμένου υποδείγματος</a:t>
            </a:r>
          </a:p>
        </p:txBody>
      </p:sp>
      <p:sp>
        <p:nvSpPr>
          <p:cNvPr id="24" name="Θέση εικόνας 12">
            <a:extLst>
              <a:ext uri="{FF2B5EF4-FFF2-40B4-BE49-F238E27FC236}">
                <a16:creationId xmlns:a16="http://schemas.microsoft.com/office/drawing/2014/main" id="{70BE5E73-C067-492F-BE30-5E3DADAD40E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75852" y="3731781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5" name="Θέση εικόνας 12">
            <a:extLst>
              <a:ext uri="{FF2B5EF4-FFF2-40B4-BE49-F238E27FC236}">
                <a16:creationId xmlns:a16="http://schemas.microsoft.com/office/drawing/2014/main" id="{36A9B448-4FDC-41F7-941E-5BF5A129057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499831" y="3731781"/>
            <a:ext cx="1636776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6" name="Θέση κειμένου 3">
            <a:extLst>
              <a:ext uri="{FF2B5EF4-FFF2-40B4-BE49-F238E27FC236}">
                <a16:creationId xmlns:a16="http://schemas.microsoft.com/office/drawing/2014/main" id="{90B3A413-8776-4B3B-931F-C132DAB3A425}"/>
              </a:ext>
            </a:extLst>
          </p:cNvPr>
          <p:cNvSpPr>
            <a:spLocks noGrp="1"/>
          </p:cNvSpPr>
          <p:nvPr>
            <p:ph type="body" sz="half" idx="39"/>
          </p:nvPr>
        </p:nvSpPr>
        <p:spPr>
          <a:xfrm>
            <a:off x="4940427" y="3054194"/>
            <a:ext cx="2113508" cy="61875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noProof="0"/>
              <a:t>Στυλ κειμένου υποδείγματος</a:t>
            </a:r>
          </a:p>
        </p:txBody>
      </p:sp>
      <p:sp>
        <p:nvSpPr>
          <p:cNvPr id="27" name="Θέση κειμένου 3">
            <a:extLst>
              <a:ext uri="{FF2B5EF4-FFF2-40B4-BE49-F238E27FC236}">
                <a16:creationId xmlns:a16="http://schemas.microsoft.com/office/drawing/2014/main" id="{BAD0CCD5-B712-4DB2-BFE3-4D3461B29F6D}"/>
              </a:ext>
            </a:extLst>
          </p:cNvPr>
          <p:cNvSpPr>
            <a:spLocks noGrp="1"/>
          </p:cNvSpPr>
          <p:nvPr>
            <p:ph type="body" sz="half" idx="40" hasCustomPrompt="1"/>
          </p:nvPr>
        </p:nvSpPr>
        <p:spPr>
          <a:xfrm>
            <a:off x="5494328" y="2023761"/>
            <a:ext cx="1943702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 dirty="0"/>
              <a:t>Κείμενο υποδείγματος</a:t>
            </a:r>
            <a:br>
              <a:rPr lang="el-GR" noProof="0" dirty="0"/>
            </a:br>
            <a:r>
              <a:rPr lang="el-GR" noProof="0" dirty="0"/>
              <a:t>στυλ</a:t>
            </a:r>
          </a:p>
        </p:txBody>
      </p:sp>
      <p:sp>
        <p:nvSpPr>
          <p:cNvPr id="28" name="Θέση εικόνας 12">
            <a:extLst>
              <a:ext uri="{FF2B5EF4-FFF2-40B4-BE49-F238E27FC236}">
                <a16:creationId xmlns:a16="http://schemas.microsoft.com/office/drawing/2014/main" id="{64125935-B0D3-4ABD-9BBA-A60E46D2C55C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946407" y="3731781"/>
            <a:ext cx="2048256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9" name="Θέση κειμένου 3">
            <a:extLst>
              <a:ext uri="{FF2B5EF4-FFF2-40B4-BE49-F238E27FC236}">
                <a16:creationId xmlns:a16="http://schemas.microsoft.com/office/drawing/2014/main" id="{47D3BA4D-FA26-44C8-B927-E42CC8E67B79}"/>
              </a:ext>
            </a:extLst>
          </p:cNvPr>
          <p:cNvSpPr>
            <a:spLocks noGrp="1"/>
          </p:cNvSpPr>
          <p:nvPr>
            <p:ph type="body" sz="half" idx="45"/>
          </p:nvPr>
        </p:nvSpPr>
        <p:spPr>
          <a:xfrm>
            <a:off x="7900319" y="3054194"/>
            <a:ext cx="2197045" cy="618756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noProof="0"/>
              <a:t>Στυλ κειμένου υποδείγματος</a:t>
            </a:r>
          </a:p>
        </p:txBody>
      </p:sp>
      <p:sp>
        <p:nvSpPr>
          <p:cNvPr id="30" name="Θέση κειμένου 3">
            <a:extLst>
              <a:ext uri="{FF2B5EF4-FFF2-40B4-BE49-F238E27FC236}">
                <a16:creationId xmlns:a16="http://schemas.microsoft.com/office/drawing/2014/main" id="{2D2A84D7-2523-470B-A3C0-0140355D4F68}"/>
              </a:ext>
            </a:extLst>
          </p:cNvPr>
          <p:cNvSpPr>
            <a:spLocks noGrp="1"/>
          </p:cNvSpPr>
          <p:nvPr>
            <p:ph type="body" sz="half" idx="46" hasCustomPrompt="1"/>
          </p:nvPr>
        </p:nvSpPr>
        <p:spPr>
          <a:xfrm>
            <a:off x="8454220" y="2023761"/>
            <a:ext cx="1943702" cy="982274"/>
          </a:xfrm>
        </p:spPr>
        <p:txBody>
          <a:bodyPr lIns="0" rIns="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2000" b="1" kern="120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 dirty="0"/>
              <a:t>Κείμενο υποδείγματος</a:t>
            </a:r>
            <a:br>
              <a:rPr lang="el-GR" noProof="0" dirty="0"/>
            </a:br>
            <a:r>
              <a:rPr lang="el-GR" noProof="0" dirty="0"/>
              <a:t>στυλ</a:t>
            </a:r>
          </a:p>
        </p:txBody>
      </p:sp>
      <p:sp>
        <p:nvSpPr>
          <p:cNvPr id="32" name="Θέση κειμένου 3">
            <a:extLst>
              <a:ext uri="{FF2B5EF4-FFF2-40B4-BE49-F238E27FC236}">
                <a16:creationId xmlns:a16="http://schemas.microsoft.com/office/drawing/2014/main" id="{55D1A91B-BB99-4DC7-B8F5-55514B49A9D1}"/>
              </a:ext>
            </a:extLst>
          </p:cNvPr>
          <p:cNvSpPr>
            <a:spLocks noGrp="1"/>
          </p:cNvSpPr>
          <p:nvPr>
            <p:ph type="body" sz="half" idx="49"/>
          </p:nvPr>
        </p:nvSpPr>
        <p:spPr>
          <a:xfrm>
            <a:off x="7900319" y="4671712"/>
            <a:ext cx="2223939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noProof="0"/>
              <a:t>Στυλ κειμένου υποδείγματος</a:t>
            </a:r>
          </a:p>
        </p:txBody>
      </p:sp>
      <p:sp>
        <p:nvSpPr>
          <p:cNvPr id="33" name="Θέση κειμένου 3">
            <a:extLst>
              <a:ext uri="{FF2B5EF4-FFF2-40B4-BE49-F238E27FC236}">
                <a16:creationId xmlns:a16="http://schemas.microsoft.com/office/drawing/2014/main" id="{FFAB2C75-BBBF-4A4D-A633-7CEFFABAFE32}"/>
              </a:ext>
            </a:extLst>
          </p:cNvPr>
          <p:cNvSpPr>
            <a:spLocks noGrp="1"/>
          </p:cNvSpPr>
          <p:nvPr>
            <p:ph type="body" sz="half" idx="51"/>
          </p:nvPr>
        </p:nvSpPr>
        <p:spPr>
          <a:xfrm>
            <a:off x="4940427" y="4830765"/>
            <a:ext cx="2048256" cy="519503"/>
          </a:xfrm>
        </p:spPr>
        <p:txBody>
          <a:bodyPr lIns="0" tIns="0" rIns="0" bIns="0" rtlCol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l-GR" noProof="0"/>
              <a:t>Στυλ κειμένου υποδείγματος</a:t>
            </a:r>
          </a:p>
        </p:txBody>
      </p:sp>
      <p:sp>
        <p:nvSpPr>
          <p:cNvPr id="34" name="Θέση κειμένου 7">
            <a:extLst>
              <a:ext uri="{FF2B5EF4-FFF2-40B4-BE49-F238E27FC236}">
                <a16:creationId xmlns:a16="http://schemas.microsoft.com/office/drawing/2014/main" id="{83CD3289-0FBC-4854-8EB2-ADD41F89CA4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23358" y="202341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sz="7000" b="1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 rtl="0"/>
            <a:r>
              <a:rPr lang="el-GR" noProof="0" dirty="0"/>
              <a:t>1</a:t>
            </a:r>
          </a:p>
        </p:txBody>
      </p:sp>
      <p:sp>
        <p:nvSpPr>
          <p:cNvPr id="36" name="Θέση κειμένου 7">
            <a:extLst>
              <a:ext uri="{FF2B5EF4-FFF2-40B4-BE49-F238E27FC236}">
                <a16:creationId xmlns:a16="http://schemas.microsoft.com/office/drawing/2014/main" id="{2F18CD59-6602-4DEC-9B12-412E6BAF928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912823" y="1999493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noProof="0" dirty="0"/>
              <a:t>1</a:t>
            </a:r>
          </a:p>
        </p:txBody>
      </p:sp>
      <p:sp>
        <p:nvSpPr>
          <p:cNvPr id="37" name="Θέση κειμένου 7">
            <a:extLst>
              <a:ext uri="{FF2B5EF4-FFF2-40B4-BE49-F238E27FC236}">
                <a16:creationId xmlns:a16="http://schemas.microsoft.com/office/drawing/2014/main" id="{88B09568-0B94-4B51-BE65-A72C65C3D7DA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873424" y="2002966"/>
            <a:ext cx="558402" cy="896112"/>
          </a:xfrm>
        </p:spPr>
        <p:txBody>
          <a:bodyPr lIns="0" tIns="0" rIns="0" bIns="0" rtlCol="0">
            <a:noAutofit/>
          </a:bodyPr>
          <a:lstStyle>
            <a:lvl1pPr marL="0" indent="0" algn="l">
              <a:buNone/>
              <a:defRPr lang="ru-RU" sz="7000" b="1" kern="1200" dirty="0">
                <a:ln>
                  <a:solidFill>
                    <a:schemeClr val="tx1"/>
                  </a:solidFill>
                </a:ln>
                <a:noFill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l-GR" noProof="0" dirty="0"/>
              <a:t>1</a:t>
            </a:r>
          </a:p>
        </p:txBody>
      </p:sp>
      <p:sp>
        <p:nvSpPr>
          <p:cNvPr id="40" name="Θέση κειμένου 3">
            <a:extLst>
              <a:ext uri="{FF2B5EF4-FFF2-40B4-BE49-F238E27FC236}">
                <a16:creationId xmlns:a16="http://schemas.microsoft.com/office/drawing/2014/main" id="{315834F5-9ACD-4898-B96E-8C732881FF01}"/>
              </a:ext>
            </a:extLst>
          </p:cNvPr>
          <p:cNvSpPr>
            <a:spLocks noGrp="1"/>
          </p:cNvSpPr>
          <p:nvPr>
            <p:ph type="body" sz="half" idx="50"/>
          </p:nvPr>
        </p:nvSpPr>
        <p:spPr>
          <a:xfrm>
            <a:off x="2359124" y="5706529"/>
            <a:ext cx="8993089" cy="365122"/>
          </a:xfrm>
        </p:spPr>
        <p:txBody>
          <a:bodyPr lIns="0" tIns="0" rIns="0" bIns="0" rtlCol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en-US" sz="1400" i="0" kern="120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38" name="Τίτλος 1">
            <a:extLst>
              <a:ext uri="{FF2B5EF4-FFF2-40B4-BE49-F238E27FC236}">
                <a16:creationId xmlns:a16="http://schemas.microsoft.com/office/drawing/2014/main" id="{7E5CF6DE-4761-4BA5-A429-30AC8BBAD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9" y="780001"/>
            <a:ext cx="10512424" cy="606677"/>
          </a:xfrm>
        </p:spPr>
        <p:txBody>
          <a:bodyPr lIns="0" tIns="0" rIns="0" bIns="0" rtlCol="0" anchor="t" anchorCtr="0">
            <a:normAutofit/>
          </a:bodyPr>
          <a:lstStyle>
            <a:lvl1pPr marL="0"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b="1" kern="1200" dirty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l-GR" noProof="0" dirty="0"/>
              <a:t>ΠΩΣ ΝΑ ΧΡΗΣΙΜΟΠΟΙΗΣΕΤΕ ΑΥΤΟ ΤΟ ΠΡΟΤΥΠΟ</a:t>
            </a:r>
          </a:p>
        </p:txBody>
      </p:sp>
      <p:sp>
        <p:nvSpPr>
          <p:cNvPr id="41" name="Θέση εικόνας 9">
            <a:extLst>
              <a:ext uri="{FF2B5EF4-FFF2-40B4-BE49-F238E27FC236}">
                <a16:creationId xmlns:a16="http://schemas.microsoft.com/office/drawing/2014/main" id="{8A4896B5-1C5E-47F0-8F0C-4EF97E356C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00319" y="3779907"/>
            <a:ext cx="1481328" cy="7589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31" name="Ομάδα 30">
            <a:extLst>
              <a:ext uri="{FF2B5EF4-FFF2-40B4-BE49-F238E27FC236}">
                <a16:creationId xmlns:a16="http://schemas.microsoft.com/office/drawing/2014/main" id="{D87F4783-C8BA-411C-A188-4A4DAED10C02}"/>
              </a:ext>
            </a:extLst>
          </p:cNvPr>
          <p:cNvGrpSpPr/>
          <p:nvPr userDrawn="1"/>
        </p:nvGrpSpPr>
        <p:grpSpPr>
          <a:xfrm flipH="1">
            <a:off x="4416000" y="1375202"/>
            <a:ext cx="7776000" cy="100800"/>
            <a:chOff x="-322289" y="3240138"/>
            <a:chExt cx="5070122" cy="100800"/>
          </a:xfrm>
        </p:grpSpPr>
        <p:cxnSp>
          <p:nvCxnSpPr>
            <p:cNvPr id="39" name="Ευθεία γραμμή σύνδεσης 38">
              <a:extLst>
                <a:ext uri="{FF2B5EF4-FFF2-40B4-BE49-F238E27FC236}">
                  <a16:creationId xmlns:a16="http://schemas.microsoft.com/office/drawing/2014/main" id="{959A2713-966D-4694-A067-D6BE1B2986D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289" y="3290538"/>
              <a:ext cx="5070122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Έλλειψη 41">
              <a:extLst>
                <a:ext uri="{FF2B5EF4-FFF2-40B4-BE49-F238E27FC236}">
                  <a16:creationId xmlns:a16="http://schemas.microsoft.com/office/drawing/2014/main" id="{FCA15F19-C2FE-4F13-9359-69E884CA83B9}"/>
                </a:ext>
              </a:extLst>
            </p:cNvPr>
            <p:cNvSpPr/>
            <p:nvPr userDrawn="1"/>
          </p:nvSpPr>
          <p:spPr>
            <a:xfrm>
              <a:off x="4682109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3577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278196A9-689D-4410-BFC0-7ACB19755A0C}"/>
              </a:ext>
            </a:extLst>
          </p:cNvPr>
          <p:cNvSpPr/>
          <p:nvPr userDrawn="1"/>
        </p:nvSpPr>
        <p:spPr>
          <a:xfrm>
            <a:off x="0" y="0"/>
            <a:ext cx="12192000" cy="4416552"/>
          </a:xfrm>
          <a:prstGeom prst="rect">
            <a:avLst/>
          </a:prstGeom>
          <a:blipFill>
            <a:blip r:embed="rId2"/>
            <a:srcRect/>
            <a:stretch>
              <a:fillRect l="-842" r="-8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29BFEAD-57CF-438A-8084-C5AC7F47E5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62986"/>
            <a:ext cx="9144000" cy="1786094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l-GR" noProof="0" dirty="0"/>
              <a:t>ΚΑΝΤΕ ΚΛΙΚ ΓΙΑ ΝΑ ΕΠΕΞΕΡΓΑΣΤΕΙΤΕ ΤΟ ΣΤΥΛ ΤΙΤΛΟΥ ΤΟΥ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E17A3CB-B083-4E49-9123-A5E47559D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8C4102C-4609-416C-A808-0FFE0051D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D7BCC5D-6F2C-472F-BD4C-4096793DF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7BE854BB-FA44-4CAB-85DF-F5C412560348}"/>
              </a:ext>
            </a:extLst>
          </p:cNvPr>
          <p:cNvSpPr/>
          <p:nvPr userDrawn="1"/>
        </p:nvSpPr>
        <p:spPr>
          <a:xfrm>
            <a:off x="0" y="4416552"/>
            <a:ext cx="12192000" cy="244144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89BFFF1-5465-4317-B9DB-C23A5B1D7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34696"/>
            <a:ext cx="9144000" cy="459798"/>
          </a:xfrm>
        </p:spPr>
        <p:txBody>
          <a:bodyPr lIns="0" tIns="0" rIns="0" bIns="0"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676B4374-8F24-43DE-860D-E5C6EA850AB4}"/>
              </a:ext>
            </a:extLst>
          </p:cNvPr>
          <p:cNvGrpSpPr/>
          <p:nvPr userDrawn="1"/>
        </p:nvGrpSpPr>
        <p:grpSpPr>
          <a:xfrm>
            <a:off x="3619265" y="2253996"/>
            <a:ext cx="4953471" cy="100584"/>
            <a:chOff x="3631692" y="2253996"/>
            <a:chExt cx="4953471" cy="100584"/>
          </a:xfrm>
        </p:grpSpPr>
        <p:sp>
          <p:nvSpPr>
            <p:cNvPr id="11" name="Έλλειψη 10">
              <a:extLst>
                <a:ext uri="{FF2B5EF4-FFF2-40B4-BE49-F238E27FC236}">
                  <a16:creationId xmlns:a16="http://schemas.microsoft.com/office/drawing/2014/main" id="{585C7755-9394-4129-AB48-1AC32DA80C75}"/>
                </a:ext>
              </a:extLst>
            </p:cNvPr>
            <p:cNvSpPr/>
            <p:nvPr userDrawn="1"/>
          </p:nvSpPr>
          <p:spPr>
            <a:xfrm>
              <a:off x="3631692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64C71ABE-575A-48CF-82B1-EDE8535F3993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E3C1EA63-78B2-4715-B4DC-63D98AC7F354}"/>
                </a:ext>
              </a:extLst>
            </p:cNvPr>
            <p:cNvSpPr/>
            <p:nvPr userDrawn="1"/>
          </p:nvSpPr>
          <p:spPr>
            <a:xfrm>
              <a:off x="8484579" y="2253996"/>
              <a:ext cx="100584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  <p:grpSp>
        <p:nvGrpSpPr>
          <p:cNvPr id="16" name="Ομάδα 15">
            <a:extLst>
              <a:ext uri="{FF2B5EF4-FFF2-40B4-BE49-F238E27FC236}">
                <a16:creationId xmlns:a16="http://schemas.microsoft.com/office/drawing/2014/main" id="{E9BB74A1-0BEA-4AD8-8138-0641A45D8B40}"/>
              </a:ext>
            </a:extLst>
          </p:cNvPr>
          <p:cNvGrpSpPr/>
          <p:nvPr userDrawn="1"/>
        </p:nvGrpSpPr>
        <p:grpSpPr>
          <a:xfrm>
            <a:off x="4652581" y="5305363"/>
            <a:ext cx="2886839" cy="100584"/>
            <a:chOff x="3631690" y="2253996"/>
            <a:chExt cx="5028467" cy="100584"/>
          </a:xfrm>
        </p:grpSpPr>
        <p:sp>
          <p:nvSpPr>
            <p:cNvPr id="17" name="Έλλειψη 16">
              <a:extLst>
                <a:ext uri="{FF2B5EF4-FFF2-40B4-BE49-F238E27FC236}">
                  <a16:creationId xmlns:a16="http://schemas.microsoft.com/office/drawing/2014/main" id="{73D0026E-5270-4C52-A1AF-5631E8192DCD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8" name="Ευθεία γραμμή σύνδεσης 17">
              <a:extLst>
                <a:ext uri="{FF2B5EF4-FFF2-40B4-BE49-F238E27FC236}">
                  <a16:creationId xmlns:a16="http://schemas.microsoft.com/office/drawing/2014/main" id="{A6085D92-5F70-4097-A2FF-C15B13788D0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828032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Έλλειψη 18">
              <a:extLst>
                <a:ext uri="{FF2B5EF4-FFF2-40B4-BE49-F238E27FC236}">
                  <a16:creationId xmlns:a16="http://schemas.microsoft.com/office/drawing/2014/main" id="{BE68EB6C-48D0-4EBF-8541-926D16790F52}"/>
                </a:ext>
              </a:extLst>
            </p:cNvPr>
            <p:cNvSpPr/>
            <p:nvPr userDrawn="1"/>
          </p:nvSpPr>
          <p:spPr>
            <a:xfrm>
              <a:off x="8484578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4189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45015858-8549-49EA-BB83-070E0D9D4890}"/>
              </a:ext>
            </a:extLst>
          </p:cNvPr>
          <p:cNvSpPr/>
          <p:nvPr userDrawn="1"/>
        </p:nvSpPr>
        <p:spPr>
          <a:xfrm>
            <a:off x="6083808" y="0"/>
            <a:ext cx="6108192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2206FBAC-B8FD-4768-B682-E0B93BA331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9768" y="2133599"/>
            <a:ext cx="4618957" cy="2492461"/>
          </a:xfrm>
        </p:spPr>
        <p:txBody>
          <a:bodyPr lIns="0" tIns="0" rIns="0" bIns="0" rtlCol="0" anchor="b" anchorCtr="0">
            <a:noAutofit/>
          </a:bodyPr>
          <a:lstStyle>
            <a:lvl1pPr>
              <a:defRPr sz="6000"/>
            </a:lvl1pPr>
          </a:lstStyle>
          <a:p>
            <a:pPr rtl="0"/>
            <a:r>
              <a:rPr lang="el-GR" noProof="0" dirty="0"/>
              <a:t>ΣΥΝΟΠΤΙΚΗ</a:t>
            </a:r>
            <a:br>
              <a:rPr lang="el-GR" noProof="0" dirty="0"/>
            </a:br>
            <a:r>
              <a:rPr lang="el-GR" noProof="0" dirty="0"/>
              <a:t>ΠΑΡΟΥΣΙΑΣΗ</a:t>
            </a:r>
            <a:br>
              <a:rPr lang="el-GR" noProof="0" dirty="0"/>
            </a:br>
            <a:r>
              <a:rPr lang="el-GR" noProof="0" dirty="0"/>
              <a:t>ΤΙΤΛΟΣ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472534F-03A6-408A-9BF1-303D0A440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24E181-0C50-4F43-A5A7-6FDD1500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3A749CC-EB55-4FEF-AA4C-9A9C6E2A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6F3E26A6-6962-4A35-AA86-805537D45296}"/>
              </a:ext>
            </a:extLst>
          </p:cNvPr>
          <p:cNvGrpSpPr/>
          <p:nvPr userDrawn="1"/>
        </p:nvGrpSpPr>
        <p:grpSpPr>
          <a:xfrm>
            <a:off x="6769768" y="1947412"/>
            <a:ext cx="2520148" cy="102440"/>
            <a:chOff x="3631690" y="2252140"/>
            <a:chExt cx="4389743" cy="102440"/>
          </a:xfrm>
        </p:grpSpPr>
        <p:sp>
          <p:nvSpPr>
            <p:cNvPr id="10" name="Έλλειψη 9">
              <a:extLst>
                <a:ext uri="{FF2B5EF4-FFF2-40B4-BE49-F238E27FC236}">
                  <a16:creationId xmlns:a16="http://schemas.microsoft.com/office/drawing/2014/main" id="{681504C4-12AC-4251-8E47-0089784BDB9B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1" name="Ευθεία γραμμή σύνδεσης 10">
              <a:extLst>
                <a:ext uri="{FF2B5EF4-FFF2-40B4-BE49-F238E27FC236}">
                  <a16:creationId xmlns:a16="http://schemas.microsoft.com/office/drawing/2014/main" id="{192040D0-01C2-4643-8F84-3B8F334E545C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5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Έλλειψη 11">
              <a:extLst>
                <a:ext uri="{FF2B5EF4-FFF2-40B4-BE49-F238E27FC236}">
                  <a16:creationId xmlns:a16="http://schemas.microsoft.com/office/drawing/2014/main" id="{7ED601E9-2BFC-460B-A2A8-69A787A4988E}"/>
                </a:ext>
              </a:extLst>
            </p:cNvPr>
            <p:cNvSpPr/>
            <p:nvPr userDrawn="1"/>
          </p:nvSpPr>
          <p:spPr>
            <a:xfrm>
              <a:off x="7845854" y="2252140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  <p:grpSp>
        <p:nvGrpSpPr>
          <p:cNvPr id="13" name="Ομάδα 12">
            <a:extLst>
              <a:ext uri="{FF2B5EF4-FFF2-40B4-BE49-F238E27FC236}">
                <a16:creationId xmlns:a16="http://schemas.microsoft.com/office/drawing/2014/main" id="{BB49A8A6-FEDB-4D20-B581-A84DB8EFE977}"/>
              </a:ext>
            </a:extLst>
          </p:cNvPr>
          <p:cNvGrpSpPr/>
          <p:nvPr userDrawn="1"/>
        </p:nvGrpSpPr>
        <p:grpSpPr>
          <a:xfrm>
            <a:off x="6769768" y="4654084"/>
            <a:ext cx="2520148" cy="100584"/>
            <a:chOff x="3631690" y="2253996"/>
            <a:chExt cx="4389742" cy="100584"/>
          </a:xfrm>
        </p:grpSpPr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C2F65998-5EC3-446A-8307-1CF81A348CE3}"/>
                </a:ext>
              </a:extLst>
            </p:cNvPr>
            <p:cNvSpPr/>
            <p:nvPr userDrawn="1"/>
          </p:nvSpPr>
          <p:spPr>
            <a:xfrm>
              <a:off x="3631690" y="2253996"/>
              <a:ext cx="175203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  <p:cxnSp>
          <p:nvCxnSpPr>
            <p:cNvPr id="15" name="Ευθεία γραμμή σύνδεσης 14">
              <a:extLst>
                <a:ext uri="{FF2B5EF4-FFF2-40B4-BE49-F238E27FC236}">
                  <a16:creationId xmlns:a16="http://schemas.microsoft.com/office/drawing/2014/main" id="{7CC5D776-F60A-4A0C-AA7C-EFACDA2CEA88}"/>
                </a:ext>
              </a:extLst>
            </p:cNvPr>
            <p:cNvCxnSpPr/>
            <p:nvPr userDrawn="1"/>
          </p:nvCxnSpPr>
          <p:spPr>
            <a:xfrm>
              <a:off x="3681984" y="2307679"/>
              <a:ext cx="4201364" cy="0"/>
            </a:xfrm>
            <a:prstGeom prst="line">
              <a:avLst/>
            </a:prstGeom>
            <a:ln w="12700"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Έλλειψη 15">
              <a:extLst>
                <a:ext uri="{FF2B5EF4-FFF2-40B4-BE49-F238E27FC236}">
                  <a16:creationId xmlns:a16="http://schemas.microsoft.com/office/drawing/2014/main" id="{AEAFE309-55C5-409C-92ED-748307C74318}"/>
                </a:ext>
              </a:extLst>
            </p:cNvPr>
            <p:cNvSpPr/>
            <p:nvPr userDrawn="1"/>
          </p:nvSpPr>
          <p:spPr>
            <a:xfrm>
              <a:off x="7845853" y="2253996"/>
              <a:ext cx="175579" cy="100584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Υπότιτλος 2">
            <a:extLst>
              <a:ext uri="{FF2B5EF4-FFF2-40B4-BE49-F238E27FC236}">
                <a16:creationId xmlns:a16="http://schemas.microsoft.com/office/drawing/2014/main" id="{5B77B20B-76F5-4912-803D-5709F730D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69767" y="4889444"/>
            <a:ext cx="4618957" cy="590626"/>
          </a:xfrm>
        </p:spPr>
        <p:txBody>
          <a:bodyPr lIns="0" tIns="0" rIns="0" bIns="0" rtlCol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 b="1">
                <a:latin typeface="+mn-lt"/>
                <a:cs typeface="Segoe UI Semibold" panose="020B07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79195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 με εικό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5021940" cy="8043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205904" cy="569085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4438456" cy="100800"/>
            <a:chOff x="0" y="3240138"/>
            <a:chExt cx="4438456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4392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4337656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6" name="Θέση κειμένου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215201" cy="132833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Θέση εικόνας 7">
            <a:extLst>
              <a:ext uri="{FF2B5EF4-FFF2-40B4-BE49-F238E27FC236}">
                <a16:creationId xmlns:a16="http://schemas.microsoft.com/office/drawing/2014/main" id="{DE71F7A0-F439-470D-A1B8-556C960D11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3003" y="2490534"/>
            <a:ext cx="6083300" cy="2587752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39969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DEA943F6-C418-4339-8C7E-A12127BDE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777"/>
            <a:ext cx="10515600" cy="4534293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844681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8B6FE9A2-5CE4-4652-97CE-3FF947D5485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  <p:sp>
        <p:nvSpPr>
          <p:cNvPr id="7" name="Θέση περιεχομένου 2">
            <a:extLst>
              <a:ext uri="{FF2B5EF4-FFF2-40B4-BE49-F238E27FC236}">
                <a16:creationId xmlns:a16="http://schemas.microsoft.com/office/drawing/2014/main" id="{3FD6D4E1-CC57-4556-9CB7-31B375477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59497"/>
            <a:ext cx="5181600" cy="4543719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  <p:sp>
        <p:nvSpPr>
          <p:cNvPr id="8" name="Θέση περιεχομένου 3">
            <a:extLst>
              <a:ext uri="{FF2B5EF4-FFF2-40B4-BE49-F238E27FC236}">
                <a16:creationId xmlns:a16="http://schemas.microsoft.com/office/drawing/2014/main" id="{2AE7A31C-D605-4363-B037-1938B9304C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59497"/>
            <a:ext cx="5181600" cy="4543719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84915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A4B5E40D-C1A5-4C5A-BBA0-C3E41F028D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  <p:sp>
        <p:nvSpPr>
          <p:cNvPr id="7" name="Θέση κειμένου 2">
            <a:extLst>
              <a:ext uri="{FF2B5EF4-FFF2-40B4-BE49-F238E27FC236}">
                <a16:creationId xmlns:a16="http://schemas.microsoft.com/office/drawing/2014/main" id="{85C650EE-495E-44EB-870B-AC85B18E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256955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8" name="Θέση περιεχομένου 3">
            <a:extLst>
              <a:ext uri="{FF2B5EF4-FFF2-40B4-BE49-F238E27FC236}">
                <a16:creationId xmlns:a16="http://schemas.microsoft.com/office/drawing/2014/main" id="{77DCC2A5-8A6A-431F-BD6C-93E32539A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03414"/>
            <a:ext cx="5157787" cy="3397631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  <p:sp>
        <p:nvSpPr>
          <p:cNvPr id="9" name="Θέση κειμένου 4">
            <a:extLst>
              <a:ext uri="{FF2B5EF4-FFF2-40B4-BE49-F238E27FC236}">
                <a16:creationId xmlns:a16="http://schemas.microsoft.com/office/drawing/2014/main" id="{7FE620E9-8AD3-4771-8897-E65B461E2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6955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10" name="Θέση περιεχομένου 5">
            <a:extLst>
              <a:ext uri="{FF2B5EF4-FFF2-40B4-BE49-F238E27FC236}">
                <a16:creationId xmlns:a16="http://schemas.microsoft.com/office/drawing/2014/main" id="{B75F265B-9F81-4A64-A8D4-7D0A31CEA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03414"/>
            <a:ext cx="5183188" cy="3397631"/>
          </a:xfrm>
        </p:spPr>
        <p:txBody>
          <a:bodyPr rtlCol="0"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1800">
                <a:solidFill>
                  <a:schemeClr val="bg2"/>
                </a:solidFill>
              </a:defRPr>
            </a:lvl2pPr>
            <a:lvl3pPr>
              <a:defRPr sz="1600">
                <a:solidFill>
                  <a:schemeClr val="bg2"/>
                </a:solidFill>
              </a:defRPr>
            </a:lvl3pPr>
            <a:lvl4pPr>
              <a:defRPr sz="1400">
                <a:solidFill>
                  <a:schemeClr val="bg2"/>
                </a:solidFill>
              </a:defRPr>
            </a:lvl4pPr>
            <a:lvl5pPr>
              <a:defRPr sz="1400">
                <a:solidFill>
                  <a:schemeClr val="bg2"/>
                </a:solidFill>
              </a:defRPr>
            </a:lvl5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140803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9" name="Θέση κειμένου 3">
            <a:extLst>
              <a:ext uri="{FF2B5EF4-FFF2-40B4-BE49-F238E27FC236}">
                <a16:creationId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10" name="Θέση περιεχομένου 2">
            <a:extLst>
              <a:ext uri="{FF2B5EF4-FFF2-40B4-BE49-F238E27FC236}">
                <a16:creationId xmlns:a16="http://schemas.microsoft.com/office/drawing/2014/main" id="{3AE79E65-3D1E-4444-9BD4-8578BF0C6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1800">
                <a:solidFill>
                  <a:schemeClr val="bg2"/>
                </a:solidFill>
              </a:defRPr>
            </a:lvl3pPr>
            <a:lvl4pPr>
              <a:defRPr sz="1600">
                <a:solidFill>
                  <a:schemeClr val="bg2"/>
                </a:solidFill>
              </a:defRPr>
            </a:lvl4pPr>
            <a:lvl5pPr>
              <a:defRPr sz="1600">
                <a:solidFill>
                  <a:schemeClr val="bg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 επίπεδο</a:t>
            </a:r>
          </a:p>
          <a:p>
            <a:pPr lvl="2" rtl="0"/>
            <a:r>
              <a:rPr lang="el-GR" noProof="0"/>
              <a:t>Τρίτο επίπεδο</a:t>
            </a:r>
          </a:p>
          <a:p>
            <a:pPr lvl="3" rtl="0"/>
            <a:r>
              <a:rPr lang="el-GR" noProof="0"/>
              <a:t>Τέταρτο επίπεδο</a:t>
            </a:r>
          </a:p>
          <a:p>
            <a:pPr lvl="4" rtl="0"/>
            <a:r>
              <a:rPr lang="el-GR" noProof="0"/>
              <a:t>Πέμπτο επίπεδο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127999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A16E3F0B-343E-4C97-A8D6-C47FCC915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8A02905C-2C7D-4445-B47F-3EBBA4465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9" name="Θέση κειμένου 3">
            <a:extLst>
              <a:ext uri="{FF2B5EF4-FFF2-40B4-BE49-F238E27FC236}">
                <a16:creationId xmlns:a16="http://schemas.microsoft.com/office/drawing/2014/main" id="{17BC8A51-D50F-4F98-9402-8FF90BD2D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11" name="Θέση εικόνας 2">
            <a:extLst>
              <a:ext uri="{FF2B5EF4-FFF2-40B4-BE49-F238E27FC236}">
                <a16:creationId xmlns:a16="http://schemas.microsoft.com/office/drawing/2014/main" id="{1D23A006-AC57-4A0B-BC20-6D226A80CC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85305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9F05564D-C546-470F-B93C-274AA86CE0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7215E379-3C1C-4942-917E-02E25E8CB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2969"/>
          </a:xfrm>
        </p:spPr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83991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9E60A5F-CE74-4F00-A5C2-F9742DDFFF1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46047C4-77C4-4E19-8DD7-2ED3165B7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50B5CF-1C4F-4BA2-8E78-5F48C92A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14C6A0A-8A9D-47A1-97DA-BB4949151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231715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, διάταξη εικόνας και περιεχομέν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4591" y="1090118"/>
            <a:ext cx="4494133" cy="8043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94591" y="2243662"/>
            <a:ext cx="4473108" cy="569085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924675" y="1993043"/>
            <a:ext cx="5267325" cy="100800"/>
            <a:chOff x="0" y="3240138"/>
            <a:chExt cx="3434400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/>
            <p:nvPr userDrawn="1"/>
          </p:nvCxnSpPr>
          <p:spPr>
            <a:xfrm>
              <a:off x="0" y="3290538"/>
              <a:ext cx="33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4" name="Θέση κειμένου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894591" y="2868443"/>
            <a:ext cx="4482996" cy="2432603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2" name="Θέση εικόνας 7">
            <a:extLst>
              <a:ext uri="{FF2B5EF4-FFF2-40B4-BE49-F238E27FC236}">
                <a16:creationId xmlns:a16="http://schemas.microsoft.com/office/drawing/2014/main" id="{F0861AA2-8248-462C-B6D8-FFD829F41E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854411" y="1472184"/>
            <a:ext cx="3246204" cy="538581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4763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τίτλου και περιεχομένου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219359"/>
            <a:ext cx="5021940" cy="8043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3122284"/>
            <a:ext cx="1829708" cy="100800"/>
            <a:chOff x="0" y="3240138"/>
            <a:chExt cx="1829708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176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1728908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Θέση κειμένου 2">
            <a:extLst>
              <a:ext uri="{FF2B5EF4-FFF2-40B4-BE49-F238E27FC236}">
                <a16:creationId xmlns:a16="http://schemas.microsoft.com/office/drawing/2014/main" id="{4C9D5785-B116-4BE7-AC26-5CD6481FFA6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392200"/>
            <a:ext cx="5009495" cy="2210173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3" name="Θέση εικόνας 7">
            <a:extLst>
              <a:ext uri="{FF2B5EF4-FFF2-40B4-BE49-F238E27FC236}">
                <a16:creationId xmlns:a16="http://schemas.microsoft.com/office/drawing/2014/main" id="{278C2B8F-0B29-449C-AFFD-42BB56FA159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08356" y="-20834"/>
            <a:ext cx="5245444" cy="5385816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3103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εικονιδί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317" y="707529"/>
            <a:ext cx="4494133" cy="569086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400317" y="1625821"/>
            <a:ext cx="4473108" cy="569085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6430402" y="1375202"/>
            <a:ext cx="5761598" cy="100800"/>
            <a:chOff x="-322276" y="3240138"/>
            <a:chExt cx="3756676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322276" y="3290538"/>
              <a:ext cx="3706276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3368676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4" name="Θέση κειμένου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920469" y="3291840"/>
            <a:ext cx="2670048" cy="64008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4" name="Θέση εικόνας 3">
            <a:extLst>
              <a:ext uri="{FF2B5EF4-FFF2-40B4-BE49-F238E27FC236}">
                <a16:creationId xmlns:a16="http://schemas.microsoft.com/office/drawing/2014/main" id="{1EDA47E0-9B2C-45BF-A34A-E7069690AE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090460" y="3273552"/>
            <a:ext cx="640080" cy="65836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2" name="Θέση κειμένου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31850" y="3291840"/>
            <a:ext cx="1209357" cy="640080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</a:t>
            </a:r>
          </a:p>
        </p:txBody>
      </p:sp>
      <p:sp>
        <p:nvSpPr>
          <p:cNvPr id="23" name="Θέση κειμένου 2">
            <a:extLst>
              <a:ext uri="{FF2B5EF4-FFF2-40B4-BE49-F238E27FC236}">
                <a16:creationId xmlns:a16="http://schemas.microsoft.com/office/drawing/2014/main" id="{C7A796C4-1255-4B26-B034-EFB1284B77E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920469" y="4427608"/>
            <a:ext cx="2670048" cy="64008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4" name="Θέση εικόνας 3">
            <a:extLst>
              <a:ext uri="{FF2B5EF4-FFF2-40B4-BE49-F238E27FC236}">
                <a16:creationId xmlns:a16="http://schemas.microsoft.com/office/drawing/2014/main" id="{7F406E84-6EA1-4D34-8016-6A41F065FF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090460" y="4409320"/>
            <a:ext cx="640080" cy="65836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5" name="Θέση κειμένου 2">
            <a:extLst>
              <a:ext uri="{FF2B5EF4-FFF2-40B4-BE49-F238E27FC236}">
                <a16:creationId xmlns:a16="http://schemas.microsoft.com/office/drawing/2014/main" id="{7965133B-076D-4FAD-8D2A-C24FE2619C8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31850" y="4427608"/>
            <a:ext cx="1209357" cy="640080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</a:t>
            </a:r>
          </a:p>
        </p:txBody>
      </p:sp>
      <p:sp>
        <p:nvSpPr>
          <p:cNvPr id="26" name="Θέση κειμένου 2">
            <a:extLst>
              <a:ext uri="{FF2B5EF4-FFF2-40B4-BE49-F238E27FC236}">
                <a16:creationId xmlns:a16="http://schemas.microsoft.com/office/drawing/2014/main" id="{CABE6307-1A20-419D-A352-17FF0286600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549426" y="3291840"/>
            <a:ext cx="2670048" cy="64008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27" name="Θέση εικόνας 3">
            <a:extLst>
              <a:ext uri="{FF2B5EF4-FFF2-40B4-BE49-F238E27FC236}">
                <a16:creationId xmlns:a16="http://schemas.microsoft.com/office/drawing/2014/main" id="{D2C5C227-18EE-4D6A-AA31-30B8F7CD20A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719417" y="3273552"/>
            <a:ext cx="640080" cy="65836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28" name="Θέση κειμένου 2">
            <a:extLst>
              <a:ext uri="{FF2B5EF4-FFF2-40B4-BE49-F238E27FC236}">
                <a16:creationId xmlns:a16="http://schemas.microsoft.com/office/drawing/2014/main" id="{6ABEA821-83E0-4C10-98A8-5F29E246F74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460807" y="3291840"/>
            <a:ext cx="1209357" cy="640080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</a:t>
            </a:r>
          </a:p>
        </p:txBody>
      </p:sp>
      <p:sp>
        <p:nvSpPr>
          <p:cNvPr id="29" name="Θέση κειμένου 2">
            <a:extLst>
              <a:ext uri="{FF2B5EF4-FFF2-40B4-BE49-F238E27FC236}">
                <a16:creationId xmlns:a16="http://schemas.microsoft.com/office/drawing/2014/main" id="{CA1DC741-B44F-4275-A1D5-B8D26A3390B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549426" y="4427608"/>
            <a:ext cx="2670048" cy="640080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0" name="Θέση εικόνας 3">
            <a:extLst>
              <a:ext uri="{FF2B5EF4-FFF2-40B4-BE49-F238E27FC236}">
                <a16:creationId xmlns:a16="http://schemas.microsoft.com/office/drawing/2014/main" id="{C550F6C4-BE33-415F-B0BC-B47EDC1BDA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719417" y="4409320"/>
            <a:ext cx="640080" cy="65836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9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31" name="Θέση κειμένου 2">
            <a:extLst>
              <a:ext uri="{FF2B5EF4-FFF2-40B4-BE49-F238E27FC236}">
                <a16:creationId xmlns:a16="http://schemas.microsoft.com/office/drawing/2014/main" id="{4C0830D2-D692-4161-8ECB-338703C94351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460807" y="4427608"/>
            <a:ext cx="1209357" cy="640080"/>
          </a:xfrm>
        </p:spPr>
        <p:txBody>
          <a:bodyPr lIns="0" tIns="0" rIns="0" bIns="0" rtlCol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331145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αρακολούθηση και διάταξη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76" y="2091023"/>
            <a:ext cx="4464049" cy="804338"/>
          </a:xfrm>
        </p:spPr>
        <p:txBody>
          <a:bodyPr lIns="0" tIns="0" rIns="0" bIns="0"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6770" y="3244567"/>
            <a:ext cx="4443165" cy="569085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4ACF4ED1-C6C8-4C5C-8C14-4FF197588C03}"/>
              </a:ext>
            </a:extLst>
          </p:cNvPr>
          <p:cNvSpPr/>
          <p:nvPr userDrawn="1"/>
        </p:nvSpPr>
        <p:spPr>
          <a:xfrm>
            <a:off x="6192163" y="1435133"/>
            <a:ext cx="5175504" cy="4187952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1504" b="1504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5" name="Ομάδα 14">
            <a:extLst>
              <a:ext uri="{FF2B5EF4-FFF2-40B4-BE49-F238E27FC236}">
                <a16:creationId xmlns:a16="http://schemas.microsoft.com/office/drawing/2014/main" id="{B7317392-EF87-4050-8BBE-32F74B0CF15A}"/>
              </a:ext>
            </a:extLst>
          </p:cNvPr>
          <p:cNvGrpSpPr/>
          <p:nvPr userDrawn="1"/>
        </p:nvGrpSpPr>
        <p:grpSpPr>
          <a:xfrm>
            <a:off x="0" y="2993948"/>
            <a:ext cx="2546884" cy="100800"/>
            <a:chOff x="0" y="3240138"/>
            <a:chExt cx="2546884" cy="100800"/>
          </a:xfrm>
        </p:grpSpPr>
        <p:cxnSp>
          <p:nvCxnSpPr>
            <p:cNvPr id="13" name="Ευθεία γραμμή σύνδεσης 12">
              <a:extLst>
                <a:ext uri="{FF2B5EF4-FFF2-40B4-BE49-F238E27FC236}">
                  <a16:creationId xmlns:a16="http://schemas.microsoft.com/office/drawing/2014/main" id="{785A4134-866D-4143-AC1E-8A2FFDB49855}"/>
                </a:ext>
              </a:extLst>
            </p:cNvPr>
            <p:cNvCxnSpPr/>
            <p:nvPr userDrawn="1"/>
          </p:nvCxnSpPr>
          <p:spPr>
            <a:xfrm>
              <a:off x="0" y="3290538"/>
              <a:ext cx="2484000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Έλλειψη 13">
              <a:extLst>
                <a:ext uri="{FF2B5EF4-FFF2-40B4-BE49-F238E27FC236}">
                  <a16:creationId xmlns:a16="http://schemas.microsoft.com/office/drawing/2014/main" id="{1BBC5D9C-B8FB-455B-9398-36DB21F2765E}"/>
                </a:ext>
              </a:extLst>
            </p:cNvPr>
            <p:cNvSpPr/>
            <p:nvPr userDrawn="1"/>
          </p:nvSpPr>
          <p:spPr>
            <a:xfrm>
              <a:off x="2446084" y="3240138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6" name="Θέση κειμένου 2">
            <a:extLst>
              <a:ext uri="{FF2B5EF4-FFF2-40B4-BE49-F238E27FC236}">
                <a16:creationId xmlns:a16="http://schemas.microsoft.com/office/drawing/2014/main" id="{BB522941-5C7D-4701-9AD7-BB4C11C6EBC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15720" y="3869349"/>
            <a:ext cx="4452987" cy="1328330"/>
          </a:xfrm>
        </p:spPr>
        <p:txBody>
          <a:bodyPr lIns="0" tIns="0" rIns="0" bIns="0" rtlCol="0">
            <a:normAutofit/>
          </a:bodyPr>
          <a:lstStyle>
            <a:lvl1pPr marL="216000" indent="-21600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Θέση εικόνας 9">
            <a:extLst>
              <a:ext uri="{FF2B5EF4-FFF2-40B4-BE49-F238E27FC236}">
                <a16:creationId xmlns:a16="http://schemas.microsoft.com/office/drawing/2014/main" id="{6B8B3AB3-C02D-418C-A9E2-AA65DE7835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829" y="1673942"/>
            <a:ext cx="4853962" cy="3141406"/>
          </a:xfrm>
          <a:ln w="25400">
            <a:solidFill>
              <a:schemeClr val="tx2"/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69886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περιεχομένου τίτλων και υποτίτλ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εικόνας 7">
            <a:extLst>
              <a:ext uri="{FF2B5EF4-FFF2-40B4-BE49-F238E27FC236}">
                <a16:creationId xmlns:a16="http://schemas.microsoft.com/office/drawing/2014/main" id="{093DA11F-BC94-447C-B660-9C906BED01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82496"/>
            <a:ext cx="12191999" cy="3493008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9F1B35C-893A-4033-ADC0-2192AFA292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CD637DF8-B064-4F36-89F8-EBF538A2E7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3976" y="696584"/>
            <a:ext cx="4464049" cy="569086"/>
          </a:xfrm>
        </p:spPr>
        <p:txBody>
          <a:bodyPr lIns="0" tIns="0" rIns="0" bIns="0" rtlCol="0" anchor="b">
            <a:normAutofit/>
          </a:bodyPr>
          <a:lstStyle>
            <a:lvl1pPr algn="ctr">
              <a:defRPr sz="3600"/>
            </a:lvl1pPr>
          </a:lstStyle>
          <a:p>
            <a:pPr rtl="0"/>
            <a:r>
              <a:rPr lang="el-GR" noProof="0" dirty="0"/>
              <a:t>ΚΑΝΤΕ ΚΛΙΚ ΓΙΑ ΕΠΕΞΕΡΓΑΣΙΑ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A72532A-5006-46B7-AE99-3A6891CD025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84860" y="1983086"/>
            <a:ext cx="4443165" cy="569085"/>
          </a:xfrm>
        </p:spPr>
        <p:txBody>
          <a:bodyPr lIns="0" tIns="0" rIns="0" b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9EFC6D7-3241-401C-A16A-4A7CC265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345D6DC-ABA5-4D00-9CD3-92FFDD1FA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2459C86-0106-40E0-AA18-795EC578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11" name="Θέση εικόνας 10">
            <a:extLst>
              <a:ext uri="{FF2B5EF4-FFF2-40B4-BE49-F238E27FC236}">
                <a16:creationId xmlns:a16="http://schemas.microsoft.com/office/drawing/2014/main" id="{6D14F7B3-A6CF-491C-9855-75B5784CC4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sp>
        <p:nvSpPr>
          <p:cNvPr id="17" name="Έλλειψη 16">
            <a:extLst>
              <a:ext uri="{FF2B5EF4-FFF2-40B4-BE49-F238E27FC236}">
                <a16:creationId xmlns:a16="http://schemas.microsoft.com/office/drawing/2014/main" id="{72225750-E4CE-4A81-A0C3-4023030D637E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8" name="Ευθεία γραμμή σύνδεσης 17">
            <a:extLst>
              <a:ext uri="{FF2B5EF4-FFF2-40B4-BE49-F238E27FC236}">
                <a16:creationId xmlns:a16="http://schemas.microsoft.com/office/drawing/2014/main" id="{3819C324-07DF-49DB-A08C-0E6155CE3041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Έλλειψη 18">
            <a:extLst>
              <a:ext uri="{FF2B5EF4-FFF2-40B4-BE49-F238E27FC236}">
                <a16:creationId xmlns:a16="http://schemas.microsoft.com/office/drawing/2014/main" id="{75A34025-44F2-4A09-8629-F1794E9D35A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20" name="Ευθεία γραμμή σύνδεσης 19">
            <a:extLst>
              <a:ext uri="{FF2B5EF4-FFF2-40B4-BE49-F238E27FC236}">
                <a16:creationId xmlns:a16="http://schemas.microsoft.com/office/drawing/2014/main" id="{815854A2-EAE9-4B2A-84CF-5A4BD753863A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Ομάδα 8">
            <a:extLst>
              <a:ext uri="{FF2B5EF4-FFF2-40B4-BE49-F238E27FC236}">
                <a16:creationId xmlns:a16="http://schemas.microsoft.com/office/drawing/2014/main" id="{78842051-6173-4CC2-8C4A-8AE31FE7BA54}"/>
              </a:ext>
            </a:extLst>
          </p:cNvPr>
          <p:cNvGrpSpPr/>
          <p:nvPr userDrawn="1"/>
        </p:nvGrpSpPr>
        <p:grpSpPr>
          <a:xfrm>
            <a:off x="4711041" y="1373283"/>
            <a:ext cx="2750042" cy="100800"/>
            <a:chOff x="2746062" y="1373283"/>
            <a:chExt cx="2750042" cy="100800"/>
          </a:xfrm>
        </p:grpSpPr>
        <p:grpSp>
          <p:nvGrpSpPr>
            <p:cNvPr id="15" name="Ομάδα 14">
              <a:extLst>
                <a:ext uri="{FF2B5EF4-FFF2-40B4-BE49-F238E27FC236}">
                  <a16:creationId xmlns:a16="http://schemas.microsoft.com/office/drawing/2014/main" id="{B7317392-EF87-4050-8BBE-32F74B0CF15A}"/>
                </a:ext>
              </a:extLst>
            </p:cNvPr>
            <p:cNvGrpSpPr/>
            <p:nvPr userDrawn="1"/>
          </p:nvGrpSpPr>
          <p:grpSpPr>
            <a:xfrm>
              <a:off x="2790887" y="1373283"/>
              <a:ext cx="2705217" cy="100800"/>
              <a:chOff x="-358591" y="3237441"/>
              <a:chExt cx="2705217" cy="100800"/>
            </a:xfrm>
          </p:grpSpPr>
          <p:cxnSp>
            <p:nvCxnSpPr>
              <p:cNvPr id="13" name="Ευθεία γραμμή σύνδεσης 12">
                <a:extLst>
                  <a:ext uri="{FF2B5EF4-FFF2-40B4-BE49-F238E27FC236}">
                    <a16:creationId xmlns:a16="http://schemas.microsoft.com/office/drawing/2014/main" id="{785A4134-866D-4143-AC1E-8A2FFDB49855}"/>
                  </a:ext>
                </a:extLst>
              </p:cNvPr>
              <p:cNvCxnSpPr/>
              <p:nvPr userDrawn="1"/>
            </p:nvCxnSpPr>
            <p:spPr>
              <a:xfrm>
                <a:off x="-358591" y="3290538"/>
                <a:ext cx="26352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Έλλειψη 13">
                <a:extLst>
                  <a:ext uri="{FF2B5EF4-FFF2-40B4-BE49-F238E27FC236}">
                    <a16:creationId xmlns:a16="http://schemas.microsoft.com/office/drawing/2014/main" id="{1BBC5D9C-B8FB-455B-9398-36DB21F2765E}"/>
                  </a:ext>
                </a:extLst>
              </p:cNvPr>
              <p:cNvSpPr/>
              <p:nvPr userDrawn="1"/>
            </p:nvSpPr>
            <p:spPr>
              <a:xfrm>
                <a:off x="2245826" y="3237441"/>
                <a:ext cx="100800" cy="100800"/>
              </a:xfrm>
              <a:prstGeom prst="ellipse">
                <a:avLst/>
              </a:prstGeom>
              <a:solidFill>
                <a:schemeClr val="bg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/>
                <a:endParaRPr lang="el-GR" noProof="0" dirty="0"/>
              </a:p>
            </p:txBody>
          </p:sp>
        </p:grpSp>
        <p:sp>
          <p:nvSpPr>
            <p:cNvPr id="21" name="Έλλειψη 20">
              <a:extLst>
                <a:ext uri="{FF2B5EF4-FFF2-40B4-BE49-F238E27FC236}">
                  <a16:creationId xmlns:a16="http://schemas.microsoft.com/office/drawing/2014/main" id="{5D1C3636-C306-4492-8D46-194288459CAF}"/>
                </a:ext>
              </a:extLst>
            </p:cNvPr>
            <p:cNvSpPr/>
            <p:nvPr userDrawn="1"/>
          </p:nvSpPr>
          <p:spPr>
            <a:xfrm>
              <a:off x="2746062" y="1373283"/>
              <a:ext cx="100800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3502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άταξη τριών περιεχομέ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E8E3FDB8-6D5C-48FE-99EA-7EC60F4D81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4000">
                <a:srgbClr val="0F1722"/>
              </a:gs>
              <a:gs pos="69000">
                <a:srgbClr val="0F1722"/>
              </a:gs>
              <a:gs pos="100000">
                <a:schemeClr val="accent5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rtl="0"/>
            <a:endParaRPr lang="el-GR" noProof="0" dirty="0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9775F3-A041-479A-8038-652B7D9C7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9BEDD04-BE4E-4B91-B13E-0C4FB3E16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6DF5D8-12DC-494E-B0F1-2E9C86A14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D581BC7-E183-40DB-AC97-C19EA4EB8894}" type="slidenum">
              <a:rPr lang="el-GR" noProof="0" smtClean="0"/>
              <a:t>‹#›</a:t>
            </a:fld>
            <a:endParaRPr lang="el-GR" noProof="0" dirty="0"/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ABF87C9E-53A2-4DE1-89DC-3907BE2E3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4263" y="707529"/>
            <a:ext cx="6310887" cy="569086"/>
          </a:xfrm>
        </p:spPr>
        <p:txBody>
          <a:bodyPr lIns="0" tIns="0" rIns="0" bIns="0" rtlCol="0" anchor="b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  <a:endParaRPr lang="el-GR" noProof="0" dirty="0"/>
          </a:p>
        </p:txBody>
      </p:sp>
      <p:sp>
        <p:nvSpPr>
          <p:cNvPr id="9" name="Θέση κειμένου 2">
            <a:extLst>
              <a:ext uri="{FF2B5EF4-FFF2-40B4-BE49-F238E27FC236}">
                <a16:creationId xmlns:a16="http://schemas.microsoft.com/office/drawing/2014/main" id="{EB453F8F-AA02-4E0D-93BF-8CF4F149037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04263" y="1625821"/>
            <a:ext cx="6289862" cy="569085"/>
          </a:xfrm>
        </p:spPr>
        <p:txBody>
          <a:bodyPr lIns="0" tIns="0" rIns="0" bIns="0" rtlCol="0">
            <a:normAutofit/>
          </a:bodyPr>
          <a:lstStyle>
            <a:lvl1pPr marL="0" indent="0" algn="r">
              <a:lnSpc>
                <a:spcPct val="100000"/>
              </a:lnSpc>
              <a:buNone/>
              <a:defRPr sz="1800" b="1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ΤΟΥ ΣΤΥΛ ΤΙΤΛΟΥ ΥΠΟΔΕΙΓΜΑΤΟΣ</a:t>
            </a:r>
          </a:p>
        </p:txBody>
      </p:sp>
      <p:sp>
        <p:nvSpPr>
          <p:cNvPr id="10" name="Θέση εικόνας 10">
            <a:extLst>
              <a:ext uri="{FF2B5EF4-FFF2-40B4-BE49-F238E27FC236}">
                <a16:creationId xmlns:a16="http://schemas.microsoft.com/office/drawing/2014/main" id="{A541F291-2E4B-474E-9ED0-55C97A2A066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859665"/>
            <a:ext cx="1078992" cy="5486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l-GR" noProof="0"/>
              <a:t>Κάντε κλικ στο εικονίδιο για να προσθέσετε εικόνα</a:t>
            </a:r>
            <a:endParaRPr lang="el-GR" noProof="0" dirty="0"/>
          </a:p>
        </p:txBody>
      </p:sp>
      <p:grpSp>
        <p:nvGrpSpPr>
          <p:cNvPr id="11" name="Ομάδα 10">
            <a:extLst>
              <a:ext uri="{FF2B5EF4-FFF2-40B4-BE49-F238E27FC236}">
                <a16:creationId xmlns:a16="http://schemas.microsoft.com/office/drawing/2014/main" id="{59E4D57E-4989-4939-A31F-637543FAB606}"/>
              </a:ext>
            </a:extLst>
          </p:cNvPr>
          <p:cNvGrpSpPr/>
          <p:nvPr userDrawn="1"/>
        </p:nvGrpSpPr>
        <p:grpSpPr>
          <a:xfrm flipH="1">
            <a:off x="5969006" y="1375202"/>
            <a:ext cx="6211705" cy="100800"/>
            <a:chOff x="311688" y="3240138"/>
            <a:chExt cx="3878365" cy="100800"/>
          </a:xfrm>
        </p:grpSpPr>
        <p:cxnSp>
          <p:nvCxnSpPr>
            <p:cNvPr id="12" name="Ευθεία γραμμή σύνδεσης 11">
              <a:extLst>
                <a:ext uri="{FF2B5EF4-FFF2-40B4-BE49-F238E27FC236}">
                  <a16:creationId xmlns:a16="http://schemas.microsoft.com/office/drawing/2014/main" id="{370B72A7-B625-48B8-88E6-BCE2A4DD531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11688" y="3290538"/>
              <a:ext cx="3850328" cy="0"/>
            </a:xfrm>
            <a:prstGeom prst="line">
              <a:avLst/>
            </a:prstGeom>
            <a:ln>
              <a:solidFill>
                <a:schemeClr val="bg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Έλλειψη 12">
              <a:extLst>
                <a:ext uri="{FF2B5EF4-FFF2-40B4-BE49-F238E27FC236}">
                  <a16:creationId xmlns:a16="http://schemas.microsoft.com/office/drawing/2014/main" id="{01ED729F-F8A5-4244-9776-4935C260F11F}"/>
                </a:ext>
              </a:extLst>
            </p:cNvPr>
            <p:cNvSpPr/>
            <p:nvPr userDrawn="1"/>
          </p:nvSpPr>
          <p:spPr>
            <a:xfrm>
              <a:off x="4124329" y="3240138"/>
              <a:ext cx="65724" cy="100800"/>
            </a:xfrm>
            <a:prstGeom prst="ellipse">
              <a:avLst/>
            </a:prstGeom>
            <a:solidFill>
              <a:schemeClr val="bg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l-GR" noProof="0" dirty="0"/>
            </a:p>
          </p:txBody>
        </p:sp>
      </p:grpSp>
      <p:sp>
        <p:nvSpPr>
          <p:cNvPr id="14" name="Θέση κειμένου 2">
            <a:extLst>
              <a:ext uri="{FF2B5EF4-FFF2-40B4-BE49-F238E27FC236}">
                <a16:creationId xmlns:a16="http://schemas.microsoft.com/office/drawing/2014/main" id="{BE12A846-0DFC-435B-BAE9-D90C353E034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26927" y="4271296"/>
            <a:ext cx="2944368" cy="1419822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17" name="Ευθεία γραμμή σύνδεσης 16">
            <a:extLst>
              <a:ext uri="{FF2B5EF4-FFF2-40B4-BE49-F238E27FC236}">
                <a16:creationId xmlns:a16="http://schemas.microsoft.com/office/drawing/2014/main" id="{6150998C-CF95-4C6F-8962-8EB2DB30177D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Έλλειψη 17">
            <a:extLst>
              <a:ext uri="{FF2B5EF4-FFF2-40B4-BE49-F238E27FC236}">
                <a16:creationId xmlns:a16="http://schemas.microsoft.com/office/drawing/2014/main" id="{F86A2ACD-8CF5-48A3-A678-E213A809B332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9" name="Ευθεία γραμμή σύνδεσης 18">
            <a:extLst>
              <a:ext uri="{FF2B5EF4-FFF2-40B4-BE49-F238E27FC236}">
                <a16:creationId xmlns:a16="http://schemas.microsoft.com/office/drawing/2014/main" id="{F00811BB-0E37-4D70-84A5-97B3FBEDCBE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Έλλειψη 19">
            <a:extLst>
              <a:ext uri="{FF2B5EF4-FFF2-40B4-BE49-F238E27FC236}">
                <a16:creationId xmlns:a16="http://schemas.microsoft.com/office/drawing/2014/main" id="{D03B3046-0457-4D23-8E0C-64E3FCD620BB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sp>
        <p:nvSpPr>
          <p:cNvPr id="22" name="Θέση κειμένου 2">
            <a:extLst>
              <a:ext uri="{FF2B5EF4-FFF2-40B4-BE49-F238E27FC236}">
                <a16:creationId xmlns:a16="http://schemas.microsoft.com/office/drawing/2014/main" id="{F2ACDD32-C1AB-4359-B055-2F910492987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26927" y="3858610"/>
            <a:ext cx="2944368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D0092E26-7A96-4712-98A7-FFDA7C3D77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26927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1</a:t>
            </a:r>
          </a:p>
        </p:txBody>
      </p:sp>
      <p:sp>
        <p:nvSpPr>
          <p:cNvPr id="34" name="Θέση κειμένου 2">
            <a:extLst>
              <a:ext uri="{FF2B5EF4-FFF2-40B4-BE49-F238E27FC236}">
                <a16:creationId xmlns:a16="http://schemas.microsoft.com/office/drawing/2014/main" id="{B17B484C-F876-40B2-89DE-FC7A9E54C835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871314" y="4271296"/>
            <a:ext cx="2944368" cy="1419822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5" name="Θέση κειμένου 15">
            <a:extLst>
              <a:ext uri="{FF2B5EF4-FFF2-40B4-BE49-F238E27FC236}">
                <a16:creationId xmlns:a16="http://schemas.microsoft.com/office/drawing/2014/main" id="{7A54608E-523B-47AC-B8A6-3E8FE9A1584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71314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2</a:t>
            </a:r>
          </a:p>
        </p:txBody>
      </p:sp>
      <p:sp>
        <p:nvSpPr>
          <p:cNvPr id="36" name="Θέση κειμένου 2">
            <a:extLst>
              <a:ext uri="{FF2B5EF4-FFF2-40B4-BE49-F238E27FC236}">
                <a16:creationId xmlns:a16="http://schemas.microsoft.com/office/drawing/2014/main" id="{99E02476-A734-4A74-BC42-F104B37C8C19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4871314" y="3858610"/>
            <a:ext cx="2944368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7" name="Θέση κειμένου 2">
            <a:extLst>
              <a:ext uri="{FF2B5EF4-FFF2-40B4-BE49-F238E27FC236}">
                <a16:creationId xmlns:a16="http://schemas.microsoft.com/office/drawing/2014/main" id="{E0D32F26-CEE2-4420-A43D-B008AE2D1DDC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515702" y="4271296"/>
            <a:ext cx="2944368" cy="1419822"/>
          </a:xfrm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sp>
        <p:nvSpPr>
          <p:cNvPr id="38" name="Θέση κειμένου 15">
            <a:extLst>
              <a:ext uri="{FF2B5EF4-FFF2-40B4-BE49-F238E27FC236}">
                <a16:creationId xmlns:a16="http://schemas.microsoft.com/office/drawing/2014/main" id="{DBC2890A-FFF7-4606-A262-6D464BA5D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15702" y="2760518"/>
            <a:ext cx="978408" cy="978408"/>
          </a:xfrm>
          <a:prstGeom prst="ellipse">
            <a:avLst/>
          </a:prstGeom>
          <a:ln w="6350">
            <a:solidFill>
              <a:schemeClr val="tx1"/>
            </a:solidFill>
          </a:ln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7000" b="1">
                <a:ln w="6350">
                  <a:solidFill>
                    <a:schemeClr val="tx1"/>
                  </a:solidFill>
                </a:ln>
                <a:noFill/>
                <a:latin typeface="+mj-lt"/>
              </a:defRPr>
            </a:lvl1pPr>
          </a:lstStyle>
          <a:p>
            <a:pPr lvl="0" rtl="0"/>
            <a:r>
              <a:rPr lang="el-GR" noProof="0" dirty="0"/>
              <a:t>3</a:t>
            </a:r>
          </a:p>
        </p:txBody>
      </p:sp>
      <p:sp>
        <p:nvSpPr>
          <p:cNvPr id="39" name="Θέση κειμένου 2">
            <a:extLst>
              <a:ext uri="{FF2B5EF4-FFF2-40B4-BE49-F238E27FC236}">
                <a16:creationId xmlns:a16="http://schemas.microsoft.com/office/drawing/2014/main" id="{268E1254-8C59-4B9B-A775-45CA3D65551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515702" y="3858610"/>
            <a:ext cx="2944368" cy="328343"/>
          </a:xfrm>
        </p:spPr>
        <p:txBody>
          <a:bodyPr lIns="0" tIns="0" rIns="0" bIns="0" rtlCol="0" anchor="b" anchorCtr="0">
            <a:normAutofit/>
          </a:bodyPr>
          <a:lstStyle>
            <a:lvl1pPr marL="0" indent="0">
              <a:spcBef>
                <a:spcPts val="600"/>
              </a:spcBef>
              <a:buClr>
                <a:schemeClr val="tx1"/>
              </a:buClr>
              <a:buFont typeface="Courier New" panose="02070309020205020404" pitchFamily="49" charset="0"/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 dirty="0"/>
              <a:t>Επεξεργασία στυλ κειμένου υποδείγματος</a:t>
            </a:r>
          </a:p>
        </p:txBody>
      </p:sp>
      <p:cxnSp>
        <p:nvCxnSpPr>
          <p:cNvPr id="21" name="Ευθεία γραμμή σύνδεσης 20">
            <a:extLst>
              <a:ext uri="{FF2B5EF4-FFF2-40B4-BE49-F238E27FC236}">
                <a16:creationId xmlns:a16="http://schemas.microsoft.com/office/drawing/2014/main" id="{8E47DC43-D8A0-4F17-B897-D8B07A6F1B47}"/>
              </a:ext>
            </a:extLst>
          </p:cNvPr>
          <p:cNvCxnSpPr/>
          <p:nvPr userDrawn="1"/>
        </p:nvCxnSpPr>
        <p:spPr>
          <a:xfrm>
            <a:off x="2205335" y="3256107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Ευθεία γραμμή σύνδεσης 28">
            <a:extLst>
              <a:ext uri="{FF2B5EF4-FFF2-40B4-BE49-F238E27FC236}">
                <a16:creationId xmlns:a16="http://schemas.microsoft.com/office/drawing/2014/main" id="{D201F265-08ED-497A-BE5C-62220829348F}"/>
              </a:ext>
            </a:extLst>
          </p:cNvPr>
          <p:cNvCxnSpPr/>
          <p:nvPr userDrawn="1"/>
        </p:nvCxnSpPr>
        <p:spPr>
          <a:xfrm>
            <a:off x="5849839" y="3255785"/>
            <a:ext cx="266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34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967058B-89E0-4460-AB21-21747CB3A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-GR" noProof="0" dirty="0"/>
              <a:t>Κάντε κλικ για να επεξεργαστείτε το Στυλ κύριου τίτλου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201C5EB-04D6-4050-930C-5F6907528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noProof="0" dirty="0"/>
              <a:t>Επεξεργασία στυλ κειμένου υποδείγματος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732220F-109C-4A57-81E9-C6279EDA13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16836" y="5878720"/>
            <a:ext cx="1336964" cy="298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l-GR" noProof="0" dirty="0"/>
              <a:t>ΗΗ.ΜΜ.20XX</a:t>
            </a: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25404F-F26F-42E5-BA15-C0373FC1CF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9960" y="5878720"/>
            <a:ext cx="2915733" cy="298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l-GR" noProof="0" dirty="0"/>
              <a:t>ΠΡΟΣΘΗΚΗ ΥΠΟΣΕΛΙΔΟΥ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1725174-FA04-488F-9F0C-3CD1D148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8643" y="5879656"/>
            <a:ext cx="354492" cy="2973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pPr rtl="0"/>
            <a:fld id="{8D581BC7-E183-40DB-AC97-C19EA4EB8894}" type="slidenum">
              <a:rPr lang="el-GR" noProof="0" smtClean="0"/>
              <a:pPr/>
              <a:t>‹#›</a:t>
            </a:fld>
            <a:endParaRPr lang="el-GR" noProof="0" dirty="0"/>
          </a:p>
        </p:txBody>
      </p:sp>
      <p:sp>
        <p:nvSpPr>
          <p:cNvPr id="7" name="Έλλειψη 6">
            <a:extLst>
              <a:ext uri="{FF2B5EF4-FFF2-40B4-BE49-F238E27FC236}">
                <a16:creationId xmlns:a16="http://schemas.microsoft.com/office/drawing/2014/main" id="{7FEF1588-F385-48F3-800A-554A9423E77A}"/>
              </a:ext>
            </a:extLst>
          </p:cNvPr>
          <p:cNvSpPr/>
          <p:nvPr userDrawn="1"/>
        </p:nvSpPr>
        <p:spPr>
          <a:xfrm>
            <a:off x="809310" y="5879656"/>
            <a:ext cx="283464" cy="283464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0" name="Ευθεία γραμμή σύνδεσης 9">
            <a:extLst>
              <a:ext uri="{FF2B5EF4-FFF2-40B4-BE49-F238E27FC236}">
                <a16:creationId xmlns:a16="http://schemas.microsoft.com/office/drawing/2014/main" id="{440B0943-F568-4674-8FA4-B435B1E466AF}"/>
              </a:ext>
            </a:extLst>
          </p:cNvPr>
          <p:cNvCxnSpPr/>
          <p:nvPr userDrawn="1"/>
        </p:nvCxnSpPr>
        <p:spPr>
          <a:xfrm>
            <a:off x="11580000" y="6020920"/>
            <a:ext cx="612000" cy="0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Έλλειψη 10">
            <a:extLst>
              <a:ext uri="{FF2B5EF4-FFF2-40B4-BE49-F238E27FC236}">
                <a16:creationId xmlns:a16="http://schemas.microsoft.com/office/drawing/2014/main" id="{62DE7FD5-7941-43A1-8663-42AE40546A4F}"/>
              </a:ext>
            </a:extLst>
          </p:cNvPr>
          <p:cNvSpPr/>
          <p:nvPr userDrawn="1"/>
        </p:nvSpPr>
        <p:spPr>
          <a:xfrm>
            <a:off x="11466563" y="5966056"/>
            <a:ext cx="109728" cy="109728"/>
          </a:xfrm>
          <a:prstGeom prst="ellipse">
            <a:avLst/>
          </a:prstGeom>
          <a:noFill/>
          <a:ln w="6350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noProof="0" dirty="0"/>
          </a:p>
        </p:txBody>
      </p:sp>
      <p:cxnSp>
        <p:nvCxnSpPr>
          <p:cNvPr id="13" name="Ευθεία γραμμή σύνδεσης 12">
            <a:extLst>
              <a:ext uri="{FF2B5EF4-FFF2-40B4-BE49-F238E27FC236}">
                <a16:creationId xmlns:a16="http://schemas.microsoft.com/office/drawing/2014/main" id="{97791EE5-EF06-4BF8-84C6-EC24114E73F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6020920"/>
            <a:ext cx="803275" cy="468"/>
          </a:xfrm>
          <a:prstGeom prst="line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61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90" r:id="rId33"/>
    <p:sldLayoutId id="2147483691" r:id="rId34"/>
    <p:sldLayoutId id="2147483688" r:id="rId35"/>
    <p:sldLayoutId id="2147483689" r:id="rId3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7" userDrawn="1">
          <p15:clr>
            <a:srgbClr val="F26B43"/>
          </p15:clr>
        </p15:guide>
        <p15:guide id="2" pos="7174" userDrawn="1">
          <p15:clr>
            <a:srgbClr val="F26B43"/>
          </p15:clr>
        </p15:guide>
        <p15:guide id="3" pos="506" userDrawn="1">
          <p15:clr>
            <a:srgbClr val="F26B43"/>
          </p15:clr>
        </p15:guide>
        <p15:guide id="4" orient="horz" pos="3793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7" pos="3318" userDrawn="1">
          <p15:clr>
            <a:srgbClr val="F26B43"/>
          </p15:clr>
        </p15:guide>
        <p15:guide id="8" pos="4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5D40F300-8AD0-402D-8C35-1E275F5D7ABE}"/>
              </a:ext>
            </a:extLst>
          </p:cNvPr>
          <p:cNvSpPr txBox="1"/>
          <p:nvPr/>
        </p:nvSpPr>
        <p:spPr>
          <a:xfrm>
            <a:off x="600635" y="2094270"/>
            <a:ext cx="10990729" cy="31678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200000"/>
              </a:lnSpc>
              <a:spcBef>
                <a:spcPts val="105"/>
              </a:spcBef>
            </a:pPr>
            <a:r>
              <a:rPr lang="el-GR" sz="3600" b="1" spc="-135" dirty="0">
                <a:latin typeface="Margot" panose="04050505020F02020502" pitchFamily="82" charset="0"/>
                <a:cs typeface="Arial"/>
              </a:rPr>
              <a:t>ΜΑΘΗΣΙΑΚΟΙ ΣΤΟΧΟΙ</a:t>
            </a:r>
            <a:endParaRPr lang="el-GR" sz="3600" b="1" spc="-310" dirty="0">
              <a:latin typeface="Margot" panose="04050505020F02020502" pitchFamily="82" charset="0"/>
              <a:cs typeface="Arial"/>
            </a:endParaRPr>
          </a:p>
          <a:p>
            <a:pPr marL="12700" marR="5080" algn="ctr">
              <a:lnSpc>
                <a:spcPct val="200000"/>
              </a:lnSpc>
              <a:spcBef>
                <a:spcPts val="105"/>
              </a:spcBef>
            </a:pPr>
            <a:r>
              <a:rPr lang="el-GR" sz="3600" b="1" spc="-200" dirty="0">
                <a:latin typeface="Margot" panose="04050505020F02020502" pitchFamily="82" charset="0"/>
                <a:cs typeface="Arial"/>
              </a:rPr>
              <a:t>στα</a:t>
            </a:r>
            <a:r>
              <a:rPr sz="3600" b="1" spc="-200" dirty="0">
                <a:latin typeface="Margot" panose="04050505020F02020502" pitchFamily="82" charset="0"/>
                <a:cs typeface="Arial"/>
              </a:rPr>
              <a:t> </a:t>
            </a:r>
            <a:r>
              <a:rPr lang="el-GR" sz="3600" b="1" spc="-200" dirty="0">
                <a:latin typeface="Margot" panose="04050505020F02020502" pitchFamily="82" charset="0"/>
                <a:cs typeface="Arial"/>
              </a:rPr>
              <a:t> Προγράμματα  Σπουδών</a:t>
            </a:r>
          </a:p>
          <a:p>
            <a:pPr marL="12700" marR="5080" algn="ctr">
              <a:lnSpc>
                <a:spcPct val="200000"/>
              </a:lnSpc>
              <a:spcBef>
                <a:spcPts val="105"/>
              </a:spcBef>
            </a:pPr>
            <a:r>
              <a:rPr lang="el-GR" sz="3600" b="1" spc="-200" dirty="0">
                <a:latin typeface="Margot" panose="04050505020F02020502" pitchFamily="82" charset="0"/>
                <a:cs typeface="Arial"/>
              </a:rPr>
              <a:t>και  στα  σχέδια  μαθήματος </a:t>
            </a:r>
            <a:endParaRPr sz="3600" dirty="0">
              <a:latin typeface="Margot" panose="04050505020F02020502" pitchFamily="8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4048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9FFA9230-37E2-4CEB-A3E5-B704CE273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335" y="707529"/>
            <a:ext cx="9209816" cy="569086"/>
          </a:xfrm>
        </p:spPr>
        <p:txBody>
          <a:bodyPr rtlCol="0">
            <a:normAutofit/>
          </a:bodyPr>
          <a:lstStyle/>
          <a:p>
            <a:pPr rtl="0"/>
            <a:r>
              <a:rPr lang="el-GR" dirty="0">
                <a:latin typeface="Mandy's Sketch" panose="02000500000000000000" pitchFamily="2" charset="0"/>
              </a:rPr>
              <a:t>ΒΑΘΜΙΔΕΣ ΨΥΧΟΚΙΝΗΤΙΚΩΝ ΣΤΟΧΩΝ</a:t>
            </a:r>
          </a:p>
        </p:txBody>
      </p:sp>
      <p:sp>
        <p:nvSpPr>
          <p:cNvPr id="10" name="Θέση κειμένου 9">
            <a:extLst>
              <a:ext uri="{FF2B5EF4-FFF2-40B4-BE49-F238E27FC236}">
                <a16:creationId xmlns:a16="http://schemas.microsoft.com/office/drawing/2014/main" id="{89BE0DA3-3A03-418B-B7CF-0D4107499B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26927" y="1795547"/>
            <a:ext cx="978408" cy="978408"/>
          </a:xfrm>
        </p:spPr>
        <p:txBody>
          <a:bodyPr rtlCol="0"/>
          <a:lstStyle/>
          <a:p>
            <a:pPr rtl="0"/>
            <a:r>
              <a:rPr lang="el-GR" dirty="0">
                <a:solidFill>
                  <a:schemeClr val="bg2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4E74A44B-1AAF-44D0-A426-104890F03E2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230736" y="2888796"/>
            <a:ext cx="3670398" cy="328343"/>
          </a:xfrm>
        </p:spPr>
        <p:txBody>
          <a:bodyPr rtlCol="0">
            <a:noAutofit/>
          </a:bodyPr>
          <a:lstStyle/>
          <a:p>
            <a:pPr marL="90805" marR="908685" algn="ctr">
              <a:lnSpc>
                <a:spcPct val="100000"/>
              </a:lnSpc>
              <a:spcBef>
                <a:spcPts val="240"/>
              </a:spcBef>
            </a:pPr>
            <a:r>
              <a:rPr lang="el-GR" b="1" spc="-150" dirty="0">
                <a:latin typeface="Aka-AcidGR-Collage" panose="02000603000000000000" pitchFamily="50" charset="-95"/>
                <a:ea typeface="Aka-AcidGR-Collage" panose="02000603000000000000" pitchFamily="50" charset="-95"/>
                <a:cs typeface="Arial"/>
              </a:rPr>
              <a:t>ΑΝΤΑΝΑΚΛΑΣΤΙΚΕΣ  ΚΙΝΗΣΕΙΣ</a:t>
            </a:r>
            <a:endParaRPr lang="el-GR" dirty="0">
              <a:latin typeface="Aka-AcidGR-Collage" panose="02000603000000000000" pitchFamily="50" charset="-95"/>
              <a:ea typeface="Aka-AcidGR-Collage" panose="02000603000000000000" pitchFamily="50" charset="-95"/>
              <a:cs typeface="Arial"/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D5450AF9-6A8E-4054-A832-F7BF5DA0E16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8657" y="3311508"/>
            <a:ext cx="3237641" cy="3286516"/>
          </a:xfrm>
        </p:spPr>
        <p:txBody>
          <a:bodyPr rtlCol="0">
            <a:normAutofit/>
          </a:bodyPr>
          <a:lstStyle/>
          <a:p>
            <a:pPr marL="91440" marR="648335" algn="ctr">
              <a:lnSpc>
                <a:spcPct val="100000"/>
              </a:lnSpc>
              <a:spcBef>
                <a:spcPts val="240"/>
              </a:spcBef>
            </a:pPr>
            <a:r>
              <a:rPr lang="el-GR"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</a:t>
            </a:r>
            <a:r>
              <a:rPr lang="el-GR" sz="2000" spc="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ι</a:t>
            </a:r>
            <a:r>
              <a:rPr lang="el-GR" sz="2000" spc="-3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ασυνείδητες αντιδράσεις </a:t>
            </a:r>
            <a:r>
              <a:rPr lang="el-GR"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για 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την </a:t>
            </a:r>
            <a:r>
              <a:rPr lang="el-GR"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αντιμετώπιση ζητημάτων που προκύπτουν στη διάρκεια της μελέτης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12" name="Θέση κειμένου 11">
            <a:extLst>
              <a:ext uri="{FF2B5EF4-FFF2-40B4-BE49-F238E27FC236}">
                <a16:creationId xmlns:a16="http://schemas.microsoft.com/office/drawing/2014/main" id="{CC46A248-3DD2-4083-A410-269D3C38BC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71314" y="1782110"/>
            <a:ext cx="978408" cy="978408"/>
          </a:xfrm>
        </p:spPr>
        <p:txBody>
          <a:bodyPr rtlCol="0"/>
          <a:lstStyle/>
          <a:p>
            <a:pPr rtl="0"/>
            <a:r>
              <a:rPr lang="el-GR" dirty="0">
                <a:solidFill>
                  <a:schemeClr val="bg2">
                    <a:lumMod val="95000"/>
                  </a:schemeClr>
                </a:solidFill>
              </a:rPr>
              <a:t>2</a:t>
            </a:r>
          </a:p>
        </p:txBody>
      </p:sp>
      <p:sp>
        <p:nvSpPr>
          <p:cNvPr id="13" name="Θέση κειμένου 12">
            <a:extLst>
              <a:ext uri="{FF2B5EF4-FFF2-40B4-BE49-F238E27FC236}">
                <a16:creationId xmlns:a16="http://schemas.microsoft.com/office/drawing/2014/main" id="{C2591E4E-87B2-4D64-B582-FBD4968920C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118279" y="2888795"/>
            <a:ext cx="2944368" cy="328343"/>
          </a:xfrm>
        </p:spPr>
        <p:txBody>
          <a:bodyPr rtlCol="0"/>
          <a:lstStyle/>
          <a:p>
            <a:pPr algn="ctr"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ΒΑΣΙΚΕΣ ΚΙΝΗΣΕΙΣ</a:t>
            </a:r>
          </a:p>
        </p:txBody>
      </p:sp>
      <p:sp>
        <p:nvSpPr>
          <p:cNvPr id="11" name="Θέση κειμένου 10">
            <a:extLst>
              <a:ext uri="{FF2B5EF4-FFF2-40B4-BE49-F238E27FC236}">
                <a16:creationId xmlns:a16="http://schemas.microsoft.com/office/drawing/2014/main" id="{D02433E8-0DB5-41D8-8B35-D76C17922FE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4118279" y="3401142"/>
            <a:ext cx="2944368" cy="3286516"/>
          </a:xfrm>
        </p:spPr>
        <p:txBody>
          <a:bodyPr rtlCol="0">
            <a:noAutofit/>
          </a:bodyPr>
          <a:lstStyle/>
          <a:p>
            <a:pPr marL="91440" marR="273685" algn="ctr">
              <a:lnSpc>
                <a:spcPct val="100299"/>
              </a:lnSpc>
              <a:spcBef>
                <a:spcPts val="229"/>
              </a:spcBef>
            </a:pPr>
            <a:r>
              <a:rPr lang="el-GR"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Οι αλλαγές στη θέση των μελών του σώματος: οι κινήσεις των δακτύλων, των χεριών, των ποδιών, του κεφαλιού κ.λπ.</a:t>
            </a:r>
          </a:p>
        </p:txBody>
      </p:sp>
      <p:sp>
        <p:nvSpPr>
          <p:cNvPr id="15" name="Θέση κειμένου 14">
            <a:extLst>
              <a:ext uri="{FF2B5EF4-FFF2-40B4-BE49-F238E27FC236}">
                <a16:creationId xmlns:a16="http://schemas.microsoft.com/office/drawing/2014/main" id="{A0DE6855-935C-4D9C-A6CA-A30ED4BC73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784643" y="1781499"/>
            <a:ext cx="978408" cy="978408"/>
          </a:xfrm>
        </p:spPr>
        <p:txBody>
          <a:bodyPr rtlCol="0"/>
          <a:lstStyle/>
          <a:p>
            <a:pPr rtl="0"/>
            <a:r>
              <a:rPr lang="el-GR" dirty="0">
                <a:solidFill>
                  <a:schemeClr val="bg2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A9BECA94-5E25-4E6D-A58C-7792A89CED7C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7545936" y="2905645"/>
            <a:ext cx="4537817" cy="328343"/>
          </a:xfrm>
        </p:spPr>
        <p:txBody>
          <a:bodyPr rtlCol="0">
            <a:noAutofit/>
          </a:bodyPr>
          <a:lstStyle/>
          <a:p>
            <a:pPr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ΑΝΤΙΛΗΠΤΙΚΕΣ ΙΚΑΝΟΤΗΤΕΣ Ή ΔΕΞΙΟΤΗΤΕΣ</a:t>
            </a:r>
          </a:p>
        </p:txBody>
      </p:sp>
      <p:sp>
        <p:nvSpPr>
          <p:cNvPr id="14" name="Θέση κειμένου 13">
            <a:extLst>
              <a:ext uri="{FF2B5EF4-FFF2-40B4-BE49-F238E27FC236}">
                <a16:creationId xmlns:a16="http://schemas.microsoft.com/office/drawing/2014/main" id="{1A32FF73-A652-43C6-96BD-425851F591BC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067466" y="3311508"/>
            <a:ext cx="3237641" cy="3376150"/>
          </a:xfrm>
        </p:spPr>
        <p:txBody>
          <a:bodyPr rtlCol="0">
            <a:normAutofit/>
          </a:bodyPr>
          <a:lstStyle/>
          <a:p>
            <a:pPr marL="91440" marR="143510" algn="ctr">
              <a:lnSpc>
                <a:spcPct val="100000"/>
              </a:lnSpc>
              <a:spcBef>
                <a:spcPts val="245"/>
              </a:spcBef>
            </a:pPr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Διάκριση κιναισθητική / οπτική / ακουστική / απτική</a:t>
            </a:r>
          </a:p>
          <a:p>
            <a:pPr marL="91440" marR="143510" algn="ctr">
              <a:lnSpc>
                <a:spcPct val="100000"/>
              </a:lnSpc>
              <a:spcBef>
                <a:spcPts val="245"/>
              </a:spcBef>
            </a:pPr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Συγχρονισμένες κινητικές δεξιότητες: μάτι- χέρι κ.λπ.</a:t>
            </a:r>
          </a:p>
        </p:txBody>
      </p:sp>
    </p:spTree>
    <p:extLst>
      <p:ext uri="{BB962C8B-B14F-4D97-AF65-F5344CB8AC3E}">
        <p14:creationId xmlns:p14="http://schemas.microsoft.com/office/powerpoint/2010/main" val="149609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9FFA9230-37E2-4CEB-A3E5-B704CE273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335" y="707529"/>
            <a:ext cx="9209816" cy="569086"/>
          </a:xfrm>
        </p:spPr>
        <p:txBody>
          <a:bodyPr rtlCol="0">
            <a:normAutofit/>
          </a:bodyPr>
          <a:lstStyle/>
          <a:p>
            <a:pPr rtl="0"/>
            <a:r>
              <a:rPr lang="el-GR" dirty="0">
                <a:latin typeface="Mandy's Sketch" panose="02000500000000000000" pitchFamily="2" charset="0"/>
              </a:rPr>
              <a:t>ΒΑΘΜΙΔΕΣ ΨΥΧΟΚΙΝΗΤΙΚΩΝ ΣΤΟΧΩΝ</a:t>
            </a:r>
          </a:p>
        </p:txBody>
      </p:sp>
      <p:sp>
        <p:nvSpPr>
          <p:cNvPr id="10" name="Θέση κειμένου 9">
            <a:extLst>
              <a:ext uri="{FF2B5EF4-FFF2-40B4-BE49-F238E27FC236}">
                <a16:creationId xmlns:a16="http://schemas.microsoft.com/office/drawing/2014/main" id="{89BE0DA3-3A03-418B-B7CF-0D4107499B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26927" y="1795547"/>
            <a:ext cx="978408" cy="978408"/>
          </a:xfrm>
        </p:spPr>
        <p:txBody>
          <a:bodyPr rtlCol="0"/>
          <a:lstStyle/>
          <a:p>
            <a:pPr rtl="0"/>
            <a:r>
              <a:rPr lang="el-GR" dirty="0">
                <a:solidFill>
                  <a:schemeClr val="bg2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4E74A44B-1AAF-44D0-A426-104890F03E2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31930" y="2888796"/>
            <a:ext cx="2944368" cy="328343"/>
          </a:xfrm>
        </p:spPr>
        <p:txBody>
          <a:bodyPr rtlCol="0">
            <a:normAutofit fontScale="85000" lnSpcReduction="10000"/>
          </a:bodyPr>
          <a:lstStyle/>
          <a:p>
            <a:pPr marL="90805" marR="908685" algn="ctr">
              <a:lnSpc>
                <a:spcPct val="100000"/>
              </a:lnSpc>
              <a:spcBef>
                <a:spcPts val="240"/>
              </a:spcBef>
            </a:pPr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  <a:cs typeface="Arial"/>
              </a:rPr>
              <a:t>ΦΥΣΙΚΕΣ ΙΚΑΝΟΤΗΤΕΣ</a:t>
            </a:r>
            <a:endParaRPr lang="el-GR" sz="2000" dirty="0">
              <a:latin typeface="Aka-AcidGR-Collage" panose="02000603000000000000" pitchFamily="50" charset="-95"/>
              <a:ea typeface="Aka-AcidGR-Collage" panose="02000603000000000000" pitchFamily="50" charset="-95"/>
              <a:cs typeface="Arial"/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D5450AF9-6A8E-4054-A832-F7BF5DA0E16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8657" y="3311508"/>
            <a:ext cx="3237641" cy="3286516"/>
          </a:xfrm>
        </p:spPr>
        <p:txBody>
          <a:bodyPr rtlCol="0">
            <a:normAutofit/>
          </a:bodyPr>
          <a:lstStyle/>
          <a:p>
            <a:pPr marL="91440" marR="328930" algn="ctr">
              <a:lnSpc>
                <a:spcPct val="100299"/>
              </a:lnSpc>
              <a:spcBef>
                <a:spcPts val="229"/>
              </a:spcBef>
            </a:pPr>
            <a:r>
              <a:rPr lang="el-GR" sz="2000" spc="-1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Αντοχή, ευκινησία, πλαστικότητα  στις κινήσεις, δύναμη, αδυναμία κ.λπ.</a:t>
            </a:r>
          </a:p>
        </p:txBody>
      </p:sp>
      <p:sp>
        <p:nvSpPr>
          <p:cNvPr id="12" name="Θέση κειμένου 11">
            <a:extLst>
              <a:ext uri="{FF2B5EF4-FFF2-40B4-BE49-F238E27FC236}">
                <a16:creationId xmlns:a16="http://schemas.microsoft.com/office/drawing/2014/main" id="{CC46A248-3DD2-4083-A410-269D3C38BC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71314" y="1782110"/>
            <a:ext cx="978408" cy="978408"/>
          </a:xfrm>
        </p:spPr>
        <p:txBody>
          <a:bodyPr rtlCol="0"/>
          <a:lstStyle/>
          <a:p>
            <a:pPr rtl="0"/>
            <a:r>
              <a:rPr lang="el-GR" dirty="0">
                <a:solidFill>
                  <a:schemeClr val="bg2">
                    <a:lumMod val="95000"/>
                  </a:schemeClr>
                </a:solidFill>
              </a:rPr>
              <a:t>5</a:t>
            </a:r>
          </a:p>
        </p:txBody>
      </p:sp>
      <p:sp>
        <p:nvSpPr>
          <p:cNvPr id="13" name="Θέση κειμένου 12">
            <a:extLst>
              <a:ext uri="{FF2B5EF4-FFF2-40B4-BE49-F238E27FC236}">
                <a16:creationId xmlns:a16="http://schemas.microsoft.com/office/drawing/2014/main" id="{C2591E4E-87B2-4D64-B582-FBD4968920C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377538" y="2905646"/>
            <a:ext cx="2944368" cy="328343"/>
          </a:xfrm>
        </p:spPr>
        <p:txBody>
          <a:bodyPr rtlCol="0"/>
          <a:lstStyle/>
          <a:p>
            <a:pPr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ΚΙΝΗΣΕΙΣ ΕΠΙΔΕΞΙΟΤΗΤΑΣ</a:t>
            </a:r>
          </a:p>
        </p:txBody>
      </p:sp>
      <p:sp>
        <p:nvSpPr>
          <p:cNvPr id="11" name="Θέση κειμένου 10">
            <a:extLst>
              <a:ext uri="{FF2B5EF4-FFF2-40B4-BE49-F238E27FC236}">
                <a16:creationId xmlns:a16="http://schemas.microsoft.com/office/drawing/2014/main" id="{D02433E8-0DB5-41D8-8B35-D76C17922FE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4118279" y="3401142"/>
            <a:ext cx="2944368" cy="3286516"/>
          </a:xfrm>
        </p:spPr>
        <p:txBody>
          <a:bodyPr rtlCol="0">
            <a:noAutofit/>
          </a:bodyPr>
          <a:lstStyle/>
          <a:p>
            <a:pPr marL="91440" marR="273685" algn="ctr">
              <a:lnSpc>
                <a:spcPct val="100299"/>
              </a:lnSpc>
              <a:spcBef>
                <a:spcPts val="229"/>
              </a:spcBef>
            </a:pPr>
            <a:r>
              <a:rPr lang="el-GR"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 βαθμός προσαρμοστικότητας σε απλές και σύνθετες καταστάσεις.</a:t>
            </a:r>
          </a:p>
        </p:txBody>
      </p:sp>
      <p:sp>
        <p:nvSpPr>
          <p:cNvPr id="15" name="Θέση κειμένου 14">
            <a:extLst>
              <a:ext uri="{FF2B5EF4-FFF2-40B4-BE49-F238E27FC236}">
                <a16:creationId xmlns:a16="http://schemas.microsoft.com/office/drawing/2014/main" id="{A0DE6855-935C-4D9C-A6CA-A30ED4BC73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784643" y="1781499"/>
            <a:ext cx="978408" cy="978408"/>
          </a:xfrm>
        </p:spPr>
        <p:txBody>
          <a:bodyPr rtlCol="0"/>
          <a:lstStyle/>
          <a:p>
            <a:pPr rtl="0"/>
            <a:r>
              <a:rPr lang="el-GR" dirty="0">
                <a:solidFill>
                  <a:schemeClr val="bg2">
                    <a:lumMod val="95000"/>
                  </a:schemeClr>
                </a:solidFill>
              </a:rPr>
              <a:t>6</a:t>
            </a:r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A9BECA94-5E25-4E6D-A58C-7792A89CED7C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90867" y="2905645"/>
            <a:ext cx="2944368" cy="328343"/>
          </a:xfrm>
        </p:spPr>
        <p:txBody>
          <a:bodyPr rtlCol="0">
            <a:normAutofit/>
          </a:bodyPr>
          <a:lstStyle/>
          <a:p>
            <a:pPr algn="ctr"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ΚΙΝΗΤΙΚΗ ΕΠΙΚΟΙΝΩΝΙΑ</a:t>
            </a:r>
          </a:p>
        </p:txBody>
      </p:sp>
      <p:sp>
        <p:nvSpPr>
          <p:cNvPr id="14" name="Θέση κειμένου 13">
            <a:extLst>
              <a:ext uri="{FF2B5EF4-FFF2-40B4-BE49-F238E27FC236}">
                <a16:creationId xmlns:a16="http://schemas.microsoft.com/office/drawing/2014/main" id="{1A32FF73-A652-43C6-96BD-425851F591BC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067466" y="3311508"/>
            <a:ext cx="3237641" cy="3376150"/>
          </a:xfrm>
        </p:spPr>
        <p:txBody>
          <a:bodyPr rtlCol="0">
            <a:normAutofit/>
          </a:bodyPr>
          <a:lstStyle/>
          <a:p>
            <a:pPr marL="91440" marR="143510" algn="ctr">
              <a:lnSpc>
                <a:spcPct val="100000"/>
              </a:lnSpc>
              <a:spcBef>
                <a:spcPts val="245"/>
              </a:spcBef>
            </a:pPr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Ικανότητα να  αποδοθεί κινητικά μια αφηρημένη έννοια με ένα μοντέλο ή μια αναλογία, προκειμένου να γίνει αντιληπτή και από τους άλλους.</a:t>
            </a:r>
          </a:p>
        </p:txBody>
      </p:sp>
    </p:spTree>
    <p:extLst>
      <p:ext uri="{BB962C8B-B14F-4D97-AF65-F5344CB8AC3E}">
        <p14:creationId xmlns:p14="http://schemas.microsoft.com/office/powerpoint/2010/main" val="792562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8D098301-1531-4D1F-B3B5-AA2E1383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23234" y="31071"/>
            <a:ext cx="6310887" cy="569086"/>
          </a:xfrm>
        </p:spPr>
        <p:txBody>
          <a:bodyPr rtlCol="0"/>
          <a:lstStyle/>
          <a:p>
            <a:pPr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ΤΡΟΠΟΙ ΕΚΦΟΡΑΣ ΣΤΟΧΩΝ</a:t>
            </a:r>
          </a:p>
        </p:txBody>
      </p:sp>
      <p:sp>
        <p:nvSpPr>
          <p:cNvPr id="10" name="Θέση κειμένου 9">
            <a:extLst>
              <a:ext uri="{FF2B5EF4-FFF2-40B4-BE49-F238E27FC236}">
                <a16:creationId xmlns:a16="http://schemas.microsoft.com/office/drawing/2014/main" id="{21D41190-7F39-488F-9E5D-4AE05DDC58E3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143434" y="753372"/>
            <a:ext cx="4177553" cy="4783745"/>
          </a:xfrm>
        </p:spPr>
        <p:txBody>
          <a:bodyPr numCol="2" rtlCol="0">
            <a:normAutofit fontScale="92500" lnSpcReduction="10000"/>
          </a:bodyPr>
          <a:lstStyle/>
          <a:p>
            <a:pPr rtl="0"/>
            <a:endParaRPr lang="el-GR" sz="2000" b="0" i="0" u="none" strike="noStrike" spc="-90" dirty="0">
              <a:solidFill>
                <a:schemeClr val="bg2">
                  <a:lumMod val="95000"/>
                </a:schemeClr>
              </a:solidFill>
              <a:effectLst/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b="0" i="0" u="none" strike="noStrike" spc="-9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αναγνωρίζουν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b="0" i="0" u="none" strike="noStrike" spc="-8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απαριθμούν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αντιλαμβάνονται </a:t>
            </a:r>
          </a:p>
          <a:p>
            <a:pPr rtl="0"/>
            <a:r>
              <a:rPr lang="el-GR"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lang="el-GR" sz="2000" b="0" i="0" u="none" strike="noStrike" spc="-6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ντιπαραθέτουν</a:t>
            </a:r>
          </a:p>
          <a:p>
            <a:pPr rtl="0"/>
            <a:r>
              <a:rPr lang="el-GR" sz="2000" b="0" i="0" u="none" strike="noStrike" spc="-85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διαχωρίζουν</a:t>
            </a:r>
          </a:p>
          <a:p>
            <a:pPr rtl="0"/>
            <a:r>
              <a:rPr lang="el-GR" sz="2000" b="0" i="0" u="none" strike="noStrike" spc="-95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εμ</a:t>
            </a:r>
            <a:r>
              <a:rPr lang="el-GR" sz="20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πεδώνουν</a:t>
            </a:r>
            <a:endParaRPr lang="el-GR" sz="2000" b="0" i="0" u="none" strike="noStrike" spc="-95" dirty="0">
              <a:solidFill>
                <a:schemeClr val="bg2">
                  <a:lumMod val="95000"/>
                </a:schemeClr>
              </a:solidFill>
              <a:effectLst/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spc="-1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εξ</a:t>
            </a:r>
            <a:r>
              <a:rPr lang="el-GR" sz="2000" b="0" i="0" u="none" strike="noStrike" spc="-135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ηγούν</a:t>
            </a:r>
          </a:p>
          <a:p>
            <a:pPr rtl="0"/>
            <a:r>
              <a:rPr lang="el-GR" sz="2000" b="0" i="0" u="none" strike="noStrike" spc="-8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καταλαβαίνουν</a:t>
            </a:r>
          </a:p>
          <a:p>
            <a:pPr rtl="0"/>
            <a:r>
              <a:rPr lang="el-GR" sz="2000" b="0" i="0" u="none" strike="noStrike" spc="-8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κατανοούν</a:t>
            </a:r>
          </a:p>
          <a:p>
            <a:pPr rtl="0"/>
            <a:endParaRPr lang="el-GR" sz="2000" spc="-8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sz="2000" spc="-8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sz="2000" spc="-8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</a:t>
            </a:r>
            <a:r>
              <a:rPr lang="el-GR" sz="2000" b="0" i="0" u="none" strike="noStrike" spc="-8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ατατάσσουν</a:t>
            </a:r>
          </a:p>
          <a:p>
            <a:pPr rtl="0"/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</a:t>
            </a:r>
            <a:r>
              <a:rPr lang="el-GR" sz="2000" b="0" i="0" u="none" strike="noStrike" spc="-7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ατηγοριοποιούν</a:t>
            </a:r>
          </a:p>
          <a:p>
            <a:pPr rtl="0"/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</a:t>
            </a:r>
            <a:r>
              <a:rPr lang="el-GR" sz="2000" b="0" i="0" u="none" strike="noStrike" spc="-9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ατονομάζουν</a:t>
            </a:r>
          </a:p>
          <a:p>
            <a:pPr rtl="0"/>
            <a:r>
              <a:rPr lang="el-GR" sz="2000" b="0" i="0" u="none" strike="noStrike" spc="-6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περιγράφουν</a:t>
            </a:r>
          </a:p>
          <a:p>
            <a:pPr rtl="0"/>
            <a:r>
              <a:rPr lang="el-GR"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</a:t>
            </a:r>
            <a:r>
              <a:rPr lang="el-GR" sz="2000" b="0" i="0" u="none" strike="noStrike" spc="-75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ροσδιορίζουν</a:t>
            </a:r>
          </a:p>
          <a:p>
            <a:pPr rtl="0"/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</a:t>
            </a:r>
            <a:r>
              <a:rPr lang="el-GR" sz="2000" b="0" i="0" u="none" strike="noStrike" spc="-9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υγκρίνουν</a:t>
            </a:r>
          </a:p>
          <a:p>
            <a:pPr rtl="0"/>
            <a:r>
              <a:rPr lang="el-GR" sz="20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</a:t>
            </a:r>
            <a:r>
              <a:rPr lang="el-GR" sz="2000" b="0" i="0" u="none" strike="noStrike" spc="-85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υνοψίζουν</a:t>
            </a:r>
          </a:p>
          <a:p>
            <a:pPr rtl="0"/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</a:t>
            </a:r>
            <a:r>
              <a:rPr lang="el-GR" sz="2000" b="0" i="0" u="none" strike="noStrike" spc="-90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υσχετίζουν</a:t>
            </a:r>
          </a:p>
          <a:p>
            <a:pPr rtl="0"/>
            <a:r>
              <a:rPr lang="el-GR"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</a:t>
            </a:r>
            <a:r>
              <a:rPr lang="el-GR" sz="2000" b="0" i="0" u="none" strike="noStrike" spc="-75" dirty="0">
                <a:solidFill>
                  <a:schemeClr val="bg2">
                    <a:lumMod val="95000"/>
                  </a:schemeClr>
                </a:solidFill>
                <a:effectLst/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αξινομούν</a:t>
            </a:r>
            <a:endParaRPr lang="el-GR" sz="2000" b="0" i="0" u="none" strike="noStrike" dirty="0">
              <a:solidFill>
                <a:schemeClr val="bg2">
                  <a:lumMod val="95000"/>
                </a:schemeClr>
              </a:solidFill>
              <a:effectLst/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dirty="0"/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6794967E-8F70-4233-99EA-5336D5F27F17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1187105" y="5537117"/>
            <a:ext cx="1625324" cy="720726"/>
          </a:xfrm>
        </p:spPr>
        <p:txBody>
          <a:bodyPr rtlCol="0"/>
          <a:lstStyle/>
          <a:p>
            <a:pPr algn="ctr" rtl="0"/>
            <a:r>
              <a:rPr lang="el-GR" dirty="0">
                <a:latin typeface="Mandy's Sketch" panose="02000500000000000000" pitchFamily="2" charset="0"/>
              </a:rPr>
              <a:t>Γνωστικοί στόχοι</a:t>
            </a:r>
          </a:p>
        </p:txBody>
      </p:sp>
      <p:sp>
        <p:nvSpPr>
          <p:cNvPr id="14" name="Θέση κειμένου 13">
            <a:extLst>
              <a:ext uri="{FF2B5EF4-FFF2-40B4-BE49-F238E27FC236}">
                <a16:creationId xmlns:a16="http://schemas.microsoft.com/office/drawing/2014/main" id="{59AFD75A-51EE-4D37-BEC2-840C26DF40CB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4320988" y="753372"/>
            <a:ext cx="4550450" cy="4783745"/>
          </a:xfrm>
        </p:spPr>
        <p:txBody>
          <a:bodyPr numCol="2" rtlCol="0">
            <a:normAutofit/>
          </a:bodyPr>
          <a:lstStyle/>
          <a:p>
            <a:pPr rtl="0"/>
            <a:endParaRPr lang="el-GR" sz="2000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αμφισβητούν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αποδέχονται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απορρίπτουν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αρνούνται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εφαρμόζουν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διερωτώνται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εκτιμούν</a:t>
            </a:r>
          </a:p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ενθαρρύνουν</a:t>
            </a:r>
          </a:p>
          <a:p>
            <a:pPr rtl="0"/>
            <a:r>
              <a:rPr lang="el-GR" sz="1900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ενσυναισθάνονται</a:t>
            </a:r>
            <a:endParaRPr lang="el-GR" sz="19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παραδέχονται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παροτρύνουν</a:t>
            </a:r>
          </a:p>
          <a:p>
            <a:pPr rtl="0"/>
            <a:r>
              <a:rPr lang="el-GR" sz="16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επιλέγουν/προτιμούν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υιοθετούν</a:t>
            </a:r>
          </a:p>
          <a:p>
            <a:pPr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υποστηρίζουν</a:t>
            </a:r>
          </a:p>
          <a:p>
            <a:pPr rtl="0"/>
            <a:endParaRPr lang="el-GR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12" name="Θέση κειμένου 11">
            <a:extLst>
              <a:ext uri="{FF2B5EF4-FFF2-40B4-BE49-F238E27FC236}">
                <a16:creationId xmlns:a16="http://schemas.microsoft.com/office/drawing/2014/main" id="{251DECD4-A8B1-4A96-A9C8-05065862365F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4963155" y="5568171"/>
            <a:ext cx="2441691" cy="720726"/>
          </a:xfrm>
        </p:spPr>
        <p:txBody>
          <a:bodyPr rtlCol="0"/>
          <a:lstStyle/>
          <a:p>
            <a:pPr algn="ctr" rtl="0"/>
            <a:r>
              <a:rPr lang="el-GR" dirty="0">
                <a:latin typeface="Mandy's Sketch" panose="02000500000000000000" pitchFamily="2" charset="0"/>
              </a:rPr>
              <a:t>Συναισθηματικοί στόχοι</a:t>
            </a:r>
          </a:p>
        </p:txBody>
      </p:sp>
      <p:sp>
        <p:nvSpPr>
          <p:cNvPr id="18" name="Θέση κειμένου 17">
            <a:extLst>
              <a:ext uri="{FF2B5EF4-FFF2-40B4-BE49-F238E27FC236}">
                <a16:creationId xmlns:a16="http://schemas.microsoft.com/office/drawing/2014/main" id="{60D0B87D-CB88-40FC-B9B2-76F6F933EACC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871438" y="753372"/>
            <a:ext cx="3320562" cy="4783745"/>
          </a:xfrm>
        </p:spPr>
        <p:txBody>
          <a:bodyPr rtlCol="0">
            <a:normAutofit/>
          </a:bodyPr>
          <a:lstStyle/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αποδεικνύουν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ελέγχουν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επαληθεύουν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μετακινούν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τοποθετούν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εφαρμόζουν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μετρούν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οργανώνουν</a:t>
            </a:r>
          </a:p>
          <a:p>
            <a:pPr algn="ctr" rtl="0"/>
            <a:r>
              <a:rPr lang="el-GR" sz="20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σχεδιάζουν</a:t>
            </a:r>
          </a:p>
          <a:p>
            <a:pPr rtl="0"/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145029F8-F63F-48BD-8D26-E0FB1877D54A}"/>
              </a:ext>
            </a:extLst>
          </p:cNvPr>
          <p:cNvSpPr>
            <a:spLocks noGrp="1"/>
          </p:cNvSpPr>
          <p:nvPr>
            <p:ph type="body" idx="55"/>
          </p:nvPr>
        </p:nvSpPr>
        <p:spPr>
          <a:xfrm>
            <a:off x="9555572" y="5568171"/>
            <a:ext cx="1994453" cy="720726"/>
          </a:xfrm>
        </p:spPr>
        <p:txBody>
          <a:bodyPr rtlCol="0"/>
          <a:lstStyle/>
          <a:p>
            <a:pPr algn="ctr" rtl="0"/>
            <a:r>
              <a:rPr lang="el-GR" dirty="0">
                <a:latin typeface="Mandy's Sketch" panose="02000500000000000000" pitchFamily="2" charset="0"/>
              </a:rPr>
              <a:t>Ψυχοκινητικοί στόχοι</a:t>
            </a:r>
          </a:p>
        </p:txBody>
      </p:sp>
      <p:sp>
        <p:nvSpPr>
          <p:cNvPr id="29" name="Τίτλος 4">
            <a:extLst>
              <a:ext uri="{FF2B5EF4-FFF2-40B4-BE49-F238E27FC236}">
                <a16:creationId xmlns:a16="http://schemas.microsoft.com/office/drawing/2014/main" id="{3AE487CA-8F6C-4BB2-AE4D-54A8DD2A86D6}"/>
              </a:ext>
            </a:extLst>
          </p:cNvPr>
          <p:cNvSpPr txBox="1">
            <a:spLocks/>
          </p:cNvSpPr>
          <p:nvPr/>
        </p:nvSpPr>
        <p:spPr>
          <a:xfrm>
            <a:off x="4357879" y="153232"/>
            <a:ext cx="6458899" cy="56908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0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Τα παιδιά να είναι σε θέση να…</a:t>
            </a:r>
          </a:p>
        </p:txBody>
      </p:sp>
    </p:spTree>
    <p:extLst>
      <p:ext uri="{BB962C8B-B14F-4D97-AF65-F5344CB8AC3E}">
        <p14:creationId xmlns:p14="http://schemas.microsoft.com/office/powerpoint/2010/main" val="334348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εικόνας 11" descr="Αφηρημένο φόντο&#10;">
            <a:extLst>
              <a:ext uri="{FF2B5EF4-FFF2-40B4-BE49-F238E27FC236}">
                <a16:creationId xmlns:a16="http://schemas.microsoft.com/office/drawing/2014/main" id="{403E5740-1FF0-42AF-A459-70BE0BD24FD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EA4B7241-C2B7-4F61-A69C-236E16A5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9436" y="350964"/>
            <a:ext cx="5791200" cy="6300847"/>
          </a:xfrm>
        </p:spPr>
        <p:txBody>
          <a:bodyPr rtlCol="0"/>
          <a:lstStyle/>
          <a:p>
            <a:pPr rtl="0"/>
            <a:r>
              <a:rPr lang="el-GR" sz="2800" dirty="0">
                <a:latin typeface="Mandy's Sketch" panose="02000500000000000000" pitchFamily="2" charset="0"/>
                <a:ea typeface="Aka-AcidGR-Collage" panose="02000603000000000000" pitchFamily="50" charset="-95"/>
                <a:cs typeface="Xarrovv" panose="02000603000000000000" pitchFamily="50" charset="-128"/>
              </a:rPr>
              <a:t>Προτάσεις που περιγράφουν</a:t>
            </a:r>
            <a:r>
              <a:rPr lang="el-GR" sz="2800" dirty="0">
                <a:latin typeface="Mandy's Sketch" panose="02000500000000000000" pitchFamily="2" charset="0"/>
                <a:ea typeface="Xarrovv" panose="02000603000000000000" pitchFamily="50" charset="-128"/>
                <a:cs typeface="Xarrovv" panose="02000603000000000000" pitchFamily="50" charset="-128"/>
              </a:rPr>
              <a:t>:</a:t>
            </a: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* την επιθυμητή ή/και αναμενόμενη συμπεριφορά των μαθητών, </a:t>
            </a: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μετά την ολοκλήρωση της εκπαιδευτικής διαδικασίας,</a:t>
            </a: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* τις συνθήκες υπό τις οποίες αναμένεται η εμφάνιση της  συμπεριφοράς αυτής και</a:t>
            </a: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b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r>
              <a:rPr lang="el-GR" sz="28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* τα κριτήρια με τα οποία θα γίνεται ο έλεγχος της επίτευξης ή όχι του στόχου.</a:t>
            </a:r>
            <a:br>
              <a:rPr lang="el-GR" sz="3200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</a:br>
            <a:endParaRPr lang="el-GR" sz="3200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B570A010-A9F8-4D14-83CB-15683A8D5889}"/>
              </a:ext>
            </a:extLst>
          </p:cNvPr>
          <p:cNvSpPr txBox="1">
            <a:spLocks/>
          </p:cNvSpPr>
          <p:nvPr/>
        </p:nvSpPr>
        <p:spPr>
          <a:xfrm>
            <a:off x="621665" y="350964"/>
            <a:ext cx="4839970" cy="2782813"/>
          </a:xfrm>
          <a:prstGeom prst="rect">
            <a:avLst/>
          </a:prstGeom>
        </p:spPr>
        <p:txBody>
          <a:bodyPr vert="horz" wrap="square" lIns="0" tIns="12700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l-GR" spc="-125" dirty="0">
                <a:latin typeface="Mandy's Sketch" panose="02000500000000000000" pitchFamily="2" charset="0"/>
              </a:rPr>
              <a:t>Τι είναι οι μαθησιακοί στόχοι</a:t>
            </a:r>
            <a:endParaRPr lang="el-GR" spc="-190" dirty="0">
              <a:latin typeface="Mandy's Sketch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231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50184F8-7D3E-4F39-85DA-53F65AF6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7367" y="417112"/>
            <a:ext cx="5719479" cy="1447547"/>
          </a:xfrm>
        </p:spPr>
        <p:txBody>
          <a:bodyPr rtlCol="0">
            <a:noAutofit/>
          </a:bodyPr>
          <a:lstStyle/>
          <a:p>
            <a:pPr rtl="0"/>
            <a:r>
              <a:rPr lang="el-GR" sz="2800" dirty="0">
                <a:latin typeface="Mandy's Sketch" panose="02000500000000000000" pitchFamily="2" charset="0"/>
              </a:rPr>
              <a:t>Ταξινόμηση μαθησιακών στόχων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12" y="233083"/>
            <a:ext cx="5862423" cy="6382870"/>
          </a:xfrm>
        </p:spPr>
        <p:txBody>
          <a:bodyPr rtlCol="0">
            <a:normAutofit fontScale="92500" lnSpcReduction="20000"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el-GR" sz="2400" b="1" u="sng" spc="-195" dirty="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Γνωστικός</a:t>
            </a:r>
            <a:r>
              <a:rPr lang="el-GR" sz="2400" b="1" u="sng" spc="-125" dirty="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b="1" u="sng" spc="-114" dirty="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τομέας</a:t>
            </a:r>
            <a:endParaRPr lang="el-GR" sz="2400" b="1" u="sng" dirty="0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marR="13335" indent="-344805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lang="el-GR" sz="2400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οητικές </a:t>
            </a:r>
            <a:r>
              <a:rPr lang="el-GR" sz="24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διαδικασίες: μ</a:t>
            </a:r>
            <a:r>
              <a:rPr lang="el-GR" sz="2400" spc="-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 </a:t>
            </a:r>
            <a:r>
              <a:rPr lang="el-GR" sz="24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ποιους </a:t>
            </a:r>
            <a:r>
              <a:rPr lang="el-GR" sz="2400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τρόπους </a:t>
            </a:r>
            <a:r>
              <a:rPr lang="el-GR" sz="2400" spc="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οι</a:t>
            </a:r>
            <a:r>
              <a:rPr lang="el-GR" sz="2400" spc="-2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μαθητές  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σκέφτονται και </a:t>
            </a:r>
            <a:r>
              <a:rPr lang="el-GR" sz="24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δρουν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 </a:t>
            </a:r>
            <a:r>
              <a:rPr lang="el-GR" sz="24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αφού </a:t>
            </a:r>
            <a:r>
              <a:rPr lang="el-GR" sz="24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διδαχθούν 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ένα  </a:t>
            </a:r>
            <a:r>
              <a:rPr lang="el-GR" sz="24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διδακτικό</a:t>
            </a:r>
            <a:r>
              <a:rPr lang="el-GR" sz="24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αντικείμενο.</a:t>
            </a:r>
          </a:p>
          <a:p>
            <a:pPr marL="356870" marR="13335" indent="-344805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lang="el-GR" sz="24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Τι πρέπει να διατηρήσουν στη μνήμη τους μετά τη διδασκαλία και για ποιο λόγο.</a:t>
            </a:r>
          </a:p>
          <a:p>
            <a:pPr marL="356870" marR="13335" indent="-344805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lang="el-GR" sz="24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Τι πρέπει να ενστερνιστούν από τη διδασκαλία και για ποιο λόγο.</a:t>
            </a: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endParaRPr lang="el-GR" sz="2400" b="1" u="sng" spc="-12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l-GR" sz="2400" b="1" u="sng" spc="-1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Συναισθηματικός</a:t>
            </a:r>
            <a:r>
              <a:rPr lang="el-GR" sz="2400" b="1" u="sng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b="1" u="sng" spc="-11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τομέας</a:t>
            </a:r>
            <a:endParaRPr lang="el-GR" sz="2400" u="sng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marR="5080" indent="-344805">
              <a:lnSpc>
                <a:spcPct val="100000"/>
              </a:lnSpc>
              <a:spcBef>
                <a:spcPts val="484"/>
              </a:spcBef>
              <a:buChar char="•"/>
              <a:tabLst>
                <a:tab pos="356870" algn="l"/>
                <a:tab pos="357505" algn="l"/>
              </a:tabLst>
            </a:pPr>
            <a:r>
              <a:rPr lang="el-GR" sz="2400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</a:t>
            </a:r>
            <a:r>
              <a:rPr lang="el-GR" sz="24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τάσεις </a:t>
            </a:r>
            <a:r>
              <a:rPr lang="el-GR" sz="2400" spc="-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και 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αξίες </a:t>
            </a:r>
            <a:r>
              <a:rPr lang="el-GR" sz="24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που </a:t>
            </a:r>
            <a:r>
              <a:rPr lang="el-GR" sz="24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διαμορφώνουν </a:t>
            </a:r>
            <a:r>
              <a:rPr lang="el-GR" sz="2400" spc="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οι</a:t>
            </a:r>
            <a:r>
              <a:rPr lang="el-GR" sz="2400" spc="-3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μαθητές,  </a:t>
            </a:r>
            <a:r>
              <a:rPr lang="el-GR" sz="24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μετά </a:t>
            </a:r>
            <a:r>
              <a:rPr lang="el-GR" sz="24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 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διδασκαλία </a:t>
            </a:r>
            <a:r>
              <a:rPr lang="el-GR" sz="24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ενός</a:t>
            </a:r>
            <a:r>
              <a:rPr lang="el-GR" sz="2400" spc="-229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αντικειμένου.</a:t>
            </a:r>
          </a:p>
          <a:p>
            <a:pPr marL="356870" marR="5080" indent="-344805">
              <a:lnSpc>
                <a:spcPct val="100000"/>
              </a:lnSpc>
              <a:spcBef>
                <a:spcPts val="484"/>
              </a:spcBef>
              <a:buChar char="•"/>
              <a:tabLst>
                <a:tab pos="356870" algn="l"/>
                <a:tab pos="357505" algn="l"/>
              </a:tabLst>
            </a:pPr>
            <a:r>
              <a:rPr lang="el-GR" sz="24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Συναισθήματα που βιώνουν ή αναπτύσσουν κατά τη διάρκεια της διδασκαλίας ή μετά από αυτήν.</a:t>
            </a:r>
            <a:endParaRPr lang="el-GR" sz="24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endParaRPr lang="el-GR" sz="2400" b="1" u="sng" spc="-125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l-GR" sz="2400" b="1" u="sng" spc="-1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Ψυχοκινητικός </a:t>
            </a:r>
            <a:r>
              <a:rPr lang="el-GR" sz="2400" b="1" u="sng" spc="-11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τομέας</a:t>
            </a:r>
            <a:endParaRPr lang="el-GR" sz="2400" u="sng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marR="214629" indent="-344805">
              <a:lnSpc>
                <a:spcPct val="100000"/>
              </a:lnSpc>
              <a:spcBef>
                <a:spcPts val="480"/>
              </a:spcBef>
              <a:buChar char="•"/>
              <a:tabLst>
                <a:tab pos="356870" algn="l"/>
                <a:tab pos="357505" algn="l"/>
              </a:tabLst>
            </a:pPr>
            <a:r>
              <a:rPr lang="el-GR" sz="2400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</a:t>
            </a:r>
            <a:r>
              <a:rPr lang="el-GR" sz="24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ινητικές </a:t>
            </a:r>
            <a:r>
              <a:rPr lang="el-GR" sz="24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δεξιότητες </a:t>
            </a:r>
            <a:r>
              <a:rPr lang="el-GR" sz="2400" spc="-1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που </a:t>
            </a:r>
            <a:r>
              <a:rPr lang="el-GR" sz="24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αποκτούν </a:t>
            </a:r>
            <a:r>
              <a:rPr lang="el-GR" sz="2400" spc="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οι</a:t>
            </a:r>
            <a:r>
              <a:rPr lang="el-GR" sz="2400" spc="-2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μαθητές,  </a:t>
            </a:r>
            <a:r>
              <a:rPr lang="el-GR" sz="2400" spc="-1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από </a:t>
            </a:r>
            <a:r>
              <a:rPr lang="el-GR" sz="24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 </a:t>
            </a:r>
            <a:r>
              <a:rPr lang="el-GR" sz="24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διδασκαλία </a:t>
            </a:r>
            <a:r>
              <a:rPr lang="el-GR" sz="24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ενός</a:t>
            </a:r>
            <a:r>
              <a:rPr lang="el-GR" sz="2400" spc="-1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αντικειμένου.</a:t>
            </a:r>
            <a:endParaRPr lang="el-GR" sz="24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pic>
        <p:nvPicPr>
          <p:cNvPr id="20" name="Θέση εικόνας 19" descr="Αφηρημένο φόντο">
            <a:extLst>
              <a:ext uri="{FF2B5EF4-FFF2-40B4-BE49-F238E27FC236}">
                <a16:creationId xmlns:a16="http://schemas.microsoft.com/office/drawing/2014/main" id="{61169563-0C6E-483D-91B6-7AB8952A8FA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905111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50184F8-7D3E-4F39-85DA-53F65AF6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57367" y="417112"/>
            <a:ext cx="5719479" cy="1447547"/>
          </a:xfrm>
        </p:spPr>
        <p:txBody>
          <a:bodyPr rtlCol="0">
            <a:noAutofit/>
          </a:bodyPr>
          <a:lstStyle/>
          <a:p>
            <a:pPr rtl="0"/>
            <a:r>
              <a:rPr lang="el-GR" sz="2800" dirty="0">
                <a:latin typeface="Mandy's Sketch" panose="02000500000000000000" pitchFamily="2" charset="0"/>
              </a:rPr>
              <a:t>Ταξινόμηση μαθησιακών στόχων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BC30F8-1890-4494-869A-DCD11E9F5FF4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12" y="233083"/>
            <a:ext cx="5862423" cy="6382870"/>
          </a:xfrm>
        </p:spPr>
        <p:txBody>
          <a:bodyPr rtlCol="0">
            <a:norm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endParaRPr lang="el-GR" b="1" u="sng" spc="-195" dirty="0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endParaRPr lang="el-GR" b="1" u="sng" spc="-195" dirty="0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endParaRPr lang="el-GR" sz="2400" b="1" u="sng" spc="-195" dirty="0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lang="el-GR" sz="2400" b="1" u="sng" spc="-195" dirty="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Γνωστικός</a:t>
            </a:r>
            <a:r>
              <a:rPr lang="el-GR" sz="2400" b="1" u="sng" spc="-125" dirty="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b="1" u="sng" spc="-114" dirty="0">
                <a:solidFill>
                  <a:schemeClr val="bg2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τομέας</a:t>
            </a:r>
            <a:endParaRPr lang="el-GR" sz="2400" b="1" u="sng" dirty="0">
              <a:solidFill>
                <a:schemeClr val="bg2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l-GR" sz="2400" b="1" spc="-1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Γνώση, κατανόηση, εφαρμογή, ανάλυση, σύνθεση, αξιολόγηση.</a:t>
            </a: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endParaRPr lang="el-GR" sz="2400" b="1" spc="-12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l-GR" sz="2400" b="1" u="sng" spc="-1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Συναισθηματικός</a:t>
            </a:r>
            <a:r>
              <a:rPr lang="el-GR" sz="2400" b="1" u="sng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400" b="1" u="sng" spc="-11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τομέας</a:t>
            </a:r>
            <a:endParaRPr lang="el-GR" sz="2400" b="1" u="sng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l-GR" sz="2400" b="1" spc="-1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Στάσεις, συναισθήματα, πεποιθήσεις, αξίες, ενδιαφέροντα.</a:t>
            </a: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endParaRPr lang="el-GR" sz="2400" b="1" spc="-125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el-GR" sz="2400" b="1" u="sng" spc="-1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Ψυχοκινητικός </a:t>
            </a:r>
            <a:r>
              <a:rPr lang="el-GR" sz="2400" b="1" u="sng" spc="-11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τομέας</a:t>
            </a:r>
            <a:endParaRPr lang="el-GR" sz="2400" b="1" u="sng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065" marR="214629">
              <a:lnSpc>
                <a:spcPct val="100000"/>
              </a:lnSpc>
              <a:spcBef>
                <a:spcPts val="480"/>
              </a:spcBef>
              <a:tabLst>
                <a:tab pos="356870" algn="l"/>
                <a:tab pos="357505" algn="l"/>
              </a:tabLst>
            </a:pPr>
            <a:r>
              <a:rPr lang="el-GR" sz="2400" b="1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Κινητικές δεξιότητες, συμμετοχή του σώματος, κίνηση, τοποθέτηση στο χώρο.</a:t>
            </a:r>
            <a:endParaRPr lang="el-GR" sz="2400" b="1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pic>
        <p:nvPicPr>
          <p:cNvPr id="20" name="Θέση εικόνας 19" descr="Αφηρημένο φόντο">
            <a:extLst>
              <a:ext uri="{FF2B5EF4-FFF2-40B4-BE49-F238E27FC236}">
                <a16:creationId xmlns:a16="http://schemas.microsoft.com/office/drawing/2014/main" id="{61169563-0C6E-483D-91B6-7AB8952A8FA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502945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Θέση εικόνας 19" descr="Αφηρημένο φόντο&#10;">
            <a:extLst>
              <a:ext uri="{FF2B5EF4-FFF2-40B4-BE49-F238E27FC236}">
                <a16:creationId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3135" y="791147"/>
            <a:ext cx="3246204" cy="5385816"/>
          </a:xfrm>
        </p:spPr>
      </p:pic>
      <p:sp>
        <p:nvSpPr>
          <p:cNvPr id="5" name="Τίτλος 4">
            <a:extLst>
              <a:ext uri="{FF2B5EF4-FFF2-40B4-BE49-F238E27FC236}">
                <a16:creationId xmlns:a16="http://schemas.microsoft.com/office/drawing/2014/main" id="{FF93F71D-1663-42FA-A91E-FA23F03F0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732" y="791147"/>
            <a:ext cx="4494133" cy="804338"/>
          </a:xfrm>
        </p:spPr>
        <p:txBody>
          <a:bodyPr rtlCol="0">
            <a:normAutofit fontScale="90000"/>
          </a:bodyPr>
          <a:lstStyle/>
          <a:p>
            <a:pPr rtl="0"/>
            <a:r>
              <a:rPr lang="el-GR" dirty="0">
                <a:latin typeface="Mandy's Sketch" panose="02000500000000000000" pitchFamily="2" charset="0"/>
              </a:rPr>
              <a:t>ΓΝΩΣΤΙΚΟΙ ΣΤΟΧΟΙ</a:t>
            </a:r>
          </a:p>
        </p:txBody>
      </p:sp>
      <p:sp>
        <p:nvSpPr>
          <p:cNvPr id="6" name="Τίτλος 4">
            <a:extLst>
              <a:ext uri="{FF2B5EF4-FFF2-40B4-BE49-F238E27FC236}">
                <a16:creationId xmlns:a16="http://schemas.microsoft.com/office/drawing/2014/main" id="{8FF2EAB7-24BA-49C7-9297-263688E01F17}"/>
              </a:ext>
            </a:extLst>
          </p:cNvPr>
          <p:cNvSpPr txBox="1">
            <a:spLocks/>
          </p:cNvSpPr>
          <p:nvPr/>
        </p:nvSpPr>
        <p:spPr>
          <a:xfrm>
            <a:off x="5315621" y="2144995"/>
            <a:ext cx="6657036" cy="4495088"/>
          </a:xfrm>
          <a:prstGeom prst="rect">
            <a:avLst/>
          </a:prstGeom>
        </p:spPr>
        <p:txBody>
          <a:bodyPr vert="horz" lIns="0" tIns="0" rIns="0" bIns="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l-GR" dirty="0">
              <a:latin typeface="Mandy's Sketch" panose="02000500000000000000" pitchFamily="2" charset="0"/>
            </a:endParaRPr>
          </a:p>
        </p:txBody>
      </p:sp>
      <p:sp>
        <p:nvSpPr>
          <p:cNvPr id="18" name="Βέλος: Επάνω 17">
            <a:extLst>
              <a:ext uri="{FF2B5EF4-FFF2-40B4-BE49-F238E27FC236}">
                <a16:creationId xmlns:a16="http://schemas.microsoft.com/office/drawing/2014/main" id="{2F38B8C9-CB1A-435D-9D1A-470E1F4DDFA3}"/>
              </a:ext>
            </a:extLst>
          </p:cNvPr>
          <p:cNvSpPr/>
          <p:nvPr/>
        </p:nvSpPr>
        <p:spPr>
          <a:xfrm>
            <a:off x="4871103" y="3332861"/>
            <a:ext cx="600932" cy="1961618"/>
          </a:xfrm>
          <a:prstGeom prst="upArrow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7" name="Πίνακας 16">
            <a:extLst>
              <a:ext uri="{FF2B5EF4-FFF2-40B4-BE49-F238E27FC236}">
                <a16:creationId xmlns:a16="http://schemas.microsoft.com/office/drawing/2014/main" id="{2C456436-39E4-46D5-A2BA-0341015D4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713162"/>
              </p:ext>
            </p:extLst>
          </p:nvPr>
        </p:nvGraphicFramePr>
        <p:xfrm>
          <a:off x="5546221" y="2144995"/>
          <a:ext cx="5888051" cy="4315624"/>
        </p:xfrm>
        <a:graphic>
          <a:graphicData uri="http://schemas.openxmlformats.org/drawingml/2006/table">
            <a:tbl>
              <a:tblPr/>
              <a:tblGrid>
                <a:gridCol w="5888051">
                  <a:extLst>
                    <a:ext uri="{9D8B030D-6E8A-4147-A177-3AD203B41FA5}">
                      <a16:colId xmlns:a16="http://schemas.microsoft.com/office/drawing/2014/main" val="2742690601"/>
                    </a:ext>
                  </a:extLst>
                </a:gridCol>
              </a:tblGrid>
              <a:tr h="6978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F2F2F2"/>
                          </a:solidFill>
                          <a:effectLst/>
                          <a:latin typeface="Comiccity" panose="02000000000000000000" pitchFamily="2" charset="0"/>
                        </a:rPr>
                        <a:t>Υψηλού επιπέδου δεξιότητες σκέψης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815937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endParaRPr lang="el-GR" sz="2000" b="0" i="0" u="none" strike="noStrike">
                        <a:solidFill>
                          <a:srgbClr val="F2F2F2"/>
                        </a:solidFill>
                        <a:effectLst/>
                        <a:latin typeface="Comiccity" panose="020000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284599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808080"/>
                          </a:solidFill>
                          <a:effectLst/>
                          <a:latin typeface="Comiccity" panose="02000000000000000000" pitchFamily="2" charset="0"/>
                        </a:rPr>
                        <a:t>Δημιουργώ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958232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808080"/>
                          </a:solidFill>
                          <a:effectLst/>
                          <a:latin typeface="Comiccity" panose="02000000000000000000" pitchFamily="2" charset="0"/>
                        </a:rPr>
                        <a:t>Αξιολογώ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603349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808080"/>
                          </a:solidFill>
                          <a:effectLst/>
                          <a:latin typeface="Comiccity" panose="02000000000000000000" pitchFamily="2" charset="0"/>
                        </a:rPr>
                        <a:t>Αναλύω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203623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808080"/>
                          </a:solidFill>
                          <a:effectLst/>
                          <a:latin typeface="Comiccity" panose="02000000000000000000" pitchFamily="2" charset="0"/>
                        </a:rPr>
                        <a:t>Εφαρμόζω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286444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808080"/>
                          </a:solidFill>
                          <a:effectLst/>
                          <a:latin typeface="Comiccity" panose="02000000000000000000" pitchFamily="2" charset="0"/>
                        </a:rPr>
                        <a:t>Κατανοώ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299653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>
                          <a:solidFill>
                            <a:srgbClr val="808080"/>
                          </a:solidFill>
                          <a:effectLst/>
                          <a:latin typeface="Comiccity" panose="02000000000000000000" pitchFamily="2" charset="0"/>
                        </a:rPr>
                        <a:t>Θυμάμαι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960067"/>
                  </a:ext>
                </a:extLst>
              </a:tr>
              <a:tr h="365003">
                <a:tc>
                  <a:txBody>
                    <a:bodyPr/>
                    <a:lstStyle/>
                    <a:p>
                      <a:pPr algn="ctr" fontAlgn="ctr"/>
                      <a:endParaRPr lang="el-GR" sz="2000" b="0" i="0" u="none" strike="noStrike">
                        <a:solidFill>
                          <a:srgbClr val="F2F2F2"/>
                        </a:solidFill>
                        <a:effectLst/>
                        <a:latin typeface="Comiccity" panose="02000000000000000000" pitchFamily="2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6286435"/>
                  </a:ext>
                </a:extLst>
              </a:tr>
              <a:tr h="69780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000" b="0" i="0" u="none" strike="noStrike" dirty="0">
                          <a:solidFill>
                            <a:srgbClr val="F2F2F2"/>
                          </a:solidFill>
                          <a:effectLst/>
                          <a:latin typeface="Comiccity" panose="02000000000000000000" pitchFamily="2" charset="0"/>
                        </a:rPr>
                        <a:t>Χαμηλού επιπέδου δεξιότητες σκέψης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337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4296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Θέση εικόνας 19" descr="Αφηρημένο φόντο&#10;">
            <a:extLst>
              <a:ext uri="{FF2B5EF4-FFF2-40B4-BE49-F238E27FC236}">
                <a16:creationId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6905" y="642493"/>
            <a:ext cx="3246204" cy="5385816"/>
          </a:xfrm>
        </p:spPr>
      </p:pic>
      <p:sp>
        <p:nvSpPr>
          <p:cNvPr id="5" name="Τίτλος 4">
            <a:extLst>
              <a:ext uri="{FF2B5EF4-FFF2-40B4-BE49-F238E27FC236}">
                <a16:creationId xmlns:a16="http://schemas.microsoft.com/office/drawing/2014/main" id="{FF93F71D-1663-42FA-A91E-FA23F03F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el-GR" dirty="0">
                <a:latin typeface="Mandy's Sketch" panose="02000500000000000000" pitchFamily="2" charset="0"/>
              </a:rPr>
              <a:t>ΣΥΝΑΙΣΘΗΜΑΤΙΚΟΙ ΣΤΟΧΟΙ</a:t>
            </a: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59C130F-9EE4-4384-B591-2658AD910209}"/>
              </a:ext>
            </a:extLst>
          </p:cNvPr>
          <p:cNvSpPr txBox="1"/>
          <p:nvPr/>
        </p:nvSpPr>
        <p:spPr>
          <a:xfrm>
            <a:off x="5647761" y="2292572"/>
            <a:ext cx="1938655" cy="347531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2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αποδέχεται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2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αμφισβητεί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απορρίπτει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αρνείται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διερωτάται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εκτιμά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ενθαρρύνει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2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υιοθετεί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56870" indent="-34480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356870" algn="l"/>
                <a:tab pos="35750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2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υποκινεί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2F0FDAC6-1189-4E77-A623-096C4509A908}"/>
              </a:ext>
            </a:extLst>
          </p:cNvPr>
          <p:cNvSpPr txBox="1"/>
          <p:nvPr/>
        </p:nvSpPr>
        <p:spPr>
          <a:xfrm>
            <a:off x="7956135" y="2292572"/>
            <a:ext cx="4038641" cy="3321422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υπ</a:t>
            </a:r>
            <a:r>
              <a:rPr sz="2000" spc="-65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οστηρίζει</a:t>
            </a:r>
            <a:r>
              <a:rPr lang="el-GR" sz="20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213360" indent="-201295">
              <a:lnSpc>
                <a:spcPct val="100000"/>
              </a:lnSpc>
              <a:spcBef>
                <a:spcPts val="6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1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1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επιλέγει/</a:t>
            </a:r>
            <a:r>
              <a:rPr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</a:t>
            </a:r>
            <a:r>
              <a:rPr sz="2000" spc="-70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ροτιμά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 marR="97790">
              <a:lnSpc>
                <a:spcPct val="100000"/>
              </a:lnSpc>
              <a:spcBef>
                <a:spcPts val="600"/>
              </a:spcBef>
              <a:buSzPct val="95000"/>
              <a:buFont typeface="Wingdings"/>
              <a:buChar char=""/>
              <a:tabLst>
                <a:tab pos="269240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 </a:t>
            </a:r>
            <a:r>
              <a:rPr lang="el-GR" sz="20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διαμορφώσει</a:t>
            </a:r>
            <a:r>
              <a:rPr sz="20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95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στάση</a:t>
            </a:r>
            <a:r>
              <a:rPr sz="20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 </a:t>
            </a:r>
            <a:r>
              <a:rPr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</a:t>
            </a:r>
            <a:r>
              <a:rPr sz="2000" spc="-60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έν</a:t>
            </a:r>
            <a:r>
              <a:rPr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αντι</a:t>
            </a:r>
            <a:r>
              <a:rPr sz="20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στο</a:t>
            </a: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 marR="546735">
              <a:lnSpc>
                <a:spcPct val="100000"/>
              </a:lnSpc>
              <a:spcBef>
                <a:spcPts val="600"/>
              </a:spcBef>
              <a:buSzPct val="95000"/>
              <a:buFont typeface="Wingdings"/>
              <a:buChar char=""/>
              <a:tabLst>
                <a:tab pos="269240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 </a:t>
            </a:r>
            <a:r>
              <a:rPr sz="2000" spc="10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είν</a:t>
            </a:r>
            <a:r>
              <a:rPr sz="2000" spc="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αι</a:t>
            </a:r>
            <a:r>
              <a:rPr sz="2000" spc="-1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ευνοϊκά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/αρνητικά</a:t>
            </a:r>
            <a:r>
              <a:rPr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35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</a:t>
            </a:r>
            <a:r>
              <a:rPr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ακείμενο</a:t>
            </a:r>
            <a:r>
              <a:rPr lang="el-GR"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ς/η</a:t>
            </a:r>
            <a:r>
              <a:rPr sz="2000" spc="-11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σε</a:t>
            </a:r>
            <a:r>
              <a:rPr lang="el-GR" sz="20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268605" indent="-256540">
              <a:lnSpc>
                <a:spcPct val="100000"/>
              </a:lnSpc>
              <a:spcBef>
                <a:spcPts val="600"/>
              </a:spcBef>
              <a:buSzPct val="95000"/>
              <a:buFont typeface="Wingdings"/>
              <a:buChar char=""/>
              <a:tabLst>
                <a:tab pos="269240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 </a:t>
            </a:r>
            <a:r>
              <a:rPr sz="2000" spc="-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δίνει </a:t>
            </a:r>
            <a:r>
              <a:rPr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35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ξί</a:t>
            </a:r>
            <a:r>
              <a:rPr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</a:t>
            </a:r>
            <a:r>
              <a:rPr sz="2000" spc="-20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στο</a:t>
            </a: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268605" indent="-256540">
              <a:lnSpc>
                <a:spcPct val="100000"/>
              </a:lnSpc>
              <a:spcBef>
                <a:spcPts val="600"/>
              </a:spcBef>
              <a:buSzPct val="95000"/>
              <a:buFont typeface="Wingdings"/>
              <a:buChar char=""/>
              <a:tabLst>
                <a:tab pos="269240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 </a:t>
            </a:r>
            <a:r>
              <a:rPr sz="20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επιθυμεί </a:t>
            </a:r>
            <a:r>
              <a:rPr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να</a:t>
            </a:r>
            <a:r>
              <a:rPr sz="2000" spc="-20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40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κάνει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2700" marR="5080">
              <a:lnSpc>
                <a:spcPct val="100000"/>
              </a:lnSpc>
              <a:spcBef>
                <a:spcPts val="600"/>
              </a:spcBef>
              <a:buSzPct val="95000"/>
              <a:buFont typeface="Wingdings"/>
              <a:buChar char=""/>
              <a:tabLst>
                <a:tab pos="269240" algn="l"/>
              </a:tabLst>
            </a:pPr>
            <a:r>
              <a:rPr lang="el-GR"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</a:t>
            </a:r>
            <a:r>
              <a:rPr sz="20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 </a:t>
            </a:r>
            <a:r>
              <a:rPr sz="2000" spc="10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είν</a:t>
            </a:r>
            <a:r>
              <a:rPr sz="2000" spc="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αι </a:t>
            </a:r>
            <a:r>
              <a:rPr sz="2000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πρόθυμο</a:t>
            </a:r>
            <a:r>
              <a:rPr lang="el-GR" sz="2000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ς/η</a:t>
            </a:r>
            <a:r>
              <a:rPr sz="2000" spc="-2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να  </a:t>
            </a:r>
            <a:r>
              <a:rPr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κάνει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…</a:t>
            </a:r>
            <a:endParaRPr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4569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9FFA9230-37E2-4CEB-A3E5-B704CE273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5335" y="707529"/>
            <a:ext cx="9209816" cy="569086"/>
          </a:xfrm>
        </p:spPr>
        <p:txBody>
          <a:bodyPr rtlCol="0">
            <a:normAutofit fontScale="90000"/>
          </a:bodyPr>
          <a:lstStyle/>
          <a:p>
            <a:pPr rtl="0"/>
            <a:r>
              <a:rPr lang="el-GR" dirty="0">
                <a:latin typeface="Mandy's Sketch" panose="02000500000000000000" pitchFamily="2" charset="0"/>
              </a:rPr>
              <a:t>ΒΑΘΜΙΔΕΣ ΣΥΝΑΙΣΘΗΜΑΤΙΚΩΝ ΣΤΟΧΩΝ</a:t>
            </a:r>
          </a:p>
        </p:txBody>
      </p:sp>
      <p:sp>
        <p:nvSpPr>
          <p:cNvPr id="10" name="Θέση κειμένου 9">
            <a:extLst>
              <a:ext uri="{FF2B5EF4-FFF2-40B4-BE49-F238E27FC236}">
                <a16:creationId xmlns:a16="http://schemas.microsoft.com/office/drawing/2014/main" id="{89BE0DA3-3A03-418B-B7CF-0D4107499B9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26927" y="1795547"/>
            <a:ext cx="978408" cy="978408"/>
          </a:xfrm>
        </p:spPr>
        <p:txBody>
          <a:bodyPr rtlCol="0"/>
          <a:lstStyle/>
          <a:p>
            <a:pPr rtl="0"/>
            <a:r>
              <a:rPr lang="el-GR" dirty="0"/>
              <a:t>1</a:t>
            </a: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4E74A44B-1AAF-44D0-A426-104890F03E29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31930" y="2888796"/>
            <a:ext cx="2944368" cy="328343"/>
          </a:xfrm>
        </p:spPr>
        <p:txBody>
          <a:bodyPr rtlCol="0">
            <a:normAutofit/>
          </a:bodyPr>
          <a:lstStyle/>
          <a:p>
            <a:pPr marL="90805" marR="908685" algn="ctr">
              <a:lnSpc>
                <a:spcPct val="100000"/>
              </a:lnSpc>
              <a:spcBef>
                <a:spcPts val="240"/>
              </a:spcBef>
            </a:pPr>
            <a:r>
              <a:rPr lang="el-GR" sz="2000" b="1" spc="-150" dirty="0">
                <a:latin typeface="Aka-AcidGR-Collage" panose="02000603000000000000" pitchFamily="50" charset="-95"/>
                <a:ea typeface="Aka-AcidGR-Collage" panose="02000603000000000000" pitchFamily="50" charset="-95"/>
                <a:cs typeface="Arial"/>
              </a:rPr>
              <a:t>Π ρ ό σ λ η ψ η</a:t>
            </a:r>
            <a:endParaRPr lang="el-GR" sz="2000" dirty="0">
              <a:latin typeface="Aka-AcidGR-Collage" panose="02000603000000000000" pitchFamily="50" charset="-95"/>
              <a:ea typeface="Aka-AcidGR-Collage" panose="02000603000000000000" pitchFamily="50" charset="-95"/>
              <a:cs typeface="Arial"/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D5450AF9-6A8E-4054-A832-F7BF5DA0E16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38657" y="3311508"/>
            <a:ext cx="3237641" cy="3286516"/>
          </a:xfrm>
        </p:spPr>
        <p:txBody>
          <a:bodyPr rtlCol="0">
            <a:normAutofit/>
          </a:bodyPr>
          <a:lstStyle/>
          <a:p>
            <a:pPr marL="91440" marR="328930" algn="ctr">
              <a:lnSpc>
                <a:spcPct val="100299"/>
              </a:lnSpc>
              <a:spcBef>
                <a:spcPts val="229"/>
              </a:spcBef>
            </a:pPr>
            <a:r>
              <a:rPr lang="el-GR" sz="2000" spc="-1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Η</a:t>
            </a:r>
            <a:r>
              <a:rPr lang="el-GR" sz="2000" spc="-3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 </a:t>
            </a:r>
            <a:r>
              <a:rPr lang="el-GR" sz="20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πρόσληψη </a:t>
            </a:r>
            <a:r>
              <a:rPr lang="el-GR"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ή </a:t>
            </a:r>
            <a:r>
              <a:rPr lang="el-GR"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σύλληψη </a:t>
            </a:r>
            <a:r>
              <a:rPr lang="el-GR"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(</a:t>
            </a:r>
            <a:r>
              <a:rPr lang="el-GR" sz="2000" spc="-15" dirty="0" err="1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perception</a:t>
            </a:r>
            <a:r>
              <a:rPr lang="el-GR"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) δ</a:t>
            </a:r>
            <a:r>
              <a:rPr lang="el-GR" sz="20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ιακρίνεται κατά σειρά εφαρμογής σε </a:t>
            </a:r>
            <a:r>
              <a:rPr lang="el-GR" sz="2000" b="1" spc="-1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συνειδητοποίηση –δεκτικότητα – επιλογή.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12" name="Θέση κειμένου 11">
            <a:extLst>
              <a:ext uri="{FF2B5EF4-FFF2-40B4-BE49-F238E27FC236}">
                <a16:creationId xmlns:a16="http://schemas.microsoft.com/office/drawing/2014/main" id="{CC46A248-3DD2-4083-A410-269D3C38BC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71314" y="1782110"/>
            <a:ext cx="978408" cy="978408"/>
          </a:xfrm>
        </p:spPr>
        <p:txBody>
          <a:bodyPr rtlCol="0"/>
          <a:lstStyle/>
          <a:p>
            <a:pPr rtl="0"/>
            <a:r>
              <a:rPr lang="el-GR" dirty="0"/>
              <a:t>2</a:t>
            </a:r>
          </a:p>
        </p:txBody>
      </p:sp>
      <p:sp>
        <p:nvSpPr>
          <p:cNvPr id="13" name="Θέση κειμένου 12">
            <a:extLst>
              <a:ext uri="{FF2B5EF4-FFF2-40B4-BE49-F238E27FC236}">
                <a16:creationId xmlns:a16="http://schemas.microsoft.com/office/drawing/2014/main" id="{C2591E4E-87B2-4D64-B582-FBD4968920C5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377538" y="2905646"/>
            <a:ext cx="2944368" cy="328343"/>
          </a:xfrm>
        </p:spPr>
        <p:txBody>
          <a:bodyPr rtlCol="0"/>
          <a:lstStyle/>
          <a:p>
            <a:pPr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Ανταπόκριση ή αντίδραση</a:t>
            </a:r>
          </a:p>
        </p:txBody>
      </p:sp>
      <p:sp>
        <p:nvSpPr>
          <p:cNvPr id="11" name="Θέση κειμένου 10">
            <a:extLst>
              <a:ext uri="{FF2B5EF4-FFF2-40B4-BE49-F238E27FC236}">
                <a16:creationId xmlns:a16="http://schemas.microsoft.com/office/drawing/2014/main" id="{D02433E8-0DB5-41D8-8B35-D76C17922FE5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4118279" y="3401142"/>
            <a:ext cx="2944368" cy="3286516"/>
          </a:xfrm>
        </p:spPr>
        <p:txBody>
          <a:bodyPr rtlCol="0">
            <a:noAutofit/>
          </a:bodyPr>
          <a:lstStyle/>
          <a:p>
            <a:pPr marL="91440" marR="273685">
              <a:lnSpc>
                <a:spcPct val="100299"/>
              </a:lnSpc>
              <a:spcBef>
                <a:spcPts val="229"/>
              </a:spcBef>
            </a:pPr>
            <a:r>
              <a:rPr lang="el-GR" sz="20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Προϋποθέτει 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την </a:t>
            </a:r>
            <a:r>
              <a:rPr lang="el-GR" sz="20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«πρόσληψη»: ο</a:t>
            </a:r>
            <a:r>
              <a:rPr lang="el-GR"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μαθητής εκδηλώνει </a:t>
            </a:r>
            <a:r>
              <a:rPr lang="el-GR" sz="2000" b="1" spc="-10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διάθεση </a:t>
            </a:r>
            <a:r>
              <a:rPr lang="el-GR" sz="2000" b="1" spc="-1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συμμετοχής </a:t>
            </a:r>
            <a:r>
              <a:rPr lang="el-GR" sz="20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στη  </a:t>
            </a:r>
            <a:r>
              <a:rPr lang="el-GR" sz="2000" spc="-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διδακτική </a:t>
            </a:r>
            <a:r>
              <a:rPr lang="el-GR" sz="20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διαδικασία. </a:t>
            </a:r>
          </a:p>
          <a:p>
            <a:pPr marL="91440" marR="273685">
              <a:lnSpc>
                <a:spcPct val="100299"/>
              </a:lnSpc>
              <a:spcBef>
                <a:spcPts val="229"/>
              </a:spcBef>
            </a:pPr>
            <a:endParaRPr lang="el-GR" sz="2000" spc="-25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91440" marR="273685">
              <a:lnSpc>
                <a:spcPct val="100299"/>
              </a:lnSpc>
              <a:spcBef>
                <a:spcPts val="229"/>
              </a:spcBef>
            </a:pPr>
            <a:r>
              <a:rPr lang="el-GR" sz="20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Διακρίνεται </a:t>
            </a:r>
            <a:r>
              <a:rPr lang="el-GR" sz="20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σε  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συγκατάθεση - επιθυμία </a:t>
            </a:r>
            <a:r>
              <a:rPr lang="el-GR"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για </a:t>
            </a:r>
            <a:r>
              <a:rPr lang="el-GR" sz="20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ανταπόκριση - ι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κανοποίηση </a:t>
            </a:r>
            <a:r>
              <a:rPr lang="el-GR"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για 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την</a:t>
            </a:r>
            <a:r>
              <a:rPr lang="el-GR" sz="2000" spc="-2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ανταπόκριση.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  <p:sp>
        <p:nvSpPr>
          <p:cNvPr id="15" name="Θέση κειμένου 14">
            <a:extLst>
              <a:ext uri="{FF2B5EF4-FFF2-40B4-BE49-F238E27FC236}">
                <a16:creationId xmlns:a16="http://schemas.microsoft.com/office/drawing/2014/main" id="{A0DE6855-935C-4D9C-A6CA-A30ED4BC73A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784643" y="1781499"/>
            <a:ext cx="978408" cy="978408"/>
          </a:xfrm>
        </p:spPr>
        <p:txBody>
          <a:bodyPr rtlCol="0"/>
          <a:lstStyle/>
          <a:p>
            <a:pPr rtl="0"/>
            <a:r>
              <a:rPr lang="el-GR" dirty="0"/>
              <a:t>3</a:t>
            </a:r>
          </a:p>
        </p:txBody>
      </p:sp>
      <p:sp>
        <p:nvSpPr>
          <p:cNvPr id="16" name="Θέση κειμένου 15">
            <a:extLst>
              <a:ext uri="{FF2B5EF4-FFF2-40B4-BE49-F238E27FC236}">
                <a16:creationId xmlns:a16="http://schemas.microsoft.com/office/drawing/2014/main" id="{A9BECA94-5E25-4E6D-A58C-7792A89CED7C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90867" y="2905645"/>
            <a:ext cx="2944368" cy="328343"/>
          </a:xfrm>
        </p:spPr>
        <p:txBody>
          <a:bodyPr rtlCol="0">
            <a:normAutofit/>
          </a:bodyPr>
          <a:lstStyle/>
          <a:p>
            <a:pPr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Εκτίμηση αξιών ή  αποτίμηση</a:t>
            </a:r>
          </a:p>
        </p:txBody>
      </p:sp>
      <p:sp>
        <p:nvSpPr>
          <p:cNvPr id="14" name="Θέση κειμένου 13">
            <a:extLst>
              <a:ext uri="{FF2B5EF4-FFF2-40B4-BE49-F238E27FC236}">
                <a16:creationId xmlns:a16="http://schemas.microsoft.com/office/drawing/2014/main" id="{1A32FF73-A652-43C6-96BD-425851F591BC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067466" y="3311508"/>
            <a:ext cx="3237641" cy="3376150"/>
          </a:xfrm>
        </p:spPr>
        <p:txBody>
          <a:bodyPr rtlCol="0">
            <a:normAutofit/>
          </a:bodyPr>
          <a:lstStyle/>
          <a:p>
            <a:pPr marL="91440" marR="143510">
              <a:lnSpc>
                <a:spcPct val="100000"/>
              </a:lnSpc>
              <a:spcBef>
                <a:spcPts val="245"/>
              </a:spcBef>
            </a:pPr>
            <a:r>
              <a:rPr lang="el-GR" sz="17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Ο μαθητής να καταστεί </a:t>
            </a:r>
            <a:r>
              <a:rPr lang="el-GR" sz="1700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ικανός</a:t>
            </a:r>
            <a:endParaRPr lang="el-GR" sz="1700" spc="-3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377190" marR="143510" indent="-285750">
              <a:lnSpc>
                <a:spcPct val="100000"/>
              </a:lnSpc>
              <a:spcBef>
                <a:spcPts val="245"/>
              </a:spcBef>
              <a:buFont typeface="Arial" panose="020B0604020202020204" pitchFamily="34" charset="0"/>
              <a:buChar char="•"/>
            </a:pPr>
            <a:r>
              <a:rPr lang="el-GR" sz="1700" b="1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να ενστερνίζεται </a:t>
            </a:r>
            <a:r>
              <a:rPr lang="el-GR" sz="1700" b="1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αξίες</a:t>
            </a:r>
            <a:r>
              <a:rPr lang="el-GR" sz="17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</a:t>
            </a:r>
          </a:p>
          <a:p>
            <a:pPr marL="377190" marR="143510" indent="-285750">
              <a:lnSpc>
                <a:spcPct val="100000"/>
              </a:lnSpc>
              <a:spcBef>
                <a:spcPts val="245"/>
              </a:spcBef>
              <a:buFont typeface="Arial" panose="020B0604020202020204" pitchFamily="34" charset="0"/>
              <a:buChar char="•"/>
            </a:pPr>
            <a:r>
              <a:rPr lang="el-GR" sz="17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να  </a:t>
            </a:r>
            <a:r>
              <a:rPr lang="el-GR" sz="1700" spc="-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δημιουργεί</a:t>
            </a:r>
            <a:r>
              <a:rPr lang="el-GR" sz="1700" spc="-1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προσωπικές πεποιθήσεις </a:t>
            </a:r>
            <a:r>
              <a:rPr lang="el-GR" sz="17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του,</a:t>
            </a:r>
            <a:r>
              <a:rPr lang="el-GR" sz="17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όχι</a:t>
            </a:r>
            <a:r>
              <a:rPr lang="el-GR" sz="17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γιατί</a:t>
            </a:r>
            <a:r>
              <a:rPr lang="el-GR" sz="17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συμμορφώνεται</a:t>
            </a:r>
            <a:r>
              <a:rPr lang="el-GR" sz="1700" spc="-1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στ</a:t>
            </a:r>
            <a:r>
              <a:rPr lang="el-GR" sz="17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ην</a:t>
            </a:r>
            <a:r>
              <a:rPr lang="el-GR" sz="1700" spc="-1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«</a:t>
            </a:r>
            <a:r>
              <a:rPr lang="el-GR" sz="17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κοινή</a:t>
            </a:r>
            <a:r>
              <a:rPr lang="el-GR" sz="17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λογική»,</a:t>
            </a:r>
            <a:r>
              <a:rPr lang="el-GR" sz="17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αλλά</a:t>
            </a:r>
            <a:r>
              <a:rPr lang="el-GR" sz="17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επειδή</a:t>
            </a:r>
            <a:r>
              <a:rPr lang="el-GR" sz="17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κατέληξε  </a:t>
            </a:r>
            <a:r>
              <a:rPr lang="el-GR" sz="17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σ' </a:t>
            </a:r>
            <a:r>
              <a:rPr lang="el-GR" sz="17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αυτές </a:t>
            </a:r>
            <a:r>
              <a:rPr lang="el-GR" sz="1700" b="1" spc="-1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από </a:t>
            </a:r>
            <a:r>
              <a:rPr lang="el-GR" sz="1700" b="1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τις </a:t>
            </a:r>
            <a:r>
              <a:rPr lang="el-GR" sz="1700" b="1" spc="-1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προσωπικές </a:t>
            </a:r>
            <a:r>
              <a:rPr lang="el-GR" sz="1700" b="1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</a:t>
            </a:r>
            <a:r>
              <a:rPr lang="el-GR" sz="1700" b="1" spc="-14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b="1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εμπειρίες</a:t>
            </a:r>
            <a:r>
              <a:rPr lang="el-GR" sz="1700" spc="-7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.</a:t>
            </a:r>
            <a:endParaRPr lang="el-GR" sz="17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91440" marR="280035">
              <a:lnSpc>
                <a:spcPct val="100000"/>
              </a:lnSpc>
            </a:pPr>
            <a:r>
              <a:rPr lang="el-GR" sz="17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Διακρίνεται σε </a:t>
            </a:r>
            <a:r>
              <a:rPr lang="el-GR" sz="1700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αποδοχή </a:t>
            </a:r>
            <a:r>
              <a:rPr lang="el-GR" sz="17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μιας</a:t>
            </a:r>
            <a:r>
              <a:rPr lang="el-GR" sz="1700" spc="-2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αξίας - προτίμηση </a:t>
            </a:r>
            <a:r>
              <a:rPr lang="el-GR" sz="17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μιας</a:t>
            </a:r>
            <a:r>
              <a:rPr lang="el-GR" sz="1700" spc="-1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αξίας - δ</a:t>
            </a:r>
            <a:r>
              <a:rPr lang="el-GR" sz="17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έσμευση</a:t>
            </a:r>
            <a:r>
              <a:rPr lang="el-GR" sz="1700" spc="-1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σε</a:t>
            </a:r>
            <a:r>
              <a:rPr lang="el-GR" sz="1700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μια</a:t>
            </a:r>
            <a:r>
              <a:rPr lang="el-GR" sz="17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1700" spc="-3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αξία.</a:t>
            </a:r>
            <a:endParaRPr lang="el-GR" sz="17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017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406C22-D0C4-4D8E-86F7-1A902F1CA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31" y="1031346"/>
            <a:ext cx="5021940" cy="804338"/>
          </a:xfrm>
        </p:spPr>
        <p:txBody>
          <a:bodyPr rtlCol="0">
            <a:normAutofit/>
          </a:bodyPr>
          <a:lstStyle/>
          <a:p>
            <a:pPr algn="ctr" rtl="0"/>
            <a:r>
              <a:rPr lang="el-GR" dirty="0">
                <a:latin typeface="Aka-AcidGR-Collage" panose="02000603000000000000" pitchFamily="50" charset="-95"/>
                <a:ea typeface="Aka-AcidGR-Collage" panose="02000603000000000000" pitchFamily="50" charset="-95"/>
              </a:rPr>
              <a:t>Αξιολογικός  χαρακτήρας</a:t>
            </a:r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1EBE5B37-5B62-411B-BD45-E04DD958A3F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051133" y="1981200"/>
            <a:ext cx="4737005" cy="4876800"/>
          </a:xfrm>
        </p:spPr>
        <p:txBody>
          <a:bodyPr rtlCol="0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245"/>
              </a:spcBef>
              <a:buNone/>
            </a:pPr>
            <a:r>
              <a:rPr lang="el-GR" sz="2000" spc="-1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 </a:t>
            </a:r>
            <a:r>
              <a:rPr lang="el-GR"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υψηλότερο </a:t>
            </a:r>
            <a:r>
              <a:rPr lang="el-GR" sz="20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επίπεδο </a:t>
            </a:r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της</a:t>
            </a:r>
            <a:r>
              <a:rPr lang="el-GR" sz="2000" spc="-1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ταξινομίας των συναισθηματικών στόχων.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marR="139700" indent="0">
              <a:lnSpc>
                <a:spcPct val="100000"/>
              </a:lnSpc>
              <a:buNone/>
            </a:pPr>
            <a:endParaRPr lang="el-GR" sz="2000" spc="-19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marR="139700" indent="0" algn="ctr">
              <a:lnSpc>
                <a:spcPct val="100000"/>
              </a:lnSpc>
              <a:buNone/>
            </a:pPr>
            <a:r>
              <a:rPr lang="el-GR" sz="2000" spc="-1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 </a:t>
            </a:r>
            <a:r>
              <a:rPr lang="el-GR"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σύστημα </a:t>
            </a:r>
            <a:r>
              <a:rPr lang="el-GR" sz="2000" spc="-6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αξιών </a:t>
            </a:r>
            <a:r>
              <a:rPr lang="el-GR" sz="20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που </a:t>
            </a:r>
            <a:r>
              <a:rPr lang="el-GR" sz="20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δημιουργεί ο μαθητής να αποτελέσει συστατικό</a:t>
            </a:r>
          </a:p>
          <a:p>
            <a:pPr marL="1076325" marR="139700" indent="-273050"/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</a:t>
            </a:r>
            <a:r>
              <a:rPr lang="el-GR" sz="2000" spc="-9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8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τρόπου</a:t>
            </a:r>
            <a:r>
              <a:rPr lang="el-GR" sz="2000" spc="-7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συμπεριφοράς</a:t>
            </a:r>
            <a:r>
              <a:rPr lang="el-GR" sz="2000" spc="-1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του,</a:t>
            </a:r>
            <a:endParaRPr lang="el-GR" sz="2000" spc="-6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1076325" marR="139700" indent="-273050"/>
            <a:r>
              <a:rPr lang="el-GR"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της</a:t>
            </a:r>
            <a:r>
              <a:rPr lang="el-GR" sz="2000" spc="-11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10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προσωπικής  </a:t>
            </a:r>
            <a:r>
              <a:rPr lang="el-GR" sz="2000" spc="-3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 </a:t>
            </a:r>
            <a:r>
              <a:rPr lang="el-GR" sz="2000" spc="-2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φιλοσοφίας,</a:t>
            </a:r>
          </a:p>
          <a:p>
            <a:pPr marL="1076325" marR="139700" indent="-273050"/>
            <a:r>
              <a:rPr lang="el-GR" sz="2000" b="1" spc="-1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 </a:t>
            </a:r>
            <a:r>
              <a:rPr lang="el-GR" sz="2000" b="1" spc="-1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τρόπου </a:t>
            </a:r>
            <a:r>
              <a:rPr lang="el-GR" sz="2000" b="1" spc="-1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ζωής </a:t>
            </a:r>
            <a:r>
              <a:rPr lang="el-GR" sz="2000" b="1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</a:t>
            </a:r>
            <a:r>
              <a:rPr lang="el-GR" sz="2000" spc="-8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,</a:t>
            </a:r>
          </a:p>
          <a:p>
            <a:pPr marL="1076325" marR="139700" indent="-273050"/>
            <a:r>
              <a:rPr lang="el-GR" sz="2000" spc="-1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των </a:t>
            </a:r>
            <a:r>
              <a:rPr lang="el-GR" sz="2000" spc="-2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ιδανικών 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του,</a:t>
            </a:r>
          </a:p>
          <a:p>
            <a:pPr marL="1076325" marR="139700" indent="-273050"/>
            <a:r>
              <a:rPr lang="el-GR" sz="2000" spc="-5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της  </a:t>
            </a:r>
            <a:r>
              <a:rPr lang="el-GR" sz="2000" spc="-5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κοσμοθεωρίας</a:t>
            </a:r>
            <a:r>
              <a:rPr lang="el-GR" sz="2000" spc="-1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</a:t>
            </a:r>
            <a:r>
              <a:rPr lang="el-GR" sz="2000" spc="-4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του.</a:t>
            </a:r>
            <a:endParaRPr lang="el-GR" sz="2000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marR="332740" indent="0">
              <a:lnSpc>
                <a:spcPct val="100000"/>
              </a:lnSpc>
              <a:buNone/>
            </a:pPr>
            <a:endParaRPr lang="el-GR" sz="2000" spc="-114" dirty="0">
              <a:solidFill>
                <a:schemeClr val="bg2">
                  <a:lumMod val="95000"/>
                </a:schemeClr>
              </a:solidFill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marL="0" marR="332740" indent="0" algn="ctr">
              <a:lnSpc>
                <a:spcPct val="100000"/>
              </a:lnSpc>
              <a:buNone/>
            </a:pPr>
            <a:r>
              <a:rPr lang="el-GR" sz="2000" spc="-114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Σε κάθε περίπτωση ο μαθητής να καταστεί έτοιμος και ικανός </a:t>
            </a:r>
            <a:r>
              <a:rPr lang="el-GR" sz="2000" spc="-65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να στηρίξει τις αξίες που έχει διαμορφώσει</a:t>
            </a:r>
            <a:r>
              <a:rPr lang="el-GR" sz="2000" b="1" spc="-75" dirty="0"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.</a:t>
            </a:r>
            <a:endParaRPr lang="el-GR" sz="2000" dirty="0">
              <a:latin typeface="Xarrovv" panose="02000603000000000000" pitchFamily="50" charset="-128"/>
              <a:ea typeface="Xarrovv" panose="02000603000000000000" pitchFamily="50" charset="-128"/>
              <a:cs typeface="Xarrovv" panose="02000603000000000000" pitchFamily="50" charset="-128"/>
            </a:endParaRPr>
          </a:p>
          <a:p>
            <a:pPr rtl="0"/>
            <a:endParaRPr lang="el-GR" dirty="0"/>
          </a:p>
        </p:txBody>
      </p:sp>
      <p:pic>
        <p:nvPicPr>
          <p:cNvPr id="18" name="Θέση εικόνας 17" descr="Αφηρημένο φόντο">
            <a:extLst>
              <a:ext uri="{FF2B5EF4-FFF2-40B4-BE49-F238E27FC236}">
                <a16:creationId xmlns:a16="http://schemas.microsoft.com/office/drawing/2014/main" id="{FA9DAA9F-5926-4BC1-8F7B-06E0B1C2F01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86359194-5A78-4D16-B6F1-58D86C5206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782" y="195029"/>
            <a:ext cx="987638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4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Θέση εικόνας 19" descr="Αφηρημένο φόντο&#10;">
            <a:extLst>
              <a:ext uri="{FF2B5EF4-FFF2-40B4-BE49-F238E27FC236}">
                <a16:creationId xmlns:a16="http://schemas.microsoft.com/office/drawing/2014/main" id="{3330B498-1497-4DA8-99F4-8F8159B24F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5490" y="696720"/>
            <a:ext cx="3246204" cy="5385816"/>
          </a:xfrm>
        </p:spPr>
      </p:pic>
      <p:sp>
        <p:nvSpPr>
          <p:cNvPr id="5" name="Τίτλος 4">
            <a:extLst>
              <a:ext uri="{FF2B5EF4-FFF2-40B4-BE49-F238E27FC236}">
                <a16:creationId xmlns:a16="http://schemas.microsoft.com/office/drawing/2014/main" id="{FF93F71D-1663-42FA-A91E-FA23F03F0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algn="ctr" rtl="0"/>
            <a:r>
              <a:rPr lang="el-GR" dirty="0">
                <a:latin typeface="Mandy's Sketch" panose="02000500000000000000" pitchFamily="2" charset="0"/>
              </a:rPr>
              <a:t>ΨΥΧΟΚΙΝΗΤΙΚΟΙ ΣΤΟΧΟΙ</a:t>
            </a: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2F0FDAC6-1189-4E77-A623-096C4509A908}"/>
              </a:ext>
            </a:extLst>
          </p:cNvPr>
          <p:cNvSpPr txBox="1"/>
          <p:nvPr/>
        </p:nvSpPr>
        <p:spPr>
          <a:xfrm>
            <a:off x="7647688" y="2095082"/>
            <a:ext cx="3741036" cy="36728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αποκτήσει δεξιότητες…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συνεργάζεται…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εργάζεται ομαδικά…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χειρίζεται...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κατασκευάζει....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οργανώνει…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συνθέτει...</a:t>
            </a:r>
          </a:p>
          <a:p>
            <a:pPr marL="213360" indent="-201295">
              <a:lnSpc>
                <a:spcPct val="100000"/>
              </a:lnSpc>
              <a:spcBef>
                <a:spcPts val="700"/>
              </a:spcBef>
              <a:buSzPct val="95000"/>
              <a:buFont typeface="Wingdings"/>
              <a:buChar char=""/>
              <a:tabLst>
                <a:tab pos="213995" algn="l"/>
              </a:tabLst>
            </a:pPr>
            <a:r>
              <a:rPr lang="el-GR" sz="2400" spc="-90" dirty="0">
                <a:solidFill>
                  <a:schemeClr val="bg2">
                    <a:lumMod val="95000"/>
                  </a:schemeClr>
                </a:solidFill>
                <a:latin typeface="Xarrovv" panose="02000603000000000000" pitchFamily="50" charset="-128"/>
                <a:ea typeface="Xarrovv" panose="02000603000000000000" pitchFamily="50" charset="-128"/>
                <a:cs typeface="Xarrovv" panose="02000603000000000000" pitchFamily="50" charset="-128"/>
              </a:rPr>
              <a:t> να παρουσιάζει …</a:t>
            </a:r>
          </a:p>
        </p:txBody>
      </p:sp>
    </p:spTree>
    <p:extLst>
      <p:ext uri="{BB962C8B-B14F-4D97-AF65-F5344CB8AC3E}">
        <p14:creationId xmlns:p14="http://schemas.microsoft.com/office/powerpoint/2010/main" val="28777643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Custom 12">
      <a:dk1>
        <a:srgbClr val="00BBBB"/>
      </a:dk1>
      <a:lt1>
        <a:srgbClr val="000000"/>
      </a:lt1>
      <a:dk2>
        <a:srgbClr val="999999"/>
      </a:dk2>
      <a:lt2>
        <a:srgbClr val="FFFFFF"/>
      </a:lt2>
      <a:accent1>
        <a:srgbClr val="004448"/>
      </a:accent1>
      <a:accent2>
        <a:srgbClr val="482845"/>
      </a:accent2>
      <a:accent3>
        <a:srgbClr val="7A0000"/>
      </a:accent3>
      <a:accent4>
        <a:srgbClr val="969959"/>
      </a:accent4>
      <a:accent5>
        <a:srgbClr val="225B5F"/>
      </a:accent5>
      <a:accent6>
        <a:srgbClr val="3D8C41"/>
      </a:accent6>
      <a:hlink>
        <a:srgbClr val="7F7F7F"/>
      </a:hlink>
      <a:folHlink>
        <a:srgbClr val="7F7F7F"/>
      </a:folHlink>
    </a:clrScheme>
    <a:fontScheme name="Custom 13">
      <a:majorFont>
        <a:latin typeface="Gill Sans M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tx2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5055131_TF56488565" id="{1DBB24AA-805B-49B1-BCBF-2AC42B785324}" vid="{B8D19ED9-D6DC-4AA8-AA5C-875E61E38A82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Πνοή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Πνοή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Πνοή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Φουτουριστική συνοπτική παρουσίαση</Template>
  <TotalTime>131</TotalTime>
  <Words>731</Words>
  <Application>Microsoft Office PowerPoint</Application>
  <PresentationFormat>Ευρεία οθόνη</PresentationFormat>
  <Paragraphs>180</Paragraphs>
  <Slides>12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24" baseType="lpstr">
      <vt:lpstr>Xarrovv</vt:lpstr>
      <vt:lpstr>Aka-AcidGR-Collage</vt:lpstr>
      <vt:lpstr>Arial</vt:lpstr>
      <vt:lpstr>Calibri</vt:lpstr>
      <vt:lpstr>Comiccity</vt:lpstr>
      <vt:lpstr>Courier New</vt:lpstr>
      <vt:lpstr>Gill Sans MT</vt:lpstr>
      <vt:lpstr>Mandy's Sketch</vt:lpstr>
      <vt:lpstr>Margot</vt:lpstr>
      <vt:lpstr>Segoe UI Light</vt:lpstr>
      <vt:lpstr>Wingdings</vt:lpstr>
      <vt:lpstr>Θέμα του Office</vt:lpstr>
      <vt:lpstr>Παρουσίαση του PowerPoint</vt:lpstr>
      <vt:lpstr>Προτάσεις που περιγράφουν:  * την επιθυμητή ή/και αναμενόμενη συμπεριφορά των μαθητών,  μετά την ολοκλήρωση της εκπαιδευτικής διαδικασίας,  * τις συνθήκες υπό τις οποίες αναμένεται η εμφάνιση της  συμπεριφοράς αυτής και  * τα κριτήρια με τα οποία θα γίνεται ο έλεγχος της επίτευξης ή όχι του στόχου. </vt:lpstr>
      <vt:lpstr>Παρουσίαση του PowerPoint</vt:lpstr>
      <vt:lpstr>Παρουσίαση του PowerPoint</vt:lpstr>
      <vt:lpstr>ΓΝΩΣΤΙΚΟΙ ΣΤΟΧΟΙ</vt:lpstr>
      <vt:lpstr>ΣΥΝΑΙΣΘΗΜΑΤΙΚΟΙ ΣΤΟΧΟΙ</vt:lpstr>
      <vt:lpstr>ΒΑΘΜΙΔΕΣ ΣΥΝΑΙΣΘΗΜΑΤΙΚΩΝ ΣΤΟΧΩΝ</vt:lpstr>
      <vt:lpstr>Αξιολογικός  χαρακτήρας</vt:lpstr>
      <vt:lpstr>ΨΥΧΟΚΙΝΗΤΙΚΟΙ ΣΤΟΧΟΙ</vt:lpstr>
      <vt:lpstr>ΒΑΘΜΙΔΕΣ ΨΥΧΟΚΙΝΗΤΙΚΩΝ ΣΤΟΧΩΝ</vt:lpstr>
      <vt:lpstr>ΒΑΘΜΙΔΕΣ ΨΥΧΟΚΙΝΗΤΙΚΩΝ ΣΤΟΧΩΝ</vt:lpstr>
      <vt:lpstr>ΤΡΟΠΟΙ ΕΚΦΟΡΑΣ ΣΤΟΧΩΝ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ΧΧ</dc:creator>
  <cp:lastModifiedBy>ΧΧ</cp:lastModifiedBy>
  <cp:revision>20</cp:revision>
  <dcterms:created xsi:type="dcterms:W3CDTF">2021-05-21T15:48:09Z</dcterms:created>
  <dcterms:modified xsi:type="dcterms:W3CDTF">2022-04-04T16:01:13Z</dcterms:modified>
</cp:coreProperties>
</file>