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69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9" r:id="rId6"/>
    <p:sldId id="265" r:id="rId7"/>
    <p:sldId id="266" r:id="rId8"/>
    <p:sldId id="267" r:id="rId9"/>
  </p:sldIdLst>
  <p:sldSz cx="12192000" cy="6858000"/>
  <p:notesSz cx="6858000" cy="9144000"/>
  <p:defaultTextStyle>
    <a:defPPr rtl="0">
      <a:defRPr lang="el-g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05" autoAdjust="0"/>
  </p:normalViewPr>
  <p:slideViewPr>
    <p:cSldViewPr snapToGrid="0">
      <p:cViewPr varScale="1">
        <p:scale>
          <a:sx n="70" d="100"/>
          <a:sy n="70" d="100"/>
        </p:scale>
        <p:origin x="66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>
            <a:extLst>
              <a:ext uri="{FF2B5EF4-FFF2-40B4-BE49-F238E27FC236}">
                <a16:creationId xmlns:a16="http://schemas.microsoft.com/office/drawing/2014/main" id="{45E307A4-5727-471E-960C-0B48C3F8A0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CEB4CF48-0469-49E1-B82A-B5D684D640E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EC7B2A-D306-402A-A7AE-2DD6CD3F58FD}" type="datetimeFigureOut">
              <a:rPr lang="el-GR" smtClean="0"/>
              <a:t>22/3/2022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5A20185F-D9C8-402A-A525-C898AE14F4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C5114749-7884-43E2-974B-DE3E9A5314F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9ADED-0009-4671-B44F-3790E3D8051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55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noProof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88DA1A-85BE-4390-B7C6-14484A2166B9}" type="datetimeFigureOut">
              <a:rPr lang="el-GR" noProof="0" smtClean="0"/>
              <a:t>22/3/2022</a:t>
            </a:fld>
            <a:endParaRPr lang="el-GR" noProof="0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noProof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rtl="0"/>
            <a:r>
              <a:rPr lang="el-GR" altLang="zh-CN" sz="1200" b="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Επεξεργασία στυλ κειμένου υποδείγματος</a:t>
            </a:r>
          </a:p>
          <a:p>
            <a:pPr lvl="1"/>
            <a:r>
              <a:rPr lang="el-GR" noProof="0" dirty="0"/>
              <a:t>Δεύτερο επίπεδο</a:t>
            </a:r>
          </a:p>
          <a:p>
            <a:pPr lvl="2"/>
            <a:r>
              <a:rPr lang="el-GR" noProof="0" dirty="0"/>
              <a:t>Τρίτο επίπεδο</a:t>
            </a:r>
          </a:p>
          <a:p>
            <a:pPr lvl="3"/>
            <a:r>
              <a:rPr lang="el-GR" noProof="0" dirty="0"/>
              <a:t>Τέταρτο επίπεδο</a:t>
            </a:r>
          </a:p>
          <a:p>
            <a:pPr lvl="4"/>
            <a:r>
              <a:rPr lang="el-GR" noProof="0" dirty="0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noProof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FA28D9-8CBA-4CF5-BE0A-A01A3A6EFCBD}" type="slidenum">
              <a:rPr lang="el-GR" noProof="0" smtClean="0"/>
              <a:t>‹#›</a:t>
            </a:fld>
            <a:endParaRPr lang="el-GR" noProof="0"/>
          </a:p>
        </p:txBody>
      </p:sp>
    </p:spTree>
    <p:extLst>
      <p:ext uri="{BB962C8B-B14F-4D97-AF65-F5344CB8AC3E}">
        <p14:creationId xmlns:p14="http://schemas.microsoft.com/office/powerpoint/2010/main" val="2136344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el-GR" altLang="zh-CN" sz="1200" b="0" i="0" u="none" strike="noStrike" kern="1200" baseline="0" smtClean="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FA28D9-8CBA-4CF5-BE0A-A01A3A6EFCBD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6904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FA28D9-8CBA-4CF5-BE0A-A01A3A6EFCBD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1091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FA28D9-8CBA-4CF5-BE0A-A01A3A6EFCBD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09127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FA28D9-8CBA-4CF5-BE0A-A01A3A6EFCBD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89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FA28D9-8CBA-4CF5-BE0A-A01A3A6EFCBD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9526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 descr="Droplets-HD-Title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 hasCustomPrompt="1"/>
          </p:nvPr>
        </p:nvSpPr>
        <p:spPr>
          <a:xfrm>
            <a:off x="1751012" y="1300785"/>
            <a:ext cx="8689976" cy="2509213"/>
          </a:xfrm>
        </p:spPr>
        <p:txBody>
          <a:bodyPr rtlCol="0" anchor="b">
            <a:normAutofit/>
          </a:bodyPr>
          <a:lstStyle>
            <a:lvl1pPr algn="ctr">
              <a:defRPr sz="4800"/>
            </a:lvl1pPr>
          </a:lstStyle>
          <a:p>
            <a:pPr rtl="0"/>
            <a:r>
              <a:rPr lang="el-GR" noProof="0"/>
              <a:t>Κάντε κλικ για να επεξεργαστείτε το 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 hasCustomPrompt="1"/>
          </p:nvPr>
        </p:nvSpPr>
        <p:spPr>
          <a:xfrm>
            <a:off x="1751012" y="3886200"/>
            <a:ext cx="8689976" cy="1371599"/>
          </a:xfrm>
        </p:spPr>
        <p:txBody>
          <a:bodyPr rtlCol="0"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l-GR" noProof="0"/>
              <a:t>Κάντε κλικ για να επεξεργαστείτε το Στυλ κύριου υποτίτλου</a:t>
            </a:r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176CECA-0D79-4262-8F87-C3231D5B05CA}" type="datetime1">
              <a:rPr lang="el-GR" noProof="0" smtClean="0"/>
              <a:t>22/3/2022</a:t>
            </a:fld>
            <a:endParaRPr lang="el-GR" noProof="0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l-GR" noProof="0" smtClean="0"/>
              <a:t>‹#›</a:t>
            </a:fld>
            <a:endParaRPr lang="el-GR" noProof="0"/>
          </a:p>
        </p:txBody>
      </p:sp>
    </p:spTree>
    <p:extLst>
      <p:ext uri="{BB962C8B-B14F-4D97-AF65-F5344CB8AC3E}">
        <p14:creationId xmlns:p14="http://schemas.microsoft.com/office/powerpoint/2010/main" val="4287403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Εικόνα 9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>
          <a:xfrm>
            <a:off x="913794" y="4289374"/>
            <a:ext cx="10364432" cy="81161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l-GR" noProof="0"/>
              <a:t>Κάντε κλικ για να επεξεργαστείτε το Στυλ κύριου τίτλου</a:t>
            </a:r>
          </a:p>
        </p:txBody>
      </p:sp>
      <p:sp>
        <p:nvSpPr>
          <p:cNvPr id="3" name="Θέση εικόνας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l-GR" noProof="0"/>
              <a:t>Κάντε κλικ στο εικονίδιο για να προσθέσετε μια εικόνα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 hasCustomPrompt="1"/>
          </p:nvPr>
        </p:nvSpPr>
        <p:spPr>
          <a:xfrm>
            <a:off x="913774" y="5108728"/>
            <a:ext cx="10364452" cy="682472"/>
          </a:xfrm>
        </p:spPr>
        <p:txBody>
          <a:bodyPr rtlCol="0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l-GR" noProof="0"/>
              <a:t>Επεξεργασία στυλ κειμένου υποδείγματος</a:t>
            </a:r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54D284B-D330-42E0-8CA3-4B95E0868578}" type="datetime1">
              <a:rPr lang="el-GR" noProof="0" smtClean="0"/>
              <a:t>22/3/2022</a:t>
            </a:fld>
            <a:endParaRPr lang="el-GR" noProof="0"/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l-GR" noProof="0" smtClean="0"/>
              <a:t>‹#›</a:t>
            </a:fld>
            <a:endParaRPr lang="el-GR" noProof="0"/>
          </a:p>
        </p:txBody>
      </p:sp>
    </p:spTree>
    <p:extLst>
      <p:ext uri="{BB962C8B-B14F-4D97-AF65-F5344CB8AC3E}">
        <p14:creationId xmlns:p14="http://schemas.microsoft.com/office/powerpoint/2010/main" val="3576979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>
          <a:xfrm>
            <a:off x="913774" y="609599"/>
            <a:ext cx="10364452" cy="3427245"/>
          </a:xfrm>
        </p:spPr>
        <p:txBody>
          <a:bodyPr rtlCol="0" anchor="ctr"/>
          <a:lstStyle>
            <a:lvl1pPr algn="ctr">
              <a:defRPr sz="3200"/>
            </a:lvl1pPr>
          </a:lstStyle>
          <a:p>
            <a:pPr rtl="0"/>
            <a:r>
              <a:rPr lang="el-GR" noProof="0"/>
              <a:t>Κάντε κλικ για να επεξεργαστείτε το Στυλ κύριου τίτλου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 hasCustomPrompt="1"/>
          </p:nvPr>
        </p:nvSpPr>
        <p:spPr>
          <a:xfrm>
            <a:off x="913775" y="4204821"/>
            <a:ext cx="10364452" cy="1586380"/>
          </a:xfrm>
        </p:spPr>
        <p:txBody>
          <a:bodyPr rtlCol="0"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l-GR" noProof="0"/>
              <a:t>Επεξεργασία στυλ κειμένου υποδείγματος</a:t>
            </a:r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4DAB27E-00A1-4671-95CF-D20387E9CF7E}" type="datetime1">
              <a:rPr lang="el-GR" noProof="0" smtClean="0"/>
              <a:t>22/3/2022</a:t>
            </a:fld>
            <a:endParaRPr lang="el-GR" noProof="0"/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l-GR" noProof="0" smtClean="0"/>
              <a:t>‹#›</a:t>
            </a:fld>
            <a:endParaRPr lang="el-GR" noProof="0"/>
          </a:p>
        </p:txBody>
      </p:sp>
    </p:spTree>
    <p:extLst>
      <p:ext uri="{BB962C8B-B14F-4D97-AF65-F5344CB8AC3E}">
        <p14:creationId xmlns:p14="http://schemas.microsoft.com/office/powerpoint/2010/main" val="4124229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Απόσπασμ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Εικόνα 10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>
          <a:xfrm>
            <a:off x="1446212" y="609600"/>
            <a:ext cx="9302752" cy="2992904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el-GR" noProof="0"/>
              <a:t>Κάντε κλικ για να επεξεργαστείτε το Στυλ κύριου τίτλου</a:t>
            </a:r>
          </a:p>
        </p:txBody>
      </p:sp>
      <p:sp>
        <p:nvSpPr>
          <p:cNvPr id="12" name="Σύμβολο κράτησης θέσης κειμένου 3"/>
          <p:cNvSpPr>
            <a:spLocks noGrp="1"/>
          </p:cNvSpPr>
          <p:nvPr>
            <p:ph type="body" sz="half" idx="13" hasCustomPrompt="1"/>
          </p:nvPr>
        </p:nvSpPr>
        <p:spPr>
          <a:xfrm>
            <a:off x="1720644" y="3610032"/>
            <a:ext cx="8752299" cy="59478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l-GR" noProof="0"/>
              <a:t>Επεξεργασία στυλ κειμένου υποδείγματος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 hasCustomPrompt="1"/>
          </p:nvPr>
        </p:nvSpPr>
        <p:spPr>
          <a:xfrm>
            <a:off x="913774" y="4372796"/>
            <a:ext cx="10364452" cy="142105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l-GR" noProof="0"/>
              <a:t>Επεξεργασία στυλ κειμένου υποδείγματος</a:t>
            </a:r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CC3D494-6B94-48EF-B7B7-9810290738D5}" type="datetime1">
              <a:rPr lang="el-GR" noProof="0" smtClean="0"/>
              <a:t>22/3/2022</a:t>
            </a:fld>
            <a:endParaRPr lang="el-GR" noProof="0"/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l-GR" noProof="0" smtClean="0"/>
              <a:t>‹#›</a:t>
            </a:fld>
            <a:endParaRPr lang="el-GR" noProof="0"/>
          </a:p>
        </p:txBody>
      </p:sp>
      <p:sp>
        <p:nvSpPr>
          <p:cNvPr id="13" name="Πλαίσιο κειμένου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el-GR" sz="8000" noProof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Πλαίσιο κειμένου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el-GR" sz="8000" noProof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1610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>
          <a:xfrm>
            <a:off x="913775" y="2138721"/>
            <a:ext cx="10364452" cy="2511835"/>
          </a:xfrm>
        </p:spPr>
        <p:txBody>
          <a:bodyPr rtlCol="0" anchor="b"/>
          <a:lstStyle>
            <a:lvl1pPr algn="ctr">
              <a:defRPr sz="3200"/>
            </a:lvl1pPr>
          </a:lstStyle>
          <a:p>
            <a:pPr rtl="0"/>
            <a:r>
              <a:rPr lang="el-GR" noProof="0"/>
              <a:t>Κάντε κλικ για να επεξεργαστείτε το Στυλ κύριου τίτλου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 hasCustomPrompt="1"/>
          </p:nvPr>
        </p:nvSpPr>
        <p:spPr>
          <a:xfrm>
            <a:off x="913775" y="4662335"/>
            <a:ext cx="10364452" cy="1140644"/>
          </a:xfrm>
        </p:spPr>
        <p:txBody>
          <a:bodyPr rtlCol="0"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l-GR" noProof="0"/>
              <a:t>Επεξεργασία στυλ κειμένου υποδείγματος</a:t>
            </a:r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82BE7E8-197C-42AF-94BE-652B3A59AC13}" type="datetime1">
              <a:rPr lang="el-GR" noProof="0" smtClean="0"/>
              <a:t>22/3/2022</a:t>
            </a:fld>
            <a:endParaRPr lang="el-GR" noProof="0"/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l-GR" noProof="0" smtClean="0"/>
              <a:t>‹#›</a:t>
            </a:fld>
            <a:endParaRPr lang="el-GR" noProof="0"/>
          </a:p>
        </p:txBody>
      </p:sp>
    </p:spTree>
    <p:extLst>
      <p:ext uri="{BB962C8B-B14F-4D97-AF65-F5344CB8AC3E}">
        <p14:creationId xmlns:p14="http://schemas.microsoft.com/office/powerpoint/2010/main" val="279213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ηλώ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Εικόνα 12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Τίτλος 1"/>
          <p:cNvSpPr>
            <a:spLocks noGrp="1"/>
          </p:cNvSpPr>
          <p:nvPr>
            <p:ph type="title" hasCustomPrompt="1"/>
          </p:nvPr>
        </p:nvSpPr>
        <p:spPr>
          <a:xfrm>
            <a:off x="913774" y="609600"/>
            <a:ext cx="10364452" cy="1605094"/>
          </a:xfrm>
        </p:spPr>
        <p:txBody>
          <a:bodyPr rtlCol="0"/>
          <a:lstStyle/>
          <a:p>
            <a:pPr rtl="0"/>
            <a:r>
              <a:rPr lang="el-GR" noProof="0"/>
              <a:t>Κάντε κλικ για να επεξεργαστείτε το Στυλ κύριου τίτλου</a:t>
            </a:r>
          </a:p>
        </p:txBody>
      </p:sp>
      <p:sp>
        <p:nvSpPr>
          <p:cNvPr id="7" name="Θέση κειμένου 2"/>
          <p:cNvSpPr>
            <a:spLocks noGrp="1"/>
          </p:cNvSpPr>
          <p:nvPr>
            <p:ph type="body" idx="1" hasCustomPrompt="1"/>
          </p:nvPr>
        </p:nvSpPr>
        <p:spPr>
          <a:xfrm>
            <a:off x="913774" y="2367093"/>
            <a:ext cx="3298976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 noProof="0"/>
              <a:t>Επεξεργασία στυλ κειμένου υποδείγματος</a:t>
            </a:r>
          </a:p>
        </p:txBody>
      </p:sp>
      <p:sp>
        <p:nvSpPr>
          <p:cNvPr id="8" name="Θέση κειμένου 3"/>
          <p:cNvSpPr>
            <a:spLocks noGrp="1"/>
          </p:cNvSpPr>
          <p:nvPr>
            <p:ph type="body" sz="half" idx="15" hasCustomPrompt="1"/>
          </p:nvPr>
        </p:nvSpPr>
        <p:spPr>
          <a:xfrm>
            <a:off x="913774" y="2943355"/>
            <a:ext cx="3298976" cy="284784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l-GR" noProof="0"/>
              <a:t>Επεξεργασία στυλ κειμένου υποδείγματος</a:t>
            </a:r>
          </a:p>
        </p:txBody>
      </p:sp>
      <p:sp>
        <p:nvSpPr>
          <p:cNvPr id="9" name="Θέση κειμένου 4"/>
          <p:cNvSpPr>
            <a:spLocks noGrp="1"/>
          </p:cNvSpPr>
          <p:nvPr>
            <p:ph type="body" sz="quarter" idx="3" hasCustomPrompt="1"/>
          </p:nvPr>
        </p:nvSpPr>
        <p:spPr>
          <a:xfrm>
            <a:off x="4452389" y="2367093"/>
            <a:ext cx="3291521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 noProof="0"/>
              <a:t>Επεξεργασία στυλ κειμένου υποδείγματος</a:t>
            </a:r>
          </a:p>
        </p:txBody>
      </p:sp>
      <p:sp>
        <p:nvSpPr>
          <p:cNvPr id="10" name="Θέση κειμένου 3"/>
          <p:cNvSpPr>
            <a:spLocks noGrp="1"/>
          </p:cNvSpPr>
          <p:nvPr>
            <p:ph type="body" sz="half" idx="16" hasCustomPrompt="1"/>
          </p:nvPr>
        </p:nvSpPr>
        <p:spPr>
          <a:xfrm>
            <a:off x="4441348" y="2943355"/>
            <a:ext cx="3303351" cy="284784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l-GR" noProof="0"/>
              <a:t>Επεξεργασία στυλ κειμένου υποδείγματος</a:t>
            </a:r>
          </a:p>
        </p:txBody>
      </p:sp>
      <p:sp>
        <p:nvSpPr>
          <p:cNvPr id="11" name="Θέση κειμένου 4"/>
          <p:cNvSpPr>
            <a:spLocks noGrp="1"/>
          </p:cNvSpPr>
          <p:nvPr>
            <p:ph type="body" sz="quarter" idx="13" hasCustomPrompt="1"/>
          </p:nvPr>
        </p:nvSpPr>
        <p:spPr>
          <a:xfrm>
            <a:off x="7973298" y="2367093"/>
            <a:ext cx="3304928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 noProof="0"/>
              <a:t>Επεξεργασία στυλ κειμένου υποδείγματος</a:t>
            </a:r>
          </a:p>
        </p:txBody>
      </p:sp>
      <p:sp>
        <p:nvSpPr>
          <p:cNvPr id="12" name="Θέση κειμένου 3"/>
          <p:cNvSpPr>
            <a:spLocks noGrp="1"/>
          </p:cNvSpPr>
          <p:nvPr>
            <p:ph type="body" sz="half" idx="17" hasCustomPrompt="1"/>
          </p:nvPr>
        </p:nvSpPr>
        <p:spPr>
          <a:xfrm>
            <a:off x="7973298" y="2943355"/>
            <a:ext cx="3304928" cy="284784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l-GR" noProof="0"/>
              <a:t>Επεξεργασία στυλ κειμένου υποδείγματος</a:t>
            </a:r>
          </a:p>
        </p:txBody>
      </p:sp>
      <p:sp>
        <p:nvSpPr>
          <p:cNvPr id="3" name="Σύμβολο κράτησης θέσης ημερομηνίας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77E193D-DC09-4D44-A80C-8EC55E82D0C7}" type="datetime1">
              <a:rPr lang="el-GR" noProof="0" smtClean="0"/>
              <a:t>22/3/2022</a:t>
            </a:fld>
            <a:endParaRPr lang="el-GR" noProof="0"/>
          </a:p>
        </p:txBody>
      </p:sp>
      <p:sp>
        <p:nvSpPr>
          <p:cNvPr id="4" name="Σύμβολο κράτησης θέσης υποσέλιδου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l-GR" noProof="0" smtClean="0"/>
              <a:t>‹#›</a:t>
            </a:fld>
            <a:endParaRPr lang="el-GR" noProof="0"/>
          </a:p>
        </p:txBody>
      </p:sp>
    </p:spTree>
    <p:extLst>
      <p:ext uri="{BB962C8B-B14F-4D97-AF65-F5344CB8AC3E}">
        <p14:creationId xmlns:p14="http://schemas.microsoft.com/office/powerpoint/2010/main" val="21883998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Εικόνα 15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Τίτλος 1"/>
          <p:cNvSpPr>
            <a:spLocks noGrp="1"/>
          </p:cNvSpPr>
          <p:nvPr>
            <p:ph type="title" hasCustomPrompt="1"/>
          </p:nvPr>
        </p:nvSpPr>
        <p:spPr>
          <a:xfrm>
            <a:off x="913774" y="610772"/>
            <a:ext cx="10364452" cy="1603922"/>
          </a:xfrm>
        </p:spPr>
        <p:txBody>
          <a:bodyPr rtlCol="0"/>
          <a:lstStyle/>
          <a:p>
            <a:pPr rtl="0"/>
            <a:r>
              <a:rPr lang="el-GR" noProof="0"/>
              <a:t>Κάντε κλικ για να επεξεργαστείτε το Στυλ κύριου τίτλου</a:t>
            </a:r>
          </a:p>
        </p:txBody>
      </p:sp>
      <p:sp>
        <p:nvSpPr>
          <p:cNvPr id="19" name="Σύμβολο κράτησης θέσης κειμένου 2"/>
          <p:cNvSpPr>
            <a:spLocks noGrp="1"/>
          </p:cNvSpPr>
          <p:nvPr>
            <p:ph type="body" idx="1" hasCustomPrompt="1"/>
          </p:nvPr>
        </p:nvSpPr>
        <p:spPr>
          <a:xfrm>
            <a:off x="913774" y="4204820"/>
            <a:ext cx="3296409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 noProof="0"/>
              <a:t>Επεξεργασία στυλ κειμένου υποδείγματος</a:t>
            </a:r>
          </a:p>
        </p:txBody>
      </p:sp>
      <p:sp>
        <p:nvSpPr>
          <p:cNvPr id="20" name="Θέση εικόνας 2"/>
          <p:cNvSpPr>
            <a:spLocks noGrp="1" noChangeAspect="1"/>
          </p:cNvSpPr>
          <p:nvPr>
            <p:ph type="pic" idx="15" hasCustomPrompt="1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l-GR" noProof="0"/>
              <a:t>Κάντε κλικ στο εικονίδιο για να προσθέσετε μια εικόνα</a:t>
            </a:r>
          </a:p>
        </p:txBody>
      </p:sp>
      <p:sp>
        <p:nvSpPr>
          <p:cNvPr id="21" name="Θέση κειμένου 3"/>
          <p:cNvSpPr>
            <a:spLocks noGrp="1"/>
          </p:cNvSpPr>
          <p:nvPr>
            <p:ph type="body" sz="half" idx="18" hasCustomPrompt="1"/>
          </p:nvPr>
        </p:nvSpPr>
        <p:spPr>
          <a:xfrm>
            <a:off x="913774" y="4781082"/>
            <a:ext cx="3296409" cy="101011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l-GR" noProof="0"/>
              <a:t>Επεξεργασία στυλ κειμένου υποδείγματος</a:t>
            </a:r>
          </a:p>
        </p:txBody>
      </p:sp>
      <p:sp>
        <p:nvSpPr>
          <p:cNvPr id="22" name="Θέση κειμένου 4"/>
          <p:cNvSpPr>
            <a:spLocks noGrp="1"/>
          </p:cNvSpPr>
          <p:nvPr>
            <p:ph type="body" sz="quarter" idx="3" hasCustomPrompt="1"/>
          </p:nvPr>
        </p:nvSpPr>
        <p:spPr>
          <a:xfrm>
            <a:off x="4442759" y="4204820"/>
            <a:ext cx="3301828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 noProof="0"/>
              <a:t>Επεξεργασία στυλ κειμένου υποδείγματος</a:t>
            </a:r>
          </a:p>
        </p:txBody>
      </p:sp>
      <p:sp>
        <p:nvSpPr>
          <p:cNvPr id="23" name="Θέση εικόνας 2"/>
          <p:cNvSpPr>
            <a:spLocks noGrp="1" noChangeAspect="1"/>
          </p:cNvSpPr>
          <p:nvPr>
            <p:ph type="pic" idx="21" hasCustomPrompt="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l-GR" noProof="0"/>
              <a:t>Κάντε κλικ στο εικονίδιο για να προσθέσετε μια εικόνα</a:t>
            </a:r>
          </a:p>
        </p:txBody>
      </p:sp>
      <p:sp>
        <p:nvSpPr>
          <p:cNvPr id="24" name="Θέση κειμένου 3"/>
          <p:cNvSpPr>
            <a:spLocks noGrp="1"/>
          </p:cNvSpPr>
          <p:nvPr>
            <p:ph type="body" sz="half" idx="19" hasCustomPrompt="1"/>
          </p:nvPr>
        </p:nvSpPr>
        <p:spPr>
          <a:xfrm>
            <a:off x="4441348" y="4781080"/>
            <a:ext cx="3303352" cy="101011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l-GR" noProof="0"/>
              <a:t>Επεξεργασία στυλ κειμένου υποδείγματος</a:t>
            </a:r>
          </a:p>
        </p:txBody>
      </p:sp>
      <p:sp>
        <p:nvSpPr>
          <p:cNvPr id="25" name="Θέση κειμένου 4"/>
          <p:cNvSpPr>
            <a:spLocks noGrp="1"/>
          </p:cNvSpPr>
          <p:nvPr>
            <p:ph type="body" sz="quarter" idx="13" hasCustomPrompt="1"/>
          </p:nvPr>
        </p:nvSpPr>
        <p:spPr>
          <a:xfrm>
            <a:off x="7973298" y="4204820"/>
            <a:ext cx="3300681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 noProof="0"/>
              <a:t>Επεξεργασία στυλ κειμένου υποδείγματος</a:t>
            </a:r>
          </a:p>
        </p:txBody>
      </p:sp>
      <p:sp>
        <p:nvSpPr>
          <p:cNvPr id="26" name="Θέση εικόνας 2"/>
          <p:cNvSpPr>
            <a:spLocks noGrp="1" noChangeAspect="1"/>
          </p:cNvSpPr>
          <p:nvPr>
            <p:ph type="pic" idx="22" hasCustomPrompt="1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l-GR" noProof="0"/>
              <a:t>Κάντε κλικ στο εικονίδιο για να προσθέσετε μια εικόνα</a:t>
            </a:r>
          </a:p>
        </p:txBody>
      </p:sp>
      <p:sp>
        <p:nvSpPr>
          <p:cNvPr id="27" name="Θέση κειμένου 3"/>
          <p:cNvSpPr>
            <a:spLocks noGrp="1"/>
          </p:cNvSpPr>
          <p:nvPr>
            <p:ph type="body" sz="half" idx="20" hasCustomPrompt="1"/>
          </p:nvPr>
        </p:nvSpPr>
        <p:spPr>
          <a:xfrm>
            <a:off x="7973173" y="4781078"/>
            <a:ext cx="3305053" cy="1010121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l-GR" noProof="0"/>
              <a:t>Επεξεργασία στυλ κειμένου υποδείγματος</a:t>
            </a:r>
          </a:p>
        </p:txBody>
      </p:sp>
      <p:sp>
        <p:nvSpPr>
          <p:cNvPr id="3" name="Σύμβολο κράτησης θέσης ημερομηνίας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FF7F27F-D994-4093-8EC1-197E1B30CECE}" type="datetime1">
              <a:rPr lang="el-GR" noProof="0" smtClean="0"/>
              <a:t>22/3/2022</a:t>
            </a:fld>
            <a:endParaRPr lang="el-GR" noProof="0"/>
          </a:p>
        </p:txBody>
      </p:sp>
      <p:sp>
        <p:nvSpPr>
          <p:cNvPr id="4" name="Σύμβολο κράτησης θέσης υποσέλιδου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l-GR" noProof="0" smtClean="0"/>
              <a:t>‹#›</a:t>
            </a:fld>
            <a:endParaRPr lang="el-GR" noProof="0"/>
          </a:p>
        </p:txBody>
      </p:sp>
    </p:spTree>
    <p:extLst>
      <p:ext uri="{BB962C8B-B14F-4D97-AF65-F5344CB8AC3E}">
        <p14:creationId xmlns:p14="http://schemas.microsoft.com/office/powerpoint/2010/main" val="37974186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l-GR" noProof="0"/>
              <a:t>Κάντε κλικ για να επεξεργαστείτε το Στυλ κύριου τίτλου</a:t>
            </a:r>
          </a:p>
        </p:txBody>
      </p:sp>
      <p:sp>
        <p:nvSpPr>
          <p:cNvPr id="11" name="Θέση κατακόρυφου κειμένου 2"/>
          <p:cNvSpPr>
            <a:spLocks noGrp="1"/>
          </p:cNvSpPr>
          <p:nvPr>
            <p:ph type="body" orient="vert" sz="quarter" idx="13" hasCustomPrompt="1"/>
          </p:nvPr>
        </p:nvSpPr>
        <p:spPr>
          <a:xfrm>
            <a:off x="913775" y="2367093"/>
            <a:ext cx="10364452" cy="3424107"/>
          </a:xfrm>
        </p:spPr>
        <p:txBody>
          <a:bodyPr vert="eaVert" rtlCol="0"/>
          <a:lstStyle/>
          <a:p>
            <a:pPr lvl="0" rtl="0"/>
            <a:r>
              <a:rPr lang="el-GR" noProof="0"/>
              <a:t>Επεξεργασία στυλ κειμένου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FFE635B-36D4-4177-8E04-A70FFAB0F424}" type="datetime1">
              <a:rPr lang="el-GR" noProof="0" smtClean="0"/>
              <a:t>22/3/2022</a:t>
            </a:fld>
            <a:endParaRPr lang="el-GR" noProof="0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l-GR" noProof="0" smtClean="0"/>
              <a:t>‹#›</a:t>
            </a:fld>
            <a:endParaRPr lang="el-GR" noProof="0"/>
          </a:p>
        </p:txBody>
      </p:sp>
    </p:spTree>
    <p:extLst>
      <p:ext uri="{BB962C8B-B14F-4D97-AF65-F5344CB8AC3E}">
        <p14:creationId xmlns:p14="http://schemas.microsoft.com/office/powerpoint/2010/main" val="33396699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Κατακόρυφος τίτλος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609601"/>
            <a:ext cx="2553326" cy="5181599"/>
          </a:xfrm>
        </p:spPr>
        <p:txBody>
          <a:bodyPr vert="eaVert" rtlCol="0"/>
          <a:lstStyle>
            <a:lvl1pPr algn="l">
              <a:defRPr/>
            </a:lvl1pPr>
          </a:lstStyle>
          <a:p>
            <a:pPr rtl="0"/>
            <a:r>
              <a:rPr lang="el-GR" noProof="0"/>
              <a:t>Κάντε κλικ για να επεξεργαστείτε το Στυλ κύριου τίτλου</a:t>
            </a:r>
          </a:p>
        </p:txBody>
      </p:sp>
      <p:sp>
        <p:nvSpPr>
          <p:cNvPr id="8" name="Θέση κατακόρυφου κειμένου 2"/>
          <p:cNvSpPr>
            <a:spLocks noGrp="1"/>
          </p:cNvSpPr>
          <p:nvPr>
            <p:ph type="body" orient="vert" sz="quarter" idx="13" hasCustomPrompt="1"/>
          </p:nvPr>
        </p:nvSpPr>
        <p:spPr>
          <a:xfrm>
            <a:off x="913775" y="609601"/>
            <a:ext cx="7658724" cy="5181599"/>
          </a:xfrm>
        </p:spPr>
        <p:txBody>
          <a:bodyPr vert="eaVert" rtlCol="0"/>
          <a:lstStyle/>
          <a:p>
            <a:pPr lvl="0" rtl="0"/>
            <a:r>
              <a:rPr lang="el-GR" noProof="0"/>
              <a:t>Επεξεργασία στυλ κειμένου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061A567-5BCC-4A9B-B901-79C694E1206E}" type="datetime1">
              <a:rPr lang="el-GR" noProof="0" smtClean="0"/>
              <a:t>22/3/2022</a:t>
            </a:fld>
            <a:endParaRPr lang="el-GR" noProof="0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l-GR" noProof="0" smtClean="0"/>
              <a:t>‹#›</a:t>
            </a:fld>
            <a:endParaRPr lang="el-GR" noProof="0"/>
          </a:p>
        </p:txBody>
      </p:sp>
    </p:spTree>
    <p:extLst>
      <p:ext uri="{BB962C8B-B14F-4D97-AF65-F5344CB8AC3E}">
        <p14:creationId xmlns:p14="http://schemas.microsoft.com/office/powerpoint/2010/main" val="5556400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l-GR" noProof="0"/>
              <a:t>Κάντε κλικ για να επεξεργαστείτε το 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 hasCustomPrompt="1"/>
          </p:nvPr>
        </p:nvSpPr>
        <p:spPr/>
        <p:txBody>
          <a:bodyPr rtlCol="0" anchor="ctr"/>
          <a:lstStyle/>
          <a:p>
            <a:pPr lvl="0" rtl="0"/>
            <a:r>
              <a:rPr lang="el-GR" noProof="0"/>
              <a:t>Επεξεργασία στυλ κειμένου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6C62894-5309-47A6-ADF2-FB05D6115ECD}" type="datetime1">
              <a:rPr lang="el-GR" noProof="0" smtClean="0"/>
              <a:t>22/3/2022</a:t>
            </a:fld>
            <a:endParaRPr lang="el-GR" noProof="0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el-GR" noProof="0" smtClean="0"/>
              <a:pPr/>
              <a:t>‹#›</a:t>
            </a:fld>
            <a:endParaRPr lang="el-GR" noProof="0"/>
          </a:p>
        </p:txBody>
      </p:sp>
    </p:spTree>
    <p:extLst>
      <p:ext uri="{BB962C8B-B14F-4D97-AF65-F5344CB8AC3E}">
        <p14:creationId xmlns:p14="http://schemas.microsoft.com/office/powerpoint/2010/main" val="3024972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l-GR" noProof="0"/>
              <a:t>Κάντε κλικ για να επεξεργαστείτε το Στυλ κύριου τίτλου</a:t>
            </a:r>
          </a:p>
        </p:txBody>
      </p:sp>
      <p:sp>
        <p:nvSpPr>
          <p:cNvPr id="12" name="Θέση περιεχομένου 2"/>
          <p:cNvSpPr>
            <a:spLocks noGrp="1"/>
          </p:cNvSpPr>
          <p:nvPr>
            <p:ph sz="quarter" idx="13" hasCustomPrompt="1"/>
          </p:nvPr>
        </p:nvSpPr>
        <p:spPr>
          <a:xfrm>
            <a:off x="913774" y="2367092"/>
            <a:ext cx="10363826" cy="3424107"/>
          </a:xfrm>
        </p:spPr>
        <p:txBody>
          <a:bodyPr rtlCol="0"/>
          <a:lstStyle/>
          <a:p>
            <a:pPr lvl="0" rtl="0"/>
            <a:r>
              <a:rPr lang="el-GR" noProof="0"/>
              <a:t>Επεξεργασία στυλ κειμένου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F622B52-A83E-49BB-85A1-9BDF0786B099}" type="datetime1">
              <a:rPr lang="el-GR" noProof="0" smtClean="0"/>
              <a:t>22/3/2022</a:t>
            </a:fld>
            <a:endParaRPr lang="el-GR" noProof="0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l-GR" noProof="0" smtClean="0"/>
              <a:t>‹#›</a:t>
            </a:fld>
            <a:endParaRPr lang="el-GR" noProof="0"/>
          </a:p>
        </p:txBody>
      </p:sp>
    </p:spTree>
    <p:extLst>
      <p:ext uri="{BB962C8B-B14F-4D97-AF65-F5344CB8AC3E}">
        <p14:creationId xmlns:p14="http://schemas.microsoft.com/office/powerpoint/2010/main" val="306270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>
          <a:xfrm>
            <a:off x="913774" y="828563"/>
            <a:ext cx="10351752" cy="2736819"/>
          </a:xfrm>
        </p:spPr>
        <p:txBody>
          <a:bodyPr rtlCol="0" anchor="b">
            <a:normAutofit/>
          </a:bodyPr>
          <a:lstStyle>
            <a:lvl1pPr>
              <a:defRPr sz="4000"/>
            </a:lvl1pPr>
          </a:lstStyle>
          <a:p>
            <a:pPr rtl="0"/>
            <a:r>
              <a:rPr lang="el-GR" noProof="0"/>
              <a:t>Κάντε κλικ για να επεξεργαστείτε το 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 hasCustomPrompt="1"/>
          </p:nvPr>
        </p:nvSpPr>
        <p:spPr>
          <a:xfrm>
            <a:off x="913774" y="3657457"/>
            <a:ext cx="10351752" cy="1368183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/>
              <a:t>Επεξεργασία στυλ κειμένου υποδείγματος</a:t>
            </a:r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D01C3BD-A456-4BF7-B3E6-8390DADF3FFB}" type="datetime1">
              <a:rPr lang="el-GR" noProof="0" smtClean="0"/>
              <a:t>22/3/2022</a:t>
            </a:fld>
            <a:endParaRPr lang="el-GR" noProof="0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l-GR" noProof="0" smtClean="0"/>
              <a:t>‹#›</a:t>
            </a:fld>
            <a:endParaRPr lang="el-GR" noProof="0"/>
          </a:p>
        </p:txBody>
      </p:sp>
    </p:spTree>
    <p:extLst>
      <p:ext uri="{BB962C8B-B14F-4D97-AF65-F5344CB8AC3E}">
        <p14:creationId xmlns:p14="http://schemas.microsoft.com/office/powerpoint/2010/main" val="3875351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ομέ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Εικόνα 9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 hasCustomPrompt="1"/>
          </p:nvPr>
        </p:nvSpPr>
        <p:spPr>
          <a:xfrm>
            <a:off x="913775" y="618517"/>
            <a:ext cx="10364451" cy="1596177"/>
          </a:xfrm>
        </p:spPr>
        <p:txBody>
          <a:bodyPr rtlCol="0"/>
          <a:lstStyle/>
          <a:p>
            <a:pPr rtl="0"/>
            <a:r>
              <a:rPr lang="el-GR" noProof="0"/>
              <a:t>Κάντε κλικ για να επεξεργαστείτε το Στυλ κύριου τίτλου</a:t>
            </a:r>
          </a:p>
        </p:txBody>
      </p:sp>
      <p:sp>
        <p:nvSpPr>
          <p:cNvPr id="12" name="Θέση περιεχομένου 2"/>
          <p:cNvSpPr>
            <a:spLocks noGrp="1"/>
          </p:cNvSpPr>
          <p:nvPr>
            <p:ph sz="quarter" idx="13" hasCustomPrompt="1"/>
          </p:nvPr>
        </p:nvSpPr>
        <p:spPr>
          <a:xfrm>
            <a:off x="913774" y="2367092"/>
            <a:ext cx="5106026" cy="3424107"/>
          </a:xfrm>
        </p:spPr>
        <p:txBody>
          <a:bodyPr rtlCol="0"/>
          <a:lstStyle/>
          <a:p>
            <a:pPr lvl="0" rtl="0"/>
            <a:r>
              <a:rPr lang="el-GR" noProof="0"/>
              <a:t>Επεξεργασία στυλ κειμένου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13" name="Θέση περιεχομένου 3"/>
          <p:cNvSpPr>
            <a:spLocks noGrp="1"/>
          </p:cNvSpPr>
          <p:nvPr>
            <p:ph sz="quarter" idx="14" hasCustomPrompt="1"/>
          </p:nvPr>
        </p:nvSpPr>
        <p:spPr>
          <a:xfrm>
            <a:off x="6172200" y="2367092"/>
            <a:ext cx="5105400" cy="3424107"/>
          </a:xfrm>
        </p:spPr>
        <p:txBody>
          <a:bodyPr rtlCol="0"/>
          <a:lstStyle/>
          <a:p>
            <a:pPr lvl="0" rtl="0"/>
            <a:r>
              <a:rPr lang="el-GR" noProof="0"/>
              <a:t>Επεξεργασία στυλ κειμένου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C945090-0838-4B5C-8C8B-16F410D401A8}" type="datetime1">
              <a:rPr lang="el-GR" noProof="0" smtClean="0"/>
              <a:t>22/3/2022</a:t>
            </a:fld>
            <a:endParaRPr lang="el-GR" noProof="0"/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l-GR" noProof="0" smtClean="0"/>
              <a:t>‹#›</a:t>
            </a:fld>
            <a:endParaRPr lang="el-GR" noProof="0"/>
          </a:p>
        </p:txBody>
      </p:sp>
    </p:spTree>
    <p:extLst>
      <p:ext uri="{BB962C8B-B14F-4D97-AF65-F5344CB8AC3E}">
        <p14:creationId xmlns:p14="http://schemas.microsoft.com/office/powerpoint/2010/main" val="551646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Εικόνα 14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 hasCustomPrompt="1"/>
          </p:nvPr>
        </p:nvSpPr>
        <p:spPr>
          <a:xfrm>
            <a:off x="913775" y="618517"/>
            <a:ext cx="10364451" cy="1596177"/>
          </a:xfrm>
        </p:spPr>
        <p:txBody>
          <a:bodyPr rtlCol="0"/>
          <a:lstStyle/>
          <a:p>
            <a:pPr rtl="0"/>
            <a:r>
              <a:rPr lang="el-GR" noProof="0"/>
              <a:t>Κάντε κλικ για να επεξεργαστείτε το 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 hasCustomPrompt="1"/>
          </p:nvPr>
        </p:nvSpPr>
        <p:spPr>
          <a:xfrm>
            <a:off x="1146328" y="2371018"/>
            <a:ext cx="4873474" cy="679994"/>
          </a:xfrm>
        </p:spPr>
        <p:txBody>
          <a:bodyPr rtlCol="0"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 noProof="0"/>
              <a:t>Επεξεργασία στυλ κειμένου υποδείγματος</a:t>
            </a:r>
          </a:p>
        </p:txBody>
      </p:sp>
      <p:sp>
        <p:nvSpPr>
          <p:cNvPr id="12" name="Θέση περιεχομένου 3"/>
          <p:cNvSpPr>
            <a:spLocks noGrp="1"/>
          </p:cNvSpPr>
          <p:nvPr>
            <p:ph sz="quarter" idx="13" hasCustomPrompt="1"/>
          </p:nvPr>
        </p:nvSpPr>
        <p:spPr>
          <a:xfrm>
            <a:off x="913774" y="3051012"/>
            <a:ext cx="5106027" cy="2740187"/>
          </a:xfrm>
        </p:spPr>
        <p:txBody>
          <a:bodyPr rtlCol="0"/>
          <a:lstStyle/>
          <a:p>
            <a:pPr lvl="0" rtl="0"/>
            <a:r>
              <a:rPr lang="el-GR" noProof="0"/>
              <a:t>Επεξεργασία στυλ κειμένου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 hasCustomPrompt="1"/>
          </p:nvPr>
        </p:nvSpPr>
        <p:spPr>
          <a:xfrm>
            <a:off x="6396423" y="2371018"/>
            <a:ext cx="4881804" cy="679994"/>
          </a:xfrm>
        </p:spPr>
        <p:txBody>
          <a:bodyPr rtlCol="0"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 noProof="0"/>
              <a:t>Επεξεργασία στυλ κειμένου υποδείγματος</a:t>
            </a:r>
          </a:p>
        </p:txBody>
      </p:sp>
      <p:sp>
        <p:nvSpPr>
          <p:cNvPr id="13" name="Θέση περιεχομένου 5"/>
          <p:cNvSpPr>
            <a:spLocks noGrp="1"/>
          </p:cNvSpPr>
          <p:nvPr>
            <p:ph sz="quarter" idx="14" hasCustomPrompt="1"/>
          </p:nvPr>
        </p:nvSpPr>
        <p:spPr>
          <a:xfrm>
            <a:off x="6172200" y="3051012"/>
            <a:ext cx="5105401" cy="2740187"/>
          </a:xfrm>
        </p:spPr>
        <p:txBody>
          <a:bodyPr rtlCol="0"/>
          <a:lstStyle/>
          <a:p>
            <a:pPr lvl="0" rtl="0"/>
            <a:r>
              <a:rPr lang="el-GR" noProof="0"/>
              <a:t>Επεξεργασία στυλ κειμένου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7" name="Σύμβολο κράτησης θέσης ημερομηνίας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639E33-FBFF-4447-9346-057026E73AA3}" type="datetime1">
              <a:rPr lang="el-GR" noProof="0" smtClean="0"/>
              <a:t>22/3/2022</a:t>
            </a:fld>
            <a:endParaRPr lang="el-GR" noProof="0"/>
          </a:p>
        </p:txBody>
      </p:sp>
      <p:sp>
        <p:nvSpPr>
          <p:cNvPr id="8" name="Σύμβολο κράτησης θέσης υποσέλιδου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l-GR" noProof="0" smtClean="0"/>
              <a:t>‹#›</a:t>
            </a:fld>
            <a:endParaRPr lang="el-GR" noProof="0"/>
          </a:p>
        </p:txBody>
      </p:sp>
    </p:spTree>
    <p:extLst>
      <p:ext uri="{BB962C8B-B14F-4D97-AF65-F5344CB8AC3E}">
        <p14:creationId xmlns:p14="http://schemas.microsoft.com/office/powerpoint/2010/main" val="3720249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l-GR" noProof="0"/>
              <a:t>Κάντε κλικ για να επεξεργαστείτε το Στυλ κύριου τίτλου</a:t>
            </a:r>
          </a:p>
        </p:txBody>
      </p:sp>
      <p:sp>
        <p:nvSpPr>
          <p:cNvPr id="3" name="Σύμβολο κράτησης θέσης ημερομηνίας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363A616-FBCB-45D8-BDD7-1EEC4335BE8C}" type="datetime1">
              <a:rPr lang="el-GR" noProof="0" smtClean="0"/>
              <a:t>22/3/2022</a:t>
            </a:fld>
            <a:endParaRPr lang="el-GR" noProof="0"/>
          </a:p>
        </p:txBody>
      </p:sp>
      <p:sp>
        <p:nvSpPr>
          <p:cNvPr id="4" name="Σύμβολο κράτησης θέσης υποσέλιδου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l-GR" noProof="0" smtClean="0"/>
              <a:t>‹#›</a:t>
            </a:fld>
            <a:endParaRPr lang="el-GR" noProof="0"/>
          </a:p>
        </p:txBody>
      </p:sp>
    </p:spTree>
    <p:extLst>
      <p:ext uri="{BB962C8B-B14F-4D97-AF65-F5344CB8AC3E}">
        <p14:creationId xmlns:p14="http://schemas.microsoft.com/office/powerpoint/2010/main" val="613326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Σύμβολο κράτησης θέσης ημερομηνίας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C72FB2-3111-447F-8BFD-D576C1FA1A8B}" type="datetime1">
              <a:rPr lang="el-GR" noProof="0" smtClean="0"/>
              <a:t>22/3/2022</a:t>
            </a:fld>
            <a:endParaRPr lang="el-GR" noProof="0"/>
          </a:p>
        </p:txBody>
      </p:sp>
      <p:sp>
        <p:nvSpPr>
          <p:cNvPr id="3" name="Σύμβολο κράτησης θέσης υποσέλιδου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l-GR" noProof="0" smtClean="0"/>
              <a:t>‹#›</a:t>
            </a:fld>
            <a:endParaRPr lang="el-GR" noProof="0"/>
          </a:p>
        </p:txBody>
      </p:sp>
    </p:spTree>
    <p:extLst>
      <p:ext uri="{BB962C8B-B14F-4D97-AF65-F5344CB8AC3E}">
        <p14:creationId xmlns:p14="http://schemas.microsoft.com/office/powerpoint/2010/main" val="2753794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Εικόνα 10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>
          <a:xfrm>
            <a:off x="913775" y="609600"/>
            <a:ext cx="3935688" cy="2023252"/>
          </a:xfrm>
        </p:spPr>
        <p:txBody>
          <a:bodyPr rtlCol="0" anchor="b"/>
          <a:lstStyle>
            <a:lvl1pPr algn="ctr">
              <a:defRPr sz="3200"/>
            </a:lvl1pPr>
          </a:lstStyle>
          <a:p>
            <a:pPr rtl="0"/>
            <a:r>
              <a:rPr lang="el-GR" noProof="0"/>
              <a:t>Κάντε κλικ για να επεξεργαστείτε το Στυλ κύριου τίτλου</a:t>
            </a:r>
          </a:p>
        </p:txBody>
      </p:sp>
      <p:sp>
        <p:nvSpPr>
          <p:cNvPr id="10" name="Θέση περιεχομένου 2"/>
          <p:cNvSpPr>
            <a:spLocks noGrp="1"/>
          </p:cNvSpPr>
          <p:nvPr>
            <p:ph sz="quarter" idx="13" hasCustomPrompt="1"/>
          </p:nvPr>
        </p:nvSpPr>
        <p:spPr>
          <a:xfrm>
            <a:off x="5078062" y="609600"/>
            <a:ext cx="6200163" cy="5181599"/>
          </a:xfrm>
        </p:spPr>
        <p:txBody>
          <a:bodyPr rtlCol="0"/>
          <a:lstStyle/>
          <a:p>
            <a:pPr lvl="0" rtl="0"/>
            <a:r>
              <a:rPr lang="el-GR" noProof="0"/>
              <a:t>Επεξεργασία στυλ κειμένου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 hasCustomPrompt="1"/>
          </p:nvPr>
        </p:nvSpPr>
        <p:spPr>
          <a:xfrm>
            <a:off x="913774" y="2632852"/>
            <a:ext cx="3935689" cy="3158348"/>
          </a:xfrm>
        </p:spPr>
        <p:txBody>
          <a:bodyPr rtlCol="0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l-GR" noProof="0"/>
              <a:t>Επεξεργασία στυλ κειμένου υποδείγματος</a:t>
            </a:r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D09C4CB-C86B-493E-BECD-77A4001E1A9F}" type="datetime1">
              <a:rPr lang="el-GR" noProof="0" smtClean="0"/>
              <a:t>22/3/2022</a:t>
            </a:fld>
            <a:endParaRPr lang="el-GR" noProof="0"/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l-GR" noProof="0" smtClean="0"/>
              <a:t>‹#›</a:t>
            </a:fld>
            <a:endParaRPr lang="el-GR" noProof="0"/>
          </a:p>
        </p:txBody>
      </p:sp>
    </p:spTree>
    <p:extLst>
      <p:ext uri="{BB962C8B-B14F-4D97-AF65-F5344CB8AC3E}">
        <p14:creationId xmlns:p14="http://schemas.microsoft.com/office/powerpoint/2010/main" val="1885185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Εικόνα 9" descr="Droplets-HD-Content-R1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>
          <a:xfrm>
            <a:off x="913774" y="609600"/>
            <a:ext cx="5934969" cy="2023254"/>
          </a:xfrm>
        </p:spPr>
        <p:txBody>
          <a:bodyPr rtlCol="0" anchor="b"/>
          <a:lstStyle>
            <a:lvl1pPr algn="ctr">
              <a:defRPr sz="3200"/>
            </a:lvl1pPr>
          </a:lstStyle>
          <a:p>
            <a:pPr rtl="0"/>
            <a:r>
              <a:rPr lang="el-GR" noProof="0"/>
              <a:t>Κάντε κλικ για να επεξεργαστείτε το Στυλ κύριου τίτλου</a:t>
            </a:r>
          </a:p>
        </p:txBody>
      </p:sp>
      <p:sp>
        <p:nvSpPr>
          <p:cNvPr id="3" name="Θέση εικόνας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l-GR" noProof="0"/>
              <a:t>Κάντε κλικ στο εικονίδιο για να προσθέσετε μια εικόνα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 hasCustomPrompt="1"/>
          </p:nvPr>
        </p:nvSpPr>
        <p:spPr>
          <a:xfrm>
            <a:off x="913794" y="2632852"/>
            <a:ext cx="5934949" cy="3158347"/>
          </a:xfrm>
        </p:spPr>
        <p:txBody>
          <a:bodyPr rtlCol="0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l-GR" noProof="0"/>
              <a:t>Επεξεργασία στυλ κειμένου υποδείγματος</a:t>
            </a:r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76A8F3F-4CD4-4994-8C61-80E108C2F537}" type="datetime1">
              <a:rPr lang="el-GR" noProof="0" smtClean="0"/>
              <a:t>22/3/2022</a:t>
            </a:fld>
            <a:endParaRPr lang="el-GR" noProof="0"/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l-GR" noProof="0" smtClean="0"/>
              <a:t>‹#›</a:t>
            </a:fld>
            <a:endParaRPr lang="el-GR" noProof="0"/>
          </a:p>
        </p:txBody>
      </p:sp>
    </p:spTree>
    <p:extLst>
      <p:ext uri="{BB962C8B-B14F-4D97-AF65-F5344CB8AC3E}">
        <p14:creationId xmlns:p14="http://schemas.microsoft.com/office/powerpoint/2010/main" val="2082491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Εικόνα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Σύμβολο κράτησης θέσης τίτλου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l-GR" noProof="0" dirty="0"/>
              <a:t>Κάντε κλικ για να επεξεργαστείτε το 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l-GR" noProof="0" dirty="0"/>
              <a:t>Επεξεργασία στυλ κειμένου υποδείγματος</a:t>
            </a:r>
          </a:p>
          <a:p>
            <a:pPr lvl="1" rtl="0"/>
            <a:r>
              <a:rPr lang="el-GR" noProof="0" dirty="0"/>
              <a:t>Δεύτερου επιπέδου</a:t>
            </a:r>
          </a:p>
          <a:p>
            <a:pPr lvl="2" rtl="0"/>
            <a:r>
              <a:rPr lang="el-GR" noProof="0" dirty="0"/>
              <a:t>Τρίτου επιπέδου</a:t>
            </a:r>
          </a:p>
          <a:p>
            <a:pPr lvl="3" rtl="0"/>
            <a:r>
              <a:rPr lang="el-GR" noProof="0" dirty="0"/>
              <a:t>Τέταρτου επιπέδου</a:t>
            </a:r>
          </a:p>
          <a:p>
            <a:pPr lvl="4" rtl="0"/>
            <a:r>
              <a:rPr lang="el-GR" noProof="0" dirty="0"/>
              <a:t>Πέμπτου επιπέδου</a:t>
            </a:r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rtl="0"/>
            <a:fld id="{C9B0147C-5E89-4666-A4A5-FEEA6147E8D2}" type="datetime1">
              <a:rPr lang="el-GR" noProof="0" smtClean="0"/>
              <a:t>22/3/2022</a:t>
            </a:fld>
            <a:endParaRPr lang="el-GR" noProof="0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 rtl="0"/>
            <a:endParaRPr lang="el-GR" noProof="0" dirty="0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rtl="0"/>
            <a:fld id="{6D22F896-40B5-4ADD-8801-0D06FADFA095}" type="slidenum">
              <a:rPr lang="el-GR" noProof="0" smtClean="0"/>
              <a:pPr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1752261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  <p:sldLayoutId id="2147483705" r:id="rId18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Ορθογώνιο 9">
            <a:extLst>
              <a:ext uri="{FF2B5EF4-FFF2-40B4-BE49-F238E27FC236}">
                <a16:creationId xmlns:a16="http://schemas.microsoft.com/office/drawing/2014/main" id="{4A391C69-E52F-4DC0-B51A-0DABC54840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/>
          </a:p>
        </p:txBody>
      </p:sp>
      <p:pic>
        <p:nvPicPr>
          <p:cNvPr id="12" name="Εικόνα 2">
            <a:extLst>
              <a:ext uri="{FF2B5EF4-FFF2-40B4-BE49-F238E27FC236}">
                <a16:creationId xmlns:a16="http://schemas.microsoft.com/office/drawing/2014/main" id="{C3C7ED6A-DE7F-4002-9699-B659DE5512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Ορθογώνιο 13">
            <a:extLst>
              <a:ext uri="{FF2B5EF4-FFF2-40B4-BE49-F238E27FC236}">
                <a16:creationId xmlns:a16="http://schemas.microsoft.com/office/drawing/2014/main" id="{048390FD-448E-4FF2-AEE8-C46960568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59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/>
          </a:p>
        </p:txBody>
      </p:sp>
      <p:pic>
        <p:nvPicPr>
          <p:cNvPr id="5" name="Εικόνα 4" descr="Τρυβλίο καλλιέργειας Πέτρι">
            <a:extLst>
              <a:ext uri="{FF2B5EF4-FFF2-40B4-BE49-F238E27FC236}">
                <a16:creationId xmlns:a16="http://schemas.microsoft.com/office/drawing/2014/main" id="{D16B27C4-A9C2-4AC4-9DD3-88F63F48E83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7274" y="10"/>
            <a:ext cx="4834726" cy="6857990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0BD259F2-A289-4420-B3EB-BBC6A904F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6BE7596B-F237-47DD-989E-9D8B0B49B4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1075" y="1358901"/>
            <a:ext cx="5280026" cy="3131212"/>
          </a:xfrm>
        </p:spPr>
        <p:txBody>
          <a:bodyPr rtlCol="0">
            <a:normAutofit fontScale="90000"/>
          </a:bodyPr>
          <a:lstStyle/>
          <a:p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ΕΝΔΕΙΚΤΙΚΕΣ ΕΡΩΤΗΣΕΙΣ για την </a:t>
            </a:r>
            <a:r>
              <a:rPr lang="el-G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αναπτυξη</a:t>
            </a:r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της </a:t>
            </a:r>
            <a:r>
              <a:rPr lang="el-G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κριτικΗς</a:t>
            </a:r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l-G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σκΕψης</a:t>
            </a:r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στην </a:t>
            </a:r>
            <a:r>
              <a:rPr lang="el-G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ΙστορΙα</a:t>
            </a:r>
            <a:endParaRPr lang="el-G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02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Ορθογώνιο 19">
            <a:extLst>
              <a:ext uri="{FF2B5EF4-FFF2-40B4-BE49-F238E27FC236}">
                <a16:creationId xmlns:a16="http://schemas.microsoft.com/office/drawing/2014/main" id="{5E630259-2E99-42C6-925A-ED71BD9ED2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/>
          </a:p>
        </p:txBody>
      </p:sp>
      <p:sp useBgFill="1">
        <p:nvSpPr>
          <p:cNvPr id="22" name="Ορθογώνιο 21">
            <a:extLst>
              <a:ext uri="{FF2B5EF4-FFF2-40B4-BE49-F238E27FC236}">
                <a16:creationId xmlns:a16="http://schemas.microsoft.com/office/drawing/2014/main" id="{CD7ECD05-B4E0-4A46-AE36-17B3B1B208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2065" y="0"/>
            <a:ext cx="4059935" cy="6858000"/>
          </a:xfrm>
          <a:prstGeom prst="rect">
            <a:avLst/>
          </a:prstGeom>
          <a:ln>
            <a:noFill/>
          </a:ln>
          <a:effectLst>
            <a:outerShdw blurRad="50800" dist="12700" dir="1080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/>
          </a:p>
        </p:txBody>
      </p:sp>
      <p:pic>
        <p:nvPicPr>
          <p:cNvPr id="24" name="Εικόνα 23">
            <a:extLst>
              <a:ext uri="{FF2B5EF4-FFF2-40B4-BE49-F238E27FC236}">
                <a16:creationId xmlns:a16="http://schemas.microsoft.com/office/drawing/2014/main" id="{210643E1-7ABA-4C1E-A734-A26C5D704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32064" y="0"/>
            <a:ext cx="4059936" cy="6858000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5F3F6C66-D6D7-4A72-9928-967AEA400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0031" y="1314449"/>
            <a:ext cx="2844002" cy="4073627"/>
          </a:xfrm>
          <a:noFill/>
        </p:spPr>
        <p:txBody>
          <a:bodyPr rtlCol="0">
            <a:normAutofit/>
          </a:bodyPr>
          <a:lstStyle/>
          <a:p>
            <a:pPr algn="l" rtl="0"/>
            <a:r>
              <a:rPr lang="el-GR" sz="4000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Sitka Banner" panose="02000505000000020004" pitchFamily="2" charset="0"/>
              </a:rPr>
              <a:t>Κατά τη διάρκεια συζήτησης μέσα στην τάξη…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33E525F9-B8A8-435F-9DD6-249CC4653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75" y="411480"/>
            <a:ext cx="6858625" cy="6126479"/>
          </a:xfrm>
        </p:spPr>
        <p:txBody>
          <a:bodyPr/>
          <a:lstStyle/>
          <a:p>
            <a:pPr marL="0" indent="0" algn="ctr">
              <a:buNone/>
            </a:pPr>
            <a:r>
              <a:rPr lang="el-GR" sz="3600" b="1" cap="none" dirty="0">
                <a:latin typeface="Sitka Display" panose="02000505000000020004" pitchFamily="2" charset="0"/>
              </a:rPr>
              <a:t>Ερωτήσεις διασαφήνισης</a:t>
            </a:r>
          </a:p>
          <a:p>
            <a:r>
              <a:rPr lang="el-GR" sz="3600" cap="none" dirty="0">
                <a:latin typeface="Sitka Display" panose="02000505000000020004" pitchFamily="2" charset="0"/>
              </a:rPr>
              <a:t> Θα μπορούσες να προσθέσεις κάτι πάνω στο θέμα;</a:t>
            </a:r>
          </a:p>
          <a:p>
            <a:r>
              <a:rPr lang="el-GR" sz="3600" cap="none" dirty="0">
                <a:latin typeface="Sitka Display" panose="02000505000000020004" pitchFamily="2" charset="0"/>
              </a:rPr>
              <a:t> Για</a:t>
            </a:r>
            <a:r>
              <a:rPr lang="en-US" sz="3600" cap="none" dirty="0">
                <a:latin typeface="Sitka Display" panose="02000505000000020004" pitchFamily="2" charset="0"/>
              </a:rPr>
              <a:t> </a:t>
            </a:r>
            <a:r>
              <a:rPr lang="el-GR" sz="3600" cap="none" dirty="0">
                <a:latin typeface="Sitka Display" panose="02000505000000020004" pitchFamily="2" charset="0"/>
              </a:rPr>
              <a:t>ποιους λόγους το υποστηρίζεις αυτό;</a:t>
            </a:r>
          </a:p>
          <a:p>
            <a:r>
              <a:rPr lang="el-GR" sz="3600" cap="none" dirty="0">
                <a:latin typeface="Sitka Display" panose="02000505000000020004" pitchFamily="2" charset="0"/>
              </a:rPr>
              <a:t> Τι εννοείς λέγοντας…;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12772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Εικόνα 2">
            <a:extLst>
              <a:ext uri="{FF2B5EF4-FFF2-40B4-BE49-F238E27FC236}">
                <a16:creationId xmlns:a16="http://schemas.microsoft.com/office/drawing/2014/main" id="{22790EC5-ACA7-4536-8066-B60199F3C6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Εικόνα 23">
            <a:extLst>
              <a:ext uri="{FF2B5EF4-FFF2-40B4-BE49-F238E27FC236}">
                <a16:creationId xmlns:a16="http://schemas.microsoft.com/office/drawing/2014/main" id="{5F86BEAF-FD24-4827-AD37-6785EBC9C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26" name="Ορθογώνιο 25">
            <a:extLst>
              <a:ext uri="{FF2B5EF4-FFF2-40B4-BE49-F238E27FC236}">
                <a16:creationId xmlns:a16="http://schemas.microsoft.com/office/drawing/2014/main" id="{DC3B8C6B-63CA-4384-8059-2036BE5202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/>
          </a:p>
        </p:txBody>
      </p:sp>
      <p:pic>
        <p:nvPicPr>
          <p:cNvPr id="28" name="Εικόνα 2">
            <a:extLst>
              <a:ext uri="{FF2B5EF4-FFF2-40B4-BE49-F238E27FC236}">
                <a16:creationId xmlns:a16="http://schemas.microsoft.com/office/drawing/2014/main" id="{F5B52056-26AD-4841-8A16-C1D9E3C099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Σύμβολο κράτησης θέσης περιεχομένου 5" descr="Τύπος">
            <a:extLst>
              <a:ext uri="{FF2B5EF4-FFF2-40B4-BE49-F238E27FC236}">
                <a16:creationId xmlns:a16="http://schemas.microsoft.com/office/drawing/2014/main" id="{29B78601-F415-4A48-AB86-2F6B81FA913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20" y="10"/>
            <a:ext cx="4024741" cy="6857990"/>
          </a:xfrm>
          <a:prstGeom prst="rect">
            <a:avLst/>
          </a:prstGeom>
        </p:spPr>
      </p:pic>
      <p:sp>
        <p:nvSpPr>
          <p:cNvPr id="30" name="Ορθογώνιο 29">
            <a:extLst>
              <a:ext uri="{FF2B5EF4-FFF2-40B4-BE49-F238E27FC236}">
                <a16:creationId xmlns:a16="http://schemas.microsoft.com/office/drawing/2014/main" id="{C71B03AA-C0EB-4104-84F8-E1AB8BFBE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247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/>
          </a:p>
        </p:txBody>
      </p:sp>
      <p:pic>
        <p:nvPicPr>
          <p:cNvPr id="32" name="Εικόνα 31">
            <a:extLst>
              <a:ext uri="{FF2B5EF4-FFF2-40B4-BE49-F238E27FC236}">
                <a16:creationId xmlns:a16="http://schemas.microsoft.com/office/drawing/2014/main" id="{09C2B723-6C2F-49DE-A429-50BDFD1ADB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95BCBEE5-EB89-4BD5-B675-A0ABCBC3FCF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54880" y="800100"/>
            <a:ext cx="6835140" cy="5600700"/>
          </a:xfrm>
        </p:spPr>
        <p:txBody>
          <a:bodyPr/>
          <a:lstStyle/>
          <a:p>
            <a:pPr marL="0" indent="0" algn="ctr">
              <a:buNone/>
            </a:pPr>
            <a:r>
              <a:rPr lang="el-GR" sz="3600" b="1" cap="none" dirty="0">
                <a:latin typeface="Sitka Display" panose="02000505000000020004" pitchFamily="2" charset="0"/>
              </a:rPr>
              <a:t>Ερωτήσεις για τον προσδιορισμό της κύριας άποψης-οπτικής</a:t>
            </a:r>
          </a:p>
          <a:p>
            <a:r>
              <a:rPr lang="el-GR" sz="3600" cap="none" dirty="0">
                <a:latin typeface="Sitka Display" panose="02000505000000020004" pitchFamily="2" charset="0"/>
              </a:rPr>
              <a:t> Ας δούμε αν το κατάλαβα σωστά· αυτή είναι η άποψή σου;</a:t>
            </a:r>
          </a:p>
          <a:p>
            <a:r>
              <a:rPr lang="el-GR" sz="3600" cap="none" dirty="0">
                <a:latin typeface="Sitka Display" panose="02000505000000020004" pitchFamily="2" charset="0"/>
              </a:rPr>
              <a:t> Θεωρώ ότι η άποψή σου είναι… Έχω δίκιο;</a:t>
            </a:r>
          </a:p>
          <a:p>
            <a:r>
              <a:rPr lang="el-GR" sz="3600" cap="none" dirty="0">
                <a:latin typeface="Sitka Display" panose="02000505000000020004" pitchFamily="2" charset="0"/>
              </a:rPr>
              <a:t> Η δική σου θέση είναι ότι…;</a:t>
            </a:r>
          </a:p>
          <a:p>
            <a:endParaRPr lang="el-GR" dirty="0"/>
          </a:p>
        </p:txBody>
      </p:sp>
      <p:sp>
        <p:nvSpPr>
          <p:cNvPr id="15" name="Τίτλος 1">
            <a:extLst>
              <a:ext uri="{FF2B5EF4-FFF2-40B4-BE49-F238E27FC236}">
                <a16:creationId xmlns:a16="http://schemas.microsoft.com/office/drawing/2014/main" id="{68F2B1A8-93A3-4386-95A8-4F58C24EE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474" y="-473177"/>
            <a:ext cx="2844002" cy="4073627"/>
          </a:xfrm>
          <a:noFill/>
        </p:spPr>
        <p:txBody>
          <a:bodyPr rtlCol="0">
            <a:normAutofit/>
          </a:bodyPr>
          <a:lstStyle/>
          <a:p>
            <a:pPr algn="l" rtl="0"/>
            <a:r>
              <a:rPr lang="el-GR" sz="4000" cap="none" dirty="0">
                <a:latin typeface="Sitka Banner" panose="02000505000000020004" pitchFamily="2" charset="0"/>
              </a:rPr>
              <a:t>Κατά τη διάρκεια συζήτησης μέσα στην τάξη…</a:t>
            </a:r>
          </a:p>
        </p:txBody>
      </p:sp>
    </p:spTree>
    <p:extLst>
      <p:ext uri="{BB962C8B-B14F-4D97-AF65-F5344CB8AC3E}">
        <p14:creationId xmlns:p14="http://schemas.microsoft.com/office/powerpoint/2010/main" val="3069036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Ορθογώνιο 19">
            <a:extLst>
              <a:ext uri="{FF2B5EF4-FFF2-40B4-BE49-F238E27FC236}">
                <a16:creationId xmlns:a16="http://schemas.microsoft.com/office/drawing/2014/main" id="{5E630259-2E99-42C6-925A-ED71BD9ED2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/>
          </a:p>
        </p:txBody>
      </p:sp>
      <p:sp useBgFill="1">
        <p:nvSpPr>
          <p:cNvPr id="22" name="Ορθογώνιο 21">
            <a:extLst>
              <a:ext uri="{FF2B5EF4-FFF2-40B4-BE49-F238E27FC236}">
                <a16:creationId xmlns:a16="http://schemas.microsoft.com/office/drawing/2014/main" id="{CD7ECD05-B4E0-4A46-AE36-17B3B1B208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2065" y="0"/>
            <a:ext cx="4059935" cy="6858000"/>
          </a:xfrm>
          <a:prstGeom prst="rect">
            <a:avLst/>
          </a:prstGeom>
          <a:ln>
            <a:noFill/>
          </a:ln>
          <a:effectLst>
            <a:outerShdw blurRad="50800" dist="12700" dir="1080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/>
          </a:p>
        </p:txBody>
      </p:sp>
      <p:pic>
        <p:nvPicPr>
          <p:cNvPr id="24" name="Εικόνα 23">
            <a:extLst>
              <a:ext uri="{FF2B5EF4-FFF2-40B4-BE49-F238E27FC236}">
                <a16:creationId xmlns:a16="http://schemas.microsoft.com/office/drawing/2014/main" id="{210643E1-7ABA-4C1E-A734-A26C5D704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32064" y="0"/>
            <a:ext cx="4059936" cy="6858000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5F3F6C66-D6D7-4A72-9928-967AEA400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0031" y="1314449"/>
            <a:ext cx="2844002" cy="4073627"/>
          </a:xfrm>
          <a:noFill/>
        </p:spPr>
        <p:txBody>
          <a:bodyPr rtlCol="0">
            <a:normAutofit/>
          </a:bodyPr>
          <a:lstStyle/>
          <a:p>
            <a:pPr algn="l" rtl="0"/>
            <a:r>
              <a:rPr lang="el-GR" sz="4000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Sitka Banner" panose="02000505000000020004" pitchFamily="2" charset="0"/>
              </a:rPr>
              <a:t>Κατά τη διάρκεια συζήτησης μέσα στην τάξη…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33E525F9-B8A8-435F-9DD6-249CC4653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75" y="411480"/>
            <a:ext cx="6858625" cy="6126479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l-GR" sz="3600" b="1" cap="none" dirty="0">
                <a:latin typeface="Sitka Display" panose="02000505000000020004" pitchFamily="2" charset="0"/>
              </a:rPr>
              <a:t>Ερωτήσεις για την αναζήτηση αιτίων</a:t>
            </a:r>
          </a:p>
          <a:p>
            <a:r>
              <a:rPr lang="el-GR" sz="3600" cap="none" dirty="0">
                <a:latin typeface="Sitka Display" panose="02000505000000020004" pitchFamily="2" charset="0"/>
              </a:rPr>
              <a:t> Θα μπορούσες να μας πεις περισσότερες λεπτομέρειες για τους λόγους που σε κάνουν να υποστηρίζεις αυτή τη θέση;</a:t>
            </a:r>
          </a:p>
          <a:p>
            <a:r>
              <a:rPr lang="el-GR" sz="3600" cap="none" dirty="0">
                <a:latin typeface="Sitka Display" panose="02000505000000020004" pitchFamily="2" charset="0"/>
              </a:rPr>
              <a:t>Για ποιους λόγους θεωρείς ότι πιστεύεις αυτό το πράγμα;</a:t>
            </a:r>
          </a:p>
          <a:p>
            <a:r>
              <a:rPr lang="el-GR" sz="3600" cap="none" dirty="0">
                <a:latin typeface="Sitka Display" panose="02000505000000020004" pitchFamily="2" charset="0"/>
              </a:rPr>
              <a:t> Μπορείς να υποστηρίξεις με επιχειρήματα το συμπέρασμά σου;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45622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Εικόνα 2">
            <a:extLst>
              <a:ext uri="{FF2B5EF4-FFF2-40B4-BE49-F238E27FC236}">
                <a16:creationId xmlns:a16="http://schemas.microsoft.com/office/drawing/2014/main" id="{22790EC5-ACA7-4536-8066-B60199F3C6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Εικόνα 23">
            <a:extLst>
              <a:ext uri="{FF2B5EF4-FFF2-40B4-BE49-F238E27FC236}">
                <a16:creationId xmlns:a16="http://schemas.microsoft.com/office/drawing/2014/main" id="{5F86BEAF-FD24-4827-AD37-6785EBC9C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26" name="Ορθογώνιο 25">
            <a:extLst>
              <a:ext uri="{FF2B5EF4-FFF2-40B4-BE49-F238E27FC236}">
                <a16:creationId xmlns:a16="http://schemas.microsoft.com/office/drawing/2014/main" id="{DC3B8C6B-63CA-4384-8059-2036BE5202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/>
          </a:p>
        </p:txBody>
      </p:sp>
      <p:pic>
        <p:nvPicPr>
          <p:cNvPr id="28" name="Εικόνα 2">
            <a:extLst>
              <a:ext uri="{FF2B5EF4-FFF2-40B4-BE49-F238E27FC236}">
                <a16:creationId xmlns:a16="http://schemas.microsoft.com/office/drawing/2014/main" id="{F5B52056-26AD-4841-8A16-C1D9E3C099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Σύμβολο κράτησης θέσης περιεχομένου 5" descr="Τύπος">
            <a:extLst>
              <a:ext uri="{FF2B5EF4-FFF2-40B4-BE49-F238E27FC236}">
                <a16:creationId xmlns:a16="http://schemas.microsoft.com/office/drawing/2014/main" id="{29B78601-F415-4A48-AB86-2F6B81FA913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20" y="10"/>
            <a:ext cx="4024741" cy="6857990"/>
          </a:xfrm>
          <a:prstGeom prst="rect">
            <a:avLst/>
          </a:prstGeom>
        </p:spPr>
      </p:pic>
      <p:sp>
        <p:nvSpPr>
          <p:cNvPr id="30" name="Ορθογώνιο 29">
            <a:extLst>
              <a:ext uri="{FF2B5EF4-FFF2-40B4-BE49-F238E27FC236}">
                <a16:creationId xmlns:a16="http://schemas.microsoft.com/office/drawing/2014/main" id="{C71B03AA-C0EB-4104-84F8-E1AB8BFBE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247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/>
          </a:p>
        </p:txBody>
      </p:sp>
      <p:pic>
        <p:nvPicPr>
          <p:cNvPr id="32" name="Εικόνα 31">
            <a:extLst>
              <a:ext uri="{FF2B5EF4-FFF2-40B4-BE49-F238E27FC236}">
                <a16:creationId xmlns:a16="http://schemas.microsoft.com/office/drawing/2014/main" id="{09C2B723-6C2F-49DE-A429-50BDFD1ADB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95BCBEE5-EB89-4BD5-B675-A0ABCBC3FCF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54880" y="800100"/>
            <a:ext cx="6835140" cy="560070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l-GR" sz="3600" b="1" cap="none" dirty="0">
                <a:latin typeface="Sitka Display" panose="02000505000000020004" pitchFamily="2" charset="0"/>
              </a:rPr>
              <a:t>Ερωτήσεις για τον προσδιορισμό σχέσεων αιτίου-αποτελέσματος</a:t>
            </a:r>
          </a:p>
          <a:p>
            <a:r>
              <a:rPr lang="el-GR" sz="4100" cap="none" dirty="0">
                <a:latin typeface="Sitka Display" panose="02000505000000020004" pitchFamily="2" charset="0"/>
              </a:rPr>
              <a:t> Θα μπορούσες να εκθέσεις με λεπτομέρειες τις σχέσεις αιτίας-αποτελέσματος;</a:t>
            </a:r>
          </a:p>
          <a:p>
            <a:r>
              <a:rPr lang="el-GR" sz="4100" cap="none" dirty="0">
                <a:latin typeface="Sitka Display" panose="02000505000000020004" pitchFamily="2" charset="0"/>
              </a:rPr>
              <a:t> Θα χρειαζόσουν σαφέστερη τεκμηρίωση για να διαμορφώσεις προσωπική άποψη;</a:t>
            </a:r>
          </a:p>
          <a:p>
            <a:r>
              <a:rPr lang="el-GR" sz="4100" cap="none" dirty="0">
                <a:latin typeface="Sitka Display" panose="02000505000000020004" pitchFamily="2" charset="0"/>
              </a:rPr>
              <a:t>Πού θα μπορούσες να βρεις πρόσθετα στοιχεία;</a:t>
            </a:r>
          </a:p>
          <a:p>
            <a:r>
              <a:rPr lang="el-GR" sz="4100" cap="none" dirty="0">
                <a:latin typeface="Sitka Display" panose="02000505000000020004" pitchFamily="2" charset="0"/>
              </a:rPr>
              <a:t> Πώς ενισχύει το συμπέρασμά σου το επιχείρημα που επικαλείσαι;</a:t>
            </a:r>
          </a:p>
          <a:p>
            <a:endParaRPr lang="el-GR" dirty="0"/>
          </a:p>
        </p:txBody>
      </p:sp>
      <p:sp>
        <p:nvSpPr>
          <p:cNvPr id="15" name="Τίτλος 1">
            <a:extLst>
              <a:ext uri="{FF2B5EF4-FFF2-40B4-BE49-F238E27FC236}">
                <a16:creationId xmlns:a16="http://schemas.microsoft.com/office/drawing/2014/main" id="{68F2B1A8-93A3-4386-95A8-4F58C24EE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474" y="-473177"/>
            <a:ext cx="2844002" cy="4073627"/>
          </a:xfrm>
          <a:noFill/>
        </p:spPr>
        <p:txBody>
          <a:bodyPr rtlCol="0">
            <a:normAutofit/>
          </a:bodyPr>
          <a:lstStyle/>
          <a:p>
            <a:pPr algn="l" rtl="0"/>
            <a:r>
              <a:rPr lang="el-GR" sz="4000" cap="none" dirty="0">
                <a:latin typeface="Sitka Banner" panose="02000505000000020004" pitchFamily="2" charset="0"/>
              </a:rPr>
              <a:t>Κατά τη διάρκεια συζήτησης μέσα στην τάξη…</a:t>
            </a:r>
          </a:p>
        </p:txBody>
      </p:sp>
    </p:spTree>
    <p:extLst>
      <p:ext uri="{BB962C8B-B14F-4D97-AF65-F5344CB8AC3E}">
        <p14:creationId xmlns:p14="http://schemas.microsoft.com/office/powerpoint/2010/main" val="909533050"/>
      </p:ext>
    </p:extLst>
  </p:cSld>
  <p:clrMapOvr>
    <a:masterClrMapping/>
  </p:clrMapOvr>
</p:sld>
</file>

<file path=ppt/theme/theme1.xml><?xml version="1.0" encoding="utf-8"?>
<a:theme xmlns:a="http://schemas.openxmlformats.org/drawingml/2006/main" name="Σταγονίδιο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2B31D25-712D-46FD-A9DF-85443E555627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2E158AC7-AA74-4FE4-9207-24EA2187AAE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97E0B37-40BF-4857-B2E5-B52E6B39D4D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Σχεδίαση Σταγονίδιο</Template>
  <TotalTime>0</TotalTime>
  <Words>204</Words>
  <Application>Microsoft Office PowerPoint</Application>
  <PresentationFormat>Ευρεία οθόνη</PresentationFormat>
  <Paragraphs>27</Paragraphs>
  <Slides>5</Slides>
  <Notes>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11" baseType="lpstr">
      <vt:lpstr>Arial</vt:lpstr>
      <vt:lpstr>Calibri</vt:lpstr>
      <vt:lpstr>Sitka Banner</vt:lpstr>
      <vt:lpstr>Sitka Display</vt:lpstr>
      <vt:lpstr>Tw Cen MT</vt:lpstr>
      <vt:lpstr>Σταγονίδιο</vt:lpstr>
      <vt:lpstr>ΕΝΔΕΙΚΤΙΚΕΣ ΕΡΩΤΗΣΕΙΣ για την αναπτυξη της κριτικΗς σκΕψης στην ΙστορΙα</vt:lpstr>
      <vt:lpstr>Κατά τη διάρκεια συζήτησης μέσα στην τάξη…</vt:lpstr>
      <vt:lpstr>Κατά τη διάρκεια συζήτησης μέσα στην τάξη…</vt:lpstr>
      <vt:lpstr>Κατά τη διάρκεια συζήτησης μέσα στην τάξη…</vt:lpstr>
      <vt:lpstr>Κατά τη διάρκεια συζήτησης μέσα στην τάξη…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2021-02-25T09:45:00Z</dcterms:created>
  <dcterms:modified xsi:type="dcterms:W3CDTF">2022-03-22T12:22:26Z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