
<file path=[Content_Types].xml><?xml version="1.0" encoding="utf-8"?>
<Types xmlns="http://schemas.openxmlformats.org/package/2006/content-types">
  <Default Extension="bmp" ContentType="image/bmp"/>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81" r:id="rId2"/>
    <p:sldMasterId id="2147483762" r:id="rId3"/>
    <p:sldMasterId id="2147483786" r:id="rId4"/>
    <p:sldMasterId id="2147483798" r:id="rId5"/>
    <p:sldMasterId id="2147483810" r:id="rId6"/>
    <p:sldMasterId id="2147483822" r:id="rId7"/>
    <p:sldMasterId id="2147483834" r:id="rId8"/>
    <p:sldMasterId id="2147483846" r:id="rId9"/>
    <p:sldMasterId id="2147483858" r:id="rId10"/>
  </p:sldMasterIdLst>
  <p:notesMasterIdLst>
    <p:notesMasterId r:id="rId55"/>
  </p:notesMasterIdLst>
  <p:handoutMasterIdLst>
    <p:handoutMasterId r:id="rId56"/>
  </p:handoutMasterIdLst>
  <p:sldIdLst>
    <p:sldId id="312" r:id="rId11"/>
    <p:sldId id="268" r:id="rId12"/>
    <p:sldId id="277" r:id="rId13"/>
    <p:sldId id="278" r:id="rId14"/>
    <p:sldId id="279" r:id="rId15"/>
    <p:sldId id="269" r:id="rId16"/>
    <p:sldId id="276" r:id="rId17"/>
    <p:sldId id="280" r:id="rId18"/>
    <p:sldId id="264"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75" r:id="rId32"/>
    <p:sldId id="294" r:id="rId33"/>
    <p:sldId id="295" r:id="rId34"/>
    <p:sldId id="296" r:id="rId35"/>
    <p:sldId id="297" r:id="rId36"/>
    <p:sldId id="309" r:id="rId37"/>
    <p:sldId id="310" r:id="rId38"/>
    <p:sldId id="299" r:id="rId39"/>
    <p:sldId id="322" r:id="rId40"/>
    <p:sldId id="313" r:id="rId41"/>
    <p:sldId id="314" r:id="rId42"/>
    <p:sldId id="315" r:id="rId43"/>
    <p:sldId id="316" r:id="rId44"/>
    <p:sldId id="302" r:id="rId45"/>
    <p:sldId id="317" r:id="rId46"/>
    <p:sldId id="318" r:id="rId47"/>
    <p:sldId id="304" r:id="rId48"/>
    <p:sldId id="319" r:id="rId49"/>
    <p:sldId id="305" r:id="rId50"/>
    <p:sldId id="306" r:id="rId51"/>
    <p:sldId id="307" r:id="rId52"/>
    <p:sldId id="320" r:id="rId53"/>
    <p:sldId id="321" r:id="rId54"/>
  </p:sldIdLst>
  <p:sldSz cx="12192000" cy="6858000"/>
  <p:notesSz cx="6858000" cy="9144000"/>
  <p:defaultTextStyle>
    <a:defPPr rtl="0">
      <a:defRPr lang="el-G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2001"/>
    <a:srgbClr val="133E57"/>
    <a:srgbClr val="184259"/>
    <a:srgbClr val="9C4E4E"/>
    <a:srgbClr val="7000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9" autoAdjust="0"/>
    <p:restoredTop sz="94652" autoAdjust="0"/>
  </p:normalViewPr>
  <p:slideViewPr>
    <p:cSldViewPr snapToGrid="0">
      <p:cViewPr varScale="1">
        <p:scale>
          <a:sx n="70" d="100"/>
          <a:sy n="70" d="100"/>
        </p:scale>
        <p:origin x="456" y="54"/>
      </p:cViewPr>
      <p:guideLst/>
    </p:cSldViewPr>
  </p:slideViewPr>
  <p:notesTextViewPr>
    <p:cViewPr>
      <p:scale>
        <a:sx n="1" d="1"/>
        <a:sy n="1" d="1"/>
      </p:scale>
      <p:origin x="0" y="0"/>
    </p:cViewPr>
  </p:notesTextViewPr>
  <p:notesViewPr>
    <p:cSldViewPr snapToGrid="0">
      <p:cViewPr varScale="1">
        <p:scale>
          <a:sx n="93" d="100"/>
          <a:sy n="93" d="100"/>
        </p:scale>
        <p:origin x="295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slide" Target="slides/slide40.xml"/><Relationship Id="rId55"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slide" Target="slides/slide31.xml"/><Relationship Id="rId54" Type="http://schemas.openxmlformats.org/officeDocument/2006/relationships/slide" Target="slides/slide4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41.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D8915E-DC14-41D6-9BB5-F49E1C265163}" type="doc">
      <dgm:prSet loTypeId="urn:microsoft.com/office/officeart/2005/8/layout/hList7" loCatId="list" qsTypeId="urn:microsoft.com/office/officeart/2005/8/quickstyle/simple1" qsCatId="simple" csTypeId="urn:microsoft.com/office/officeart/2005/8/colors/colorful1" csCatId="colorful" phldr="1"/>
      <dgm:spPr/>
      <dgm:t>
        <a:bodyPr rtlCol="0"/>
        <a:lstStyle/>
        <a:p>
          <a:pPr rtl="0"/>
          <a:endParaRPr lang="en-US"/>
        </a:p>
      </dgm:t>
    </dgm:pt>
    <dgm:pt modelId="{73D947E0-108F-4D20-A71E-3CF329F97212}">
      <dgm:prSet phldr="0" custT="1"/>
      <dgm:spPr>
        <a:solidFill>
          <a:schemeClr val="accent1"/>
        </a:solidFill>
        <a:ln>
          <a:noFill/>
        </a:ln>
      </dgm:spPr>
      <dgm:t>
        <a:bodyPr rtlCol="0"/>
        <a:lstStyle/>
        <a:p>
          <a:pPr marL="0" algn="ctr" rtl="0">
            <a:lnSpc>
              <a:spcPct val="100000"/>
            </a:lnSpc>
            <a:buNone/>
          </a:pPr>
          <a:r>
            <a:rPr lang="el-GR" sz="2700" noProof="0" dirty="0">
              <a:latin typeface="Sylfaen" panose="010A0502050306030303" pitchFamily="18" charset="0"/>
            </a:rPr>
            <a:t>Ιστορικός χρόνος</a:t>
          </a:r>
        </a:p>
        <a:p>
          <a:pPr marL="0" algn="ctr" rtl="0">
            <a:lnSpc>
              <a:spcPct val="100000"/>
            </a:lnSpc>
            <a:buNone/>
          </a:pPr>
          <a:r>
            <a:rPr lang="el-GR" sz="2700" noProof="0" dirty="0">
              <a:latin typeface="Sylfaen" panose="010A0502050306030303" pitchFamily="18" charset="0"/>
            </a:rPr>
            <a:t>(</a:t>
          </a:r>
          <a:r>
            <a:rPr lang="en-US" sz="2700" noProof="0" dirty="0">
              <a:latin typeface="Sylfaen" panose="010A0502050306030303" pitchFamily="18" charset="0"/>
            </a:rPr>
            <a:t>historical time)</a:t>
          </a:r>
          <a:endParaRPr lang="el-GR" sz="2700" noProof="0" dirty="0">
            <a:latin typeface="Sylfaen" panose="010A0502050306030303" pitchFamily="18" charset="0"/>
          </a:endParaRPr>
        </a:p>
      </dgm:t>
    </dgm:pt>
    <dgm:pt modelId="{9D249532-A24D-4D8F-848A-9F42F2E486C9}" type="parTrans" cxnId="{A0077D09-C12C-46D0-8DF7-194B6911362A}">
      <dgm:prSet/>
      <dgm:spPr/>
      <dgm:t>
        <a:bodyPr rtlCol="0"/>
        <a:lstStyle/>
        <a:p>
          <a:pPr rtl="0">
            <a:lnSpc>
              <a:spcPct val="100000"/>
            </a:lnSpc>
          </a:pPr>
          <a:endParaRPr lang="el-GR" noProof="0" dirty="0">
            <a:latin typeface="Tenorite" pitchFamily="2" charset="0"/>
          </a:endParaRPr>
        </a:p>
      </dgm:t>
    </dgm:pt>
    <dgm:pt modelId="{AE813459-65AB-4FA9-B717-330DDA6DFA4E}" type="sibTrans" cxnId="{A0077D09-C12C-46D0-8DF7-194B6911362A}">
      <dgm:prSet/>
      <dgm:spPr/>
      <dgm:t>
        <a:bodyPr rtlCol="0"/>
        <a:lstStyle/>
        <a:p>
          <a:pPr rtl="0">
            <a:lnSpc>
              <a:spcPct val="100000"/>
            </a:lnSpc>
          </a:pPr>
          <a:endParaRPr lang="el-GR" noProof="0" dirty="0">
            <a:latin typeface="Tenorite" pitchFamily="2" charset="0"/>
          </a:endParaRPr>
        </a:p>
      </dgm:t>
    </dgm:pt>
    <dgm:pt modelId="{B1AFA1AF-0FF8-45B3-A6D0-0E255A2F637D}">
      <dgm:prSet phldr="0" custT="1"/>
      <dgm:spPr>
        <a:solidFill>
          <a:schemeClr val="accent1"/>
        </a:solidFill>
        <a:ln>
          <a:noFill/>
        </a:ln>
      </dgm:spPr>
      <dgm:t>
        <a:bodyPr rtlCol="0"/>
        <a:lstStyle/>
        <a:p>
          <a:pPr marL="0" algn="ctr" rtl="0">
            <a:lnSpc>
              <a:spcPct val="100000"/>
            </a:lnSpc>
            <a:buNone/>
          </a:pPr>
          <a:r>
            <a:rPr lang="el-GR" sz="2700" noProof="0" dirty="0">
              <a:latin typeface="Sylfaen" panose="010A0502050306030303" pitchFamily="18" charset="0"/>
            </a:rPr>
            <a:t>Ιστορική μαρτυρία (</a:t>
          </a:r>
          <a:r>
            <a:rPr lang="en-US" sz="2700" noProof="0" dirty="0">
              <a:latin typeface="Sylfaen" panose="010A0502050306030303" pitchFamily="18" charset="0"/>
            </a:rPr>
            <a:t>historical evidence)</a:t>
          </a:r>
          <a:endParaRPr lang="el-GR" sz="2700" noProof="0" dirty="0">
            <a:latin typeface="Sylfaen" panose="010A0502050306030303" pitchFamily="18" charset="0"/>
          </a:endParaRPr>
        </a:p>
      </dgm:t>
    </dgm:pt>
    <dgm:pt modelId="{10C68AF5-481C-45AA-A216-8BBBB04515B9}" type="parTrans" cxnId="{F28D7702-2FC3-49BD-BB13-C989E5EE622A}">
      <dgm:prSet/>
      <dgm:spPr/>
      <dgm:t>
        <a:bodyPr rtlCol="0"/>
        <a:lstStyle/>
        <a:p>
          <a:pPr rtl="0">
            <a:lnSpc>
              <a:spcPct val="100000"/>
            </a:lnSpc>
          </a:pPr>
          <a:endParaRPr lang="el-GR" noProof="0" dirty="0">
            <a:latin typeface="Tenorite" pitchFamily="2" charset="0"/>
          </a:endParaRPr>
        </a:p>
      </dgm:t>
    </dgm:pt>
    <dgm:pt modelId="{88649F7A-400B-4056-965D-C9AC0B3AD942}" type="sibTrans" cxnId="{F28D7702-2FC3-49BD-BB13-C989E5EE622A}">
      <dgm:prSet/>
      <dgm:spPr/>
      <dgm:t>
        <a:bodyPr rtlCol="0"/>
        <a:lstStyle/>
        <a:p>
          <a:pPr rtl="0">
            <a:lnSpc>
              <a:spcPct val="100000"/>
            </a:lnSpc>
          </a:pPr>
          <a:endParaRPr lang="el-GR" noProof="0" dirty="0">
            <a:latin typeface="Tenorite" pitchFamily="2" charset="0"/>
          </a:endParaRPr>
        </a:p>
      </dgm:t>
    </dgm:pt>
    <dgm:pt modelId="{E9682B4F-0217-4B50-923E-C104AA24290F}">
      <dgm:prSet phldr="0" custT="1"/>
      <dgm:spPr>
        <a:solidFill>
          <a:schemeClr val="accent1"/>
        </a:solidFill>
        <a:ln>
          <a:noFill/>
        </a:ln>
      </dgm:spPr>
      <dgm:t>
        <a:bodyPr rtlCol="0"/>
        <a:lstStyle/>
        <a:p>
          <a:pPr marL="0" algn="ctr" rtl="0">
            <a:lnSpc>
              <a:spcPct val="100000"/>
            </a:lnSpc>
            <a:buNone/>
          </a:pPr>
          <a:r>
            <a:rPr lang="el-GR" sz="2700" noProof="0" dirty="0">
              <a:latin typeface="Sylfaen" panose="010A0502050306030303" pitchFamily="18" charset="0"/>
            </a:rPr>
            <a:t>Ιστορική αιτιότητα (</a:t>
          </a:r>
          <a:r>
            <a:rPr lang="en-US" sz="2700" noProof="0" dirty="0">
              <a:latin typeface="Sylfaen" panose="010A0502050306030303" pitchFamily="18" charset="0"/>
            </a:rPr>
            <a:t>historical causation)</a:t>
          </a:r>
          <a:endParaRPr lang="el-GR" sz="2700" noProof="0" dirty="0">
            <a:latin typeface="Sylfaen" panose="010A0502050306030303" pitchFamily="18" charset="0"/>
          </a:endParaRPr>
        </a:p>
      </dgm:t>
    </dgm:pt>
    <dgm:pt modelId="{E0F6C4AF-9BBB-4698-91D7-F9AE3EACBD5D}" type="parTrans" cxnId="{6C23D0C9-74B2-4C8B-AB2F-A03B3B0EBE56}">
      <dgm:prSet/>
      <dgm:spPr/>
      <dgm:t>
        <a:bodyPr rtlCol="0"/>
        <a:lstStyle/>
        <a:p>
          <a:pPr rtl="0">
            <a:lnSpc>
              <a:spcPct val="100000"/>
            </a:lnSpc>
          </a:pPr>
          <a:endParaRPr lang="el-GR" noProof="0" dirty="0">
            <a:latin typeface="Tenorite" pitchFamily="2" charset="0"/>
          </a:endParaRPr>
        </a:p>
      </dgm:t>
    </dgm:pt>
    <dgm:pt modelId="{B8632E42-D7EB-4C31-877E-6F1B2801851A}" type="sibTrans" cxnId="{6C23D0C9-74B2-4C8B-AB2F-A03B3B0EBE56}">
      <dgm:prSet/>
      <dgm:spPr/>
      <dgm:t>
        <a:bodyPr rtlCol="0"/>
        <a:lstStyle/>
        <a:p>
          <a:pPr rtl="0">
            <a:lnSpc>
              <a:spcPct val="100000"/>
            </a:lnSpc>
          </a:pPr>
          <a:endParaRPr lang="el-GR" noProof="0" dirty="0">
            <a:latin typeface="Tenorite" pitchFamily="2" charset="0"/>
          </a:endParaRPr>
        </a:p>
      </dgm:t>
    </dgm:pt>
    <dgm:pt modelId="{A2322D3A-7AC2-4C5C-9D7E-EAB2313D47D4}">
      <dgm:prSet phldr="0" custT="1"/>
      <dgm:spPr>
        <a:solidFill>
          <a:schemeClr val="accent1"/>
        </a:solidFill>
        <a:ln>
          <a:noFill/>
        </a:ln>
      </dgm:spPr>
      <dgm:t>
        <a:bodyPr rtlCol="0"/>
        <a:lstStyle/>
        <a:p>
          <a:pPr marL="0" algn="ctr" rtl="0">
            <a:lnSpc>
              <a:spcPct val="100000"/>
            </a:lnSpc>
          </a:pPr>
          <a:r>
            <a:rPr lang="el-GR" sz="2000" noProof="0" dirty="0">
              <a:latin typeface="Sylfaen" panose="010A0502050306030303" pitchFamily="18" charset="0"/>
            </a:rPr>
            <a:t>Ιστορική σημαντικότητα (</a:t>
          </a:r>
          <a:r>
            <a:rPr lang="en-US" sz="2000" noProof="0" dirty="0">
              <a:latin typeface="Sylfaen" panose="010A0502050306030303" pitchFamily="18" charset="0"/>
            </a:rPr>
            <a:t>historical significance)</a:t>
          </a:r>
          <a:endParaRPr lang="el-GR" sz="2000" noProof="0" dirty="0">
            <a:latin typeface="Sylfaen" panose="010A0502050306030303" pitchFamily="18" charset="0"/>
          </a:endParaRPr>
        </a:p>
      </dgm:t>
    </dgm:pt>
    <dgm:pt modelId="{4A8C15D4-B36F-4764-B4FF-F2AF790D3E17}" type="parTrans" cxnId="{179FAFCF-F878-464E-A8A6-1185EFA0E380}">
      <dgm:prSet/>
      <dgm:spPr/>
      <dgm:t>
        <a:bodyPr rtlCol="0"/>
        <a:lstStyle/>
        <a:p>
          <a:pPr rtl="0">
            <a:lnSpc>
              <a:spcPct val="100000"/>
            </a:lnSpc>
          </a:pPr>
          <a:endParaRPr lang="el-GR" noProof="0" dirty="0">
            <a:latin typeface="Tenorite" pitchFamily="2" charset="0"/>
          </a:endParaRPr>
        </a:p>
      </dgm:t>
    </dgm:pt>
    <dgm:pt modelId="{84DE1C3A-3FC7-4DB3-88ED-33F65A71557A}" type="sibTrans" cxnId="{179FAFCF-F878-464E-A8A6-1185EFA0E380}">
      <dgm:prSet/>
      <dgm:spPr/>
      <dgm:t>
        <a:bodyPr rtlCol="0"/>
        <a:lstStyle/>
        <a:p>
          <a:pPr rtl="0">
            <a:lnSpc>
              <a:spcPct val="100000"/>
            </a:lnSpc>
          </a:pPr>
          <a:endParaRPr lang="el-GR" noProof="0" dirty="0">
            <a:latin typeface="Tenorite" pitchFamily="2" charset="0"/>
          </a:endParaRPr>
        </a:p>
      </dgm:t>
    </dgm:pt>
    <dgm:pt modelId="{4F85505A-81B6-4FDA-A144-900B71DAD946}">
      <dgm:prSet phldr="0" custT="1"/>
      <dgm:spPr>
        <a:solidFill>
          <a:schemeClr val="accent1"/>
        </a:solidFill>
        <a:ln>
          <a:noFill/>
        </a:ln>
      </dgm:spPr>
      <dgm:t>
        <a:bodyPr rtlCol="0"/>
        <a:lstStyle/>
        <a:p>
          <a:pPr marL="0" algn="ctr" rtl="0">
            <a:lnSpc>
              <a:spcPct val="100000"/>
            </a:lnSpc>
            <a:buNone/>
          </a:pPr>
          <a:r>
            <a:rPr lang="el-GR" sz="2300" noProof="0" dirty="0">
              <a:latin typeface="Sylfaen" panose="010A0502050306030303" pitchFamily="18" charset="0"/>
            </a:rPr>
            <a:t>Ιστορική εξήγηση/ερμηνεία</a:t>
          </a:r>
        </a:p>
        <a:p>
          <a:pPr marL="0" algn="ctr" rtl="0">
            <a:lnSpc>
              <a:spcPct val="100000"/>
            </a:lnSpc>
            <a:buNone/>
          </a:pPr>
          <a:r>
            <a:rPr lang="en-US" sz="2300" noProof="0" dirty="0">
              <a:latin typeface="Sylfaen" panose="010A0502050306030303" pitchFamily="18" charset="0"/>
            </a:rPr>
            <a:t>(historical explanation)</a:t>
          </a:r>
          <a:endParaRPr lang="el-GR" sz="2300" noProof="0" dirty="0">
            <a:latin typeface="Sylfaen" panose="010A0502050306030303" pitchFamily="18" charset="0"/>
          </a:endParaRPr>
        </a:p>
      </dgm:t>
    </dgm:pt>
    <dgm:pt modelId="{D9A96E25-7BBE-4DDD-8DDE-B4970D4340A8}" type="parTrans" cxnId="{2D633B56-E147-4EFC-B9EE-6C0413F329B0}">
      <dgm:prSet/>
      <dgm:spPr/>
      <dgm:t>
        <a:bodyPr rtlCol="0"/>
        <a:lstStyle/>
        <a:p>
          <a:pPr rtl="0">
            <a:lnSpc>
              <a:spcPct val="100000"/>
            </a:lnSpc>
          </a:pPr>
          <a:endParaRPr lang="el-GR" noProof="0" dirty="0">
            <a:latin typeface="Tenorite" pitchFamily="2" charset="0"/>
          </a:endParaRPr>
        </a:p>
      </dgm:t>
    </dgm:pt>
    <dgm:pt modelId="{68F74A88-49DC-44B1-BC0D-220A7B97601C}" type="sibTrans" cxnId="{2D633B56-E147-4EFC-B9EE-6C0413F329B0}">
      <dgm:prSet/>
      <dgm:spPr/>
      <dgm:t>
        <a:bodyPr rtlCol="0"/>
        <a:lstStyle/>
        <a:p>
          <a:pPr rtl="0">
            <a:lnSpc>
              <a:spcPct val="100000"/>
            </a:lnSpc>
          </a:pPr>
          <a:endParaRPr lang="el-GR" noProof="0" dirty="0">
            <a:latin typeface="Tenorite" pitchFamily="2" charset="0"/>
          </a:endParaRPr>
        </a:p>
      </dgm:t>
    </dgm:pt>
    <dgm:pt modelId="{A34AE8AA-FDF7-FA40-BADC-6B62C2B1DE88}" type="pres">
      <dgm:prSet presAssocID="{0DD8915E-DC14-41D6-9BB5-F49E1C265163}" presName="Name0" presStyleCnt="0">
        <dgm:presLayoutVars>
          <dgm:dir/>
          <dgm:resizeHandles val="exact"/>
        </dgm:presLayoutVars>
      </dgm:prSet>
      <dgm:spPr/>
    </dgm:pt>
    <dgm:pt modelId="{2107607C-A87A-3347-81F6-106C527DBD58}" type="pres">
      <dgm:prSet presAssocID="{0DD8915E-DC14-41D6-9BB5-F49E1C265163}" presName="fgShape" presStyleLbl="fgShp" presStyleIdx="0" presStyleCnt="1" custLinFactNeighborX="140" custLinFactNeighborY="-19001"/>
      <dgm:spPr>
        <a:solidFill>
          <a:schemeClr val="accent2">
            <a:tint val="40000"/>
            <a:hueOff val="0"/>
            <a:satOff val="0"/>
            <a:lumOff val="0"/>
            <a:alpha val="0"/>
          </a:schemeClr>
        </a:solidFill>
        <a:ln>
          <a:noFill/>
        </a:ln>
      </dgm:spPr>
    </dgm:pt>
    <dgm:pt modelId="{0955960D-7F7D-E54C-8843-B1DBEEBFB364}" type="pres">
      <dgm:prSet presAssocID="{0DD8915E-DC14-41D6-9BB5-F49E1C265163}" presName="linComp" presStyleCnt="0"/>
      <dgm:spPr/>
    </dgm:pt>
    <dgm:pt modelId="{81155D12-3CC8-3D49-B0F3-3C84AC48510A}" type="pres">
      <dgm:prSet presAssocID="{73D947E0-108F-4D20-A71E-3CF329F97212}" presName="compNode" presStyleCnt="0"/>
      <dgm:spPr/>
    </dgm:pt>
    <dgm:pt modelId="{8F8B275D-8553-0846-A316-484B7B291C97}" type="pres">
      <dgm:prSet presAssocID="{73D947E0-108F-4D20-A71E-3CF329F97212}" presName="bkgdShape" presStyleLbl="node1" presStyleIdx="0" presStyleCnt="5" custLinFactNeighborX="-757"/>
      <dgm:spPr>
        <a:prstGeom prst="rect">
          <a:avLst/>
        </a:prstGeom>
      </dgm:spPr>
    </dgm:pt>
    <dgm:pt modelId="{7DA281F5-0265-2048-A63A-727E19796F79}" type="pres">
      <dgm:prSet presAssocID="{73D947E0-108F-4D20-A71E-3CF329F97212}" presName="nodeTx" presStyleLbl="node1" presStyleIdx="0" presStyleCnt="5">
        <dgm:presLayoutVars>
          <dgm:bulletEnabled val="1"/>
        </dgm:presLayoutVars>
      </dgm:prSet>
      <dgm:spPr/>
    </dgm:pt>
    <dgm:pt modelId="{79A13FEB-C61A-0346-824D-E0457CC5B4C9}" type="pres">
      <dgm:prSet presAssocID="{73D947E0-108F-4D20-A71E-3CF329F97212}" presName="invisiNode" presStyleLbl="node1" presStyleIdx="0" presStyleCnt="5"/>
      <dgm:spPr/>
    </dgm:pt>
    <dgm:pt modelId="{A126BA88-D0F9-AF4A-A7BA-0638E32B45F8}" type="pres">
      <dgm:prSet presAssocID="{73D947E0-108F-4D20-A71E-3CF329F97212}" presName="imagNode" presStyleLbl="fgImgPlace1" presStyleIdx="0" presStyleCnt="5" custScaleX="63106" custScaleY="63106"/>
      <dgm:spPr>
        <a:solidFill>
          <a:schemeClr val="accent1">
            <a:lumMod val="60000"/>
            <a:lumOff val="40000"/>
          </a:schemeClr>
        </a:solidFill>
        <a:ln>
          <a:noFill/>
        </a:ln>
      </dgm:spPr>
    </dgm:pt>
    <dgm:pt modelId="{DF3C77F5-32F3-5845-BEE2-529229516397}" type="pres">
      <dgm:prSet presAssocID="{AE813459-65AB-4FA9-B717-330DDA6DFA4E}" presName="sibTrans" presStyleLbl="sibTrans2D1" presStyleIdx="0" presStyleCnt="0"/>
      <dgm:spPr/>
    </dgm:pt>
    <dgm:pt modelId="{16FC6348-B601-E348-A50F-7576C3DDD207}" type="pres">
      <dgm:prSet presAssocID="{B1AFA1AF-0FF8-45B3-A6D0-0E255A2F637D}" presName="compNode" presStyleCnt="0"/>
      <dgm:spPr/>
    </dgm:pt>
    <dgm:pt modelId="{4DFF6703-D32F-9E47-96B8-A304C47CCB78}" type="pres">
      <dgm:prSet presAssocID="{B1AFA1AF-0FF8-45B3-A6D0-0E255A2F637D}" presName="bkgdShape" presStyleLbl="node1" presStyleIdx="1" presStyleCnt="5" custLinFactNeighborX="-129"/>
      <dgm:spPr>
        <a:prstGeom prst="rect">
          <a:avLst/>
        </a:prstGeom>
      </dgm:spPr>
    </dgm:pt>
    <dgm:pt modelId="{BA2077AD-A827-784F-87A6-E8E29A836D84}" type="pres">
      <dgm:prSet presAssocID="{B1AFA1AF-0FF8-45B3-A6D0-0E255A2F637D}" presName="nodeTx" presStyleLbl="node1" presStyleIdx="1" presStyleCnt="5">
        <dgm:presLayoutVars>
          <dgm:bulletEnabled val="1"/>
        </dgm:presLayoutVars>
      </dgm:prSet>
      <dgm:spPr/>
    </dgm:pt>
    <dgm:pt modelId="{47276A48-75DE-FE4F-B4C6-8B77CF2957C3}" type="pres">
      <dgm:prSet presAssocID="{B1AFA1AF-0FF8-45B3-A6D0-0E255A2F637D}" presName="invisiNode" presStyleLbl="node1" presStyleIdx="1" presStyleCnt="5"/>
      <dgm:spPr/>
    </dgm:pt>
    <dgm:pt modelId="{EFEB790C-BD5C-F54D-9993-F81422A8AD8E}" type="pres">
      <dgm:prSet presAssocID="{B1AFA1AF-0FF8-45B3-A6D0-0E255A2F637D}" presName="imagNode" presStyleLbl="fgImgPlace1" presStyleIdx="1" presStyleCnt="5" custScaleX="63106" custScaleY="63106"/>
      <dgm:spPr>
        <a:solidFill>
          <a:schemeClr val="accent1">
            <a:lumMod val="60000"/>
            <a:lumOff val="40000"/>
          </a:schemeClr>
        </a:solidFill>
        <a:ln>
          <a:noFill/>
        </a:ln>
      </dgm:spPr>
    </dgm:pt>
    <dgm:pt modelId="{56C7F139-002F-DF46-BB7F-23A563E7CE98}" type="pres">
      <dgm:prSet presAssocID="{88649F7A-400B-4056-965D-C9AC0B3AD942}" presName="sibTrans" presStyleLbl="sibTrans2D1" presStyleIdx="0" presStyleCnt="0"/>
      <dgm:spPr/>
    </dgm:pt>
    <dgm:pt modelId="{91E3D51E-7AB8-6349-A1D0-02F993052AB3}" type="pres">
      <dgm:prSet presAssocID="{E9682B4F-0217-4B50-923E-C104AA24290F}" presName="compNode" presStyleCnt="0"/>
      <dgm:spPr/>
    </dgm:pt>
    <dgm:pt modelId="{434ABADC-97F5-A547-823D-7594A86D79D3}" type="pres">
      <dgm:prSet presAssocID="{E9682B4F-0217-4B50-923E-C104AA24290F}" presName="bkgdShape" presStyleLbl="node1" presStyleIdx="2" presStyleCnt="5" custLinFactNeighborX="182"/>
      <dgm:spPr>
        <a:prstGeom prst="rect">
          <a:avLst/>
        </a:prstGeom>
      </dgm:spPr>
    </dgm:pt>
    <dgm:pt modelId="{BC636E4B-34B9-8543-A308-00E0D1B0D2F9}" type="pres">
      <dgm:prSet presAssocID="{E9682B4F-0217-4B50-923E-C104AA24290F}" presName="nodeTx" presStyleLbl="node1" presStyleIdx="2" presStyleCnt="5">
        <dgm:presLayoutVars>
          <dgm:bulletEnabled val="1"/>
        </dgm:presLayoutVars>
      </dgm:prSet>
      <dgm:spPr/>
    </dgm:pt>
    <dgm:pt modelId="{073A77BB-E8BD-4B4C-BFA2-7B530A2B3199}" type="pres">
      <dgm:prSet presAssocID="{E9682B4F-0217-4B50-923E-C104AA24290F}" presName="invisiNode" presStyleLbl="node1" presStyleIdx="2" presStyleCnt="5"/>
      <dgm:spPr/>
    </dgm:pt>
    <dgm:pt modelId="{CC076D56-4BB0-7246-9039-788AB439DAF0}" type="pres">
      <dgm:prSet presAssocID="{E9682B4F-0217-4B50-923E-C104AA24290F}" presName="imagNode" presStyleLbl="fgImgPlace1" presStyleIdx="2" presStyleCnt="5" custScaleX="63106" custScaleY="63106"/>
      <dgm:spPr>
        <a:solidFill>
          <a:schemeClr val="accent1">
            <a:lumMod val="60000"/>
            <a:lumOff val="40000"/>
          </a:schemeClr>
        </a:solidFill>
        <a:ln>
          <a:noFill/>
        </a:ln>
      </dgm:spPr>
    </dgm:pt>
    <dgm:pt modelId="{9BFD88E3-0F90-7143-8807-6B030CF54283}" type="pres">
      <dgm:prSet presAssocID="{B8632E42-D7EB-4C31-877E-6F1B2801851A}" presName="sibTrans" presStyleLbl="sibTrans2D1" presStyleIdx="0" presStyleCnt="0"/>
      <dgm:spPr/>
    </dgm:pt>
    <dgm:pt modelId="{900296CF-6A25-E746-A345-792DBE36F92C}" type="pres">
      <dgm:prSet presAssocID="{4F85505A-81B6-4FDA-A144-900B71DAD946}" presName="compNode" presStyleCnt="0"/>
      <dgm:spPr/>
    </dgm:pt>
    <dgm:pt modelId="{028C9BA8-C3B3-F947-915F-EE2FD2FCA9A5}" type="pres">
      <dgm:prSet presAssocID="{4F85505A-81B6-4FDA-A144-900B71DAD946}" presName="bkgdShape" presStyleLbl="node1" presStyleIdx="3" presStyleCnt="5" custLinFactNeighborX="0"/>
      <dgm:spPr>
        <a:prstGeom prst="rect">
          <a:avLst/>
        </a:prstGeom>
      </dgm:spPr>
    </dgm:pt>
    <dgm:pt modelId="{9312E8E2-BBD1-104A-9F74-B0103AF69816}" type="pres">
      <dgm:prSet presAssocID="{4F85505A-81B6-4FDA-A144-900B71DAD946}" presName="nodeTx" presStyleLbl="node1" presStyleIdx="3" presStyleCnt="5">
        <dgm:presLayoutVars>
          <dgm:bulletEnabled val="1"/>
        </dgm:presLayoutVars>
      </dgm:prSet>
      <dgm:spPr/>
    </dgm:pt>
    <dgm:pt modelId="{A0D6F489-540A-D44E-B596-6A182486B777}" type="pres">
      <dgm:prSet presAssocID="{4F85505A-81B6-4FDA-A144-900B71DAD946}" presName="invisiNode" presStyleLbl="node1" presStyleIdx="3" presStyleCnt="5"/>
      <dgm:spPr/>
    </dgm:pt>
    <dgm:pt modelId="{FDF2BC93-305C-D94B-A6C2-ED9CE7F40C2F}" type="pres">
      <dgm:prSet presAssocID="{4F85505A-81B6-4FDA-A144-900B71DAD946}" presName="imagNode" presStyleLbl="fgImgPlace1" presStyleIdx="3" presStyleCnt="5" custScaleX="63106" custScaleY="63106"/>
      <dgm:spPr>
        <a:solidFill>
          <a:schemeClr val="accent1">
            <a:lumMod val="60000"/>
            <a:lumOff val="40000"/>
          </a:schemeClr>
        </a:solidFill>
        <a:ln>
          <a:noFill/>
        </a:ln>
      </dgm:spPr>
    </dgm:pt>
    <dgm:pt modelId="{849C45A5-41B7-C14C-8FCB-1F684E015BD4}" type="pres">
      <dgm:prSet presAssocID="{68F74A88-49DC-44B1-BC0D-220A7B97601C}" presName="sibTrans" presStyleLbl="sibTrans2D1" presStyleIdx="0" presStyleCnt="0"/>
      <dgm:spPr/>
    </dgm:pt>
    <dgm:pt modelId="{CFB52331-3A90-8741-B893-154B21972CAC}" type="pres">
      <dgm:prSet presAssocID="{A2322D3A-7AC2-4C5C-9D7E-EAB2313D47D4}" presName="compNode" presStyleCnt="0"/>
      <dgm:spPr/>
    </dgm:pt>
    <dgm:pt modelId="{73C20AF0-FA1E-3C4A-AD07-551A27BE2B92}" type="pres">
      <dgm:prSet presAssocID="{A2322D3A-7AC2-4C5C-9D7E-EAB2313D47D4}" presName="bkgdShape" presStyleLbl="node1" presStyleIdx="4" presStyleCnt="5" custLinFactNeighborX="757"/>
      <dgm:spPr>
        <a:prstGeom prst="rect">
          <a:avLst/>
        </a:prstGeom>
      </dgm:spPr>
    </dgm:pt>
    <dgm:pt modelId="{AF3E8B43-0466-2941-94BF-5E057B356E82}" type="pres">
      <dgm:prSet presAssocID="{A2322D3A-7AC2-4C5C-9D7E-EAB2313D47D4}" presName="nodeTx" presStyleLbl="node1" presStyleIdx="4" presStyleCnt="5">
        <dgm:presLayoutVars>
          <dgm:bulletEnabled val="1"/>
        </dgm:presLayoutVars>
      </dgm:prSet>
      <dgm:spPr/>
    </dgm:pt>
    <dgm:pt modelId="{D1AAA287-E1AF-9946-AA96-77AD6193B1DD}" type="pres">
      <dgm:prSet presAssocID="{A2322D3A-7AC2-4C5C-9D7E-EAB2313D47D4}" presName="invisiNode" presStyleLbl="node1" presStyleIdx="4" presStyleCnt="5"/>
      <dgm:spPr/>
    </dgm:pt>
    <dgm:pt modelId="{916140F0-4F43-9F45-8310-FCCA12DDE514}" type="pres">
      <dgm:prSet presAssocID="{A2322D3A-7AC2-4C5C-9D7E-EAB2313D47D4}" presName="imagNode" presStyleLbl="fgImgPlace1" presStyleIdx="4" presStyleCnt="5" custScaleX="63106" custScaleY="63106"/>
      <dgm:spPr>
        <a:solidFill>
          <a:schemeClr val="accent1">
            <a:lumMod val="60000"/>
            <a:lumOff val="40000"/>
          </a:schemeClr>
        </a:solidFill>
        <a:ln>
          <a:noFill/>
        </a:ln>
      </dgm:spPr>
    </dgm:pt>
  </dgm:ptLst>
  <dgm:cxnLst>
    <dgm:cxn modelId="{F28D7702-2FC3-49BD-BB13-C989E5EE622A}" srcId="{0DD8915E-DC14-41D6-9BB5-F49E1C265163}" destId="{B1AFA1AF-0FF8-45B3-A6D0-0E255A2F637D}" srcOrd="1" destOrd="0" parTransId="{10C68AF5-481C-45AA-A216-8BBBB04515B9}" sibTransId="{88649F7A-400B-4056-965D-C9AC0B3AD942}"/>
    <dgm:cxn modelId="{A0077D09-C12C-46D0-8DF7-194B6911362A}" srcId="{0DD8915E-DC14-41D6-9BB5-F49E1C265163}" destId="{73D947E0-108F-4D20-A71E-3CF329F97212}" srcOrd="0" destOrd="0" parTransId="{9D249532-A24D-4D8F-848A-9F42F2E486C9}" sibTransId="{AE813459-65AB-4FA9-B717-330DDA6DFA4E}"/>
    <dgm:cxn modelId="{8994D20D-699B-6A45-8026-8CCE203E1BB5}" type="presOf" srcId="{73D947E0-108F-4D20-A71E-3CF329F97212}" destId="{7DA281F5-0265-2048-A63A-727E19796F79}" srcOrd="1" destOrd="0" presId="urn:microsoft.com/office/officeart/2005/8/layout/hList7"/>
    <dgm:cxn modelId="{F4196061-8F22-F64C-80CC-9FC99308DC40}" type="presOf" srcId="{A2322D3A-7AC2-4C5C-9D7E-EAB2313D47D4}" destId="{AF3E8B43-0466-2941-94BF-5E057B356E82}" srcOrd="1" destOrd="0" presId="urn:microsoft.com/office/officeart/2005/8/layout/hList7"/>
    <dgm:cxn modelId="{71549A62-CAF4-BE45-851A-4CCE70CE64C3}" type="presOf" srcId="{4F85505A-81B6-4FDA-A144-900B71DAD946}" destId="{028C9BA8-C3B3-F947-915F-EE2FD2FCA9A5}" srcOrd="0" destOrd="0" presId="urn:microsoft.com/office/officeart/2005/8/layout/hList7"/>
    <dgm:cxn modelId="{5368DE64-FD22-024A-86AC-2607350C890A}" type="presOf" srcId="{AE813459-65AB-4FA9-B717-330DDA6DFA4E}" destId="{DF3C77F5-32F3-5845-BEE2-529229516397}" srcOrd="0" destOrd="0" presId="urn:microsoft.com/office/officeart/2005/8/layout/hList7"/>
    <dgm:cxn modelId="{0CDD0345-B9D9-564F-9C2A-594661BD7D44}" type="presOf" srcId="{73D947E0-108F-4D20-A71E-3CF329F97212}" destId="{8F8B275D-8553-0846-A316-484B7B291C97}" srcOrd="0" destOrd="0" presId="urn:microsoft.com/office/officeart/2005/8/layout/hList7"/>
    <dgm:cxn modelId="{80DC2967-0B8E-9442-A9E2-4F58C113FDCA}" type="presOf" srcId="{B1AFA1AF-0FF8-45B3-A6D0-0E255A2F637D}" destId="{4DFF6703-D32F-9E47-96B8-A304C47CCB78}" srcOrd="0" destOrd="0" presId="urn:microsoft.com/office/officeart/2005/8/layout/hList7"/>
    <dgm:cxn modelId="{D7846C52-051C-7E4A-8666-A7FC857AC117}" type="presOf" srcId="{4F85505A-81B6-4FDA-A144-900B71DAD946}" destId="{9312E8E2-BBD1-104A-9F74-B0103AF69816}" srcOrd="1" destOrd="0" presId="urn:microsoft.com/office/officeart/2005/8/layout/hList7"/>
    <dgm:cxn modelId="{2D633B56-E147-4EFC-B9EE-6C0413F329B0}" srcId="{0DD8915E-DC14-41D6-9BB5-F49E1C265163}" destId="{4F85505A-81B6-4FDA-A144-900B71DAD946}" srcOrd="3" destOrd="0" parTransId="{D9A96E25-7BBE-4DDD-8DDE-B4970D4340A8}" sibTransId="{68F74A88-49DC-44B1-BC0D-220A7B97601C}"/>
    <dgm:cxn modelId="{28690183-A8F8-5D4A-A0A0-F1EAC1F67584}" type="presOf" srcId="{E9682B4F-0217-4B50-923E-C104AA24290F}" destId="{BC636E4B-34B9-8543-A308-00E0D1B0D2F9}" srcOrd="1" destOrd="0" presId="urn:microsoft.com/office/officeart/2005/8/layout/hList7"/>
    <dgm:cxn modelId="{781B6FA0-0F00-0D41-8C2E-EA6A255C6967}" type="presOf" srcId="{0DD8915E-DC14-41D6-9BB5-F49E1C265163}" destId="{A34AE8AA-FDF7-FA40-BADC-6B62C2B1DE88}" srcOrd="0" destOrd="0" presId="urn:microsoft.com/office/officeart/2005/8/layout/hList7"/>
    <dgm:cxn modelId="{956B0EA6-B0CC-A04C-AAC4-2F46E14A46D0}" type="presOf" srcId="{E9682B4F-0217-4B50-923E-C104AA24290F}" destId="{434ABADC-97F5-A547-823D-7594A86D79D3}" srcOrd="0" destOrd="0" presId="urn:microsoft.com/office/officeart/2005/8/layout/hList7"/>
    <dgm:cxn modelId="{161425B1-9CC1-5A46-A6FE-66DDFF22F4E9}" type="presOf" srcId="{B1AFA1AF-0FF8-45B3-A6D0-0E255A2F637D}" destId="{BA2077AD-A827-784F-87A6-E8E29A836D84}" srcOrd="1" destOrd="0" presId="urn:microsoft.com/office/officeart/2005/8/layout/hList7"/>
    <dgm:cxn modelId="{E65110B9-3148-A843-8CC8-BF37AE44F247}" type="presOf" srcId="{A2322D3A-7AC2-4C5C-9D7E-EAB2313D47D4}" destId="{73C20AF0-FA1E-3C4A-AD07-551A27BE2B92}" srcOrd="0" destOrd="0" presId="urn:microsoft.com/office/officeart/2005/8/layout/hList7"/>
    <dgm:cxn modelId="{6C23D0C9-74B2-4C8B-AB2F-A03B3B0EBE56}" srcId="{0DD8915E-DC14-41D6-9BB5-F49E1C265163}" destId="{E9682B4F-0217-4B50-923E-C104AA24290F}" srcOrd="2" destOrd="0" parTransId="{E0F6C4AF-9BBB-4698-91D7-F9AE3EACBD5D}" sibTransId="{B8632E42-D7EB-4C31-877E-6F1B2801851A}"/>
    <dgm:cxn modelId="{179FAFCF-F878-464E-A8A6-1185EFA0E380}" srcId="{0DD8915E-DC14-41D6-9BB5-F49E1C265163}" destId="{A2322D3A-7AC2-4C5C-9D7E-EAB2313D47D4}" srcOrd="4" destOrd="0" parTransId="{4A8C15D4-B36F-4764-B4FF-F2AF790D3E17}" sibTransId="{84DE1C3A-3FC7-4DB3-88ED-33F65A71557A}"/>
    <dgm:cxn modelId="{F1B56DD8-8FEA-344A-B6E7-D10401E3F2E3}" type="presOf" srcId="{B8632E42-D7EB-4C31-877E-6F1B2801851A}" destId="{9BFD88E3-0F90-7143-8807-6B030CF54283}" srcOrd="0" destOrd="0" presId="urn:microsoft.com/office/officeart/2005/8/layout/hList7"/>
    <dgm:cxn modelId="{7B012CF3-9916-9C42-A389-6EC30575190C}" type="presOf" srcId="{88649F7A-400B-4056-965D-C9AC0B3AD942}" destId="{56C7F139-002F-DF46-BB7F-23A563E7CE98}" srcOrd="0" destOrd="0" presId="urn:microsoft.com/office/officeart/2005/8/layout/hList7"/>
    <dgm:cxn modelId="{AB9B77F3-E113-9F42-AD26-5199BE35195A}" type="presOf" srcId="{68F74A88-49DC-44B1-BC0D-220A7B97601C}" destId="{849C45A5-41B7-C14C-8FCB-1F684E015BD4}" srcOrd="0" destOrd="0" presId="urn:microsoft.com/office/officeart/2005/8/layout/hList7"/>
    <dgm:cxn modelId="{E225472C-E3EE-2149-B941-7817CA44471E}" type="presParOf" srcId="{A34AE8AA-FDF7-FA40-BADC-6B62C2B1DE88}" destId="{2107607C-A87A-3347-81F6-106C527DBD58}" srcOrd="0" destOrd="0" presId="urn:microsoft.com/office/officeart/2005/8/layout/hList7"/>
    <dgm:cxn modelId="{F943B65C-83A1-794F-8716-82D6E9B90BCD}" type="presParOf" srcId="{A34AE8AA-FDF7-FA40-BADC-6B62C2B1DE88}" destId="{0955960D-7F7D-E54C-8843-B1DBEEBFB364}" srcOrd="1" destOrd="0" presId="urn:microsoft.com/office/officeart/2005/8/layout/hList7"/>
    <dgm:cxn modelId="{001D4585-DEB8-A543-8A40-05E8ABC28C57}" type="presParOf" srcId="{0955960D-7F7D-E54C-8843-B1DBEEBFB364}" destId="{81155D12-3CC8-3D49-B0F3-3C84AC48510A}" srcOrd="0" destOrd="0" presId="urn:microsoft.com/office/officeart/2005/8/layout/hList7"/>
    <dgm:cxn modelId="{1580EBFB-09CE-F344-8C03-5CB3CBE5AC98}" type="presParOf" srcId="{81155D12-3CC8-3D49-B0F3-3C84AC48510A}" destId="{8F8B275D-8553-0846-A316-484B7B291C97}" srcOrd="0" destOrd="0" presId="urn:microsoft.com/office/officeart/2005/8/layout/hList7"/>
    <dgm:cxn modelId="{842F04B3-A619-A54C-B547-B6C38B4FB951}" type="presParOf" srcId="{81155D12-3CC8-3D49-B0F3-3C84AC48510A}" destId="{7DA281F5-0265-2048-A63A-727E19796F79}" srcOrd="1" destOrd="0" presId="urn:microsoft.com/office/officeart/2005/8/layout/hList7"/>
    <dgm:cxn modelId="{08E39789-DE12-C44D-B363-AFAA969CE1E8}" type="presParOf" srcId="{81155D12-3CC8-3D49-B0F3-3C84AC48510A}" destId="{79A13FEB-C61A-0346-824D-E0457CC5B4C9}" srcOrd="2" destOrd="0" presId="urn:microsoft.com/office/officeart/2005/8/layout/hList7"/>
    <dgm:cxn modelId="{B88ECEE4-BA18-F649-9EFE-5FE2A1375A58}" type="presParOf" srcId="{81155D12-3CC8-3D49-B0F3-3C84AC48510A}" destId="{A126BA88-D0F9-AF4A-A7BA-0638E32B45F8}" srcOrd="3" destOrd="0" presId="urn:microsoft.com/office/officeart/2005/8/layout/hList7"/>
    <dgm:cxn modelId="{9B673E09-6E30-B544-9BA9-85CCFB26FC2F}" type="presParOf" srcId="{0955960D-7F7D-E54C-8843-B1DBEEBFB364}" destId="{DF3C77F5-32F3-5845-BEE2-529229516397}" srcOrd="1" destOrd="0" presId="urn:microsoft.com/office/officeart/2005/8/layout/hList7"/>
    <dgm:cxn modelId="{196FFE95-C277-344C-94D6-9114A085054E}" type="presParOf" srcId="{0955960D-7F7D-E54C-8843-B1DBEEBFB364}" destId="{16FC6348-B601-E348-A50F-7576C3DDD207}" srcOrd="2" destOrd="0" presId="urn:microsoft.com/office/officeart/2005/8/layout/hList7"/>
    <dgm:cxn modelId="{2BE2AAA5-6ADF-8C4D-955F-3EB733D7C5EB}" type="presParOf" srcId="{16FC6348-B601-E348-A50F-7576C3DDD207}" destId="{4DFF6703-D32F-9E47-96B8-A304C47CCB78}" srcOrd="0" destOrd="0" presId="urn:microsoft.com/office/officeart/2005/8/layout/hList7"/>
    <dgm:cxn modelId="{17073BDD-1BB2-3E40-B5F3-DB2DD27B70C8}" type="presParOf" srcId="{16FC6348-B601-E348-A50F-7576C3DDD207}" destId="{BA2077AD-A827-784F-87A6-E8E29A836D84}" srcOrd="1" destOrd="0" presId="urn:microsoft.com/office/officeart/2005/8/layout/hList7"/>
    <dgm:cxn modelId="{6756D7D8-C48B-024A-9259-CD45C2E2D6F3}" type="presParOf" srcId="{16FC6348-B601-E348-A50F-7576C3DDD207}" destId="{47276A48-75DE-FE4F-B4C6-8B77CF2957C3}" srcOrd="2" destOrd="0" presId="urn:microsoft.com/office/officeart/2005/8/layout/hList7"/>
    <dgm:cxn modelId="{68916BF1-7696-DF4C-AE9A-90DA1528D867}" type="presParOf" srcId="{16FC6348-B601-E348-A50F-7576C3DDD207}" destId="{EFEB790C-BD5C-F54D-9993-F81422A8AD8E}" srcOrd="3" destOrd="0" presId="urn:microsoft.com/office/officeart/2005/8/layout/hList7"/>
    <dgm:cxn modelId="{68673533-5457-724A-BD79-21053E0C5583}" type="presParOf" srcId="{0955960D-7F7D-E54C-8843-B1DBEEBFB364}" destId="{56C7F139-002F-DF46-BB7F-23A563E7CE98}" srcOrd="3" destOrd="0" presId="urn:microsoft.com/office/officeart/2005/8/layout/hList7"/>
    <dgm:cxn modelId="{EDA12534-DD6F-3D46-A33C-D2D3C096E217}" type="presParOf" srcId="{0955960D-7F7D-E54C-8843-B1DBEEBFB364}" destId="{91E3D51E-7AB8-6349-A1D0-02F993052AB3}" srcOrd="4" destOrd="0" presId="urn:microsoft.com/office/officeart/2005/8/layout/hList7"/>
    <dgm:cxn modelId="{98E12192-EF84-5E4E-8F7C-7D4B0E3B0CFB}" type="presParOf" srcId="{91E3D51E-7AB8-6349-A1D0-02F993052AB3}" destId="{434ABADC-97F5-A547-823D-7594A86D79D3}" srcOrd="0" destOrd="0" presId="urn:microsoft.com/office/officeart/2005/8/layout/hList7"/>
    <dgm:cxn modelId="{35A4D817-35C8-574E-BAE7-28EAD8E80E9E}" type="presParOf" srcId="{91E3D51E-7AB8-6349-A1D0-02F993052AB3}" destId="{BC636E4B-34B9-8543-A308-00E0D1B0D2F9}" srcOrd="1" destOrd="0" presId="urn:microsoft.com/office/officeart/2005/8/layout/hList7"/>
    <dgm:cxn modelId="{3F7650F7-8ADF-1647-ABCA-EDB62D6E6F07}" type="presParOf" srcId="{91E3D51E-7AB8-6349-A1D0-02F993052AB3}" destId="{073A77BB-E8BD-4B4C-BFA2-7B530A2B3199}" srcOrd="2" destOrd="0" presId="urn:microsoft.com/office/officeart/2005/8/layout/hList7"/>
    <dgm:cxn modelId="{A4C178E9-5B35-8046-AEA4-07EA064D48EC}" type="presParOf" srcId="{91E3D51E-7AB8-6349-A1D0-02F993052AB3}" destId="{CC076D56-4BB0-7246-9039-788AB439DAF0}" srcOrd="3" destOrd="0" presId="urn:microsoft.com/office/officeart/2005/8/layout/hList7"/>
    <dgm:cxn modelId="{23300555-E195-7745-8EAA-13C1C3D64096}" type="presParOf" srcId="{0955960D-7F7D-E54C-8843-B1DBEEBFB364}" destId="{9BFD88E3-0F90-7143-8807-6B030CF54283}" srcOrd="5" destOrd="0" presId="urn:microsoft.com/office/officeart/2005/8/layout/hList7"/>
    <dgm:cxn modelId="{67E0177E-2C5D-D84A-B206-DF756AC265E2}" type="presParOf" srcId="{0955960D-7F7D-E54C-8843-B1DBEEBFB364}" destId="{900296CF-6A25-E746-A345-792DBE36F92C}" srcOrd="6" destOrd="0" presId="urn:microsoft.com/office/officeart/2005/8/layout/hList7"/>
    <dgm:cxn modelId="{17F234B6-5CB2-694A-AE40-2EC7B6989025}" type="presParOf" srcId="{900296CF-6A25-E746-A345-792DBE36F92C}" destId="{028C9BA8-C3B3-F947-915F-EE2FD2FCA9A5}" srcOrd="0" destOrd="0" presId="urn:microsoft.com/office/officeart/2005/8/layout/hList7"/>
    <dgm:cxn modelId="{A078F003-3C00-6845-9EBD-2DC195EA7E87}" type="presParOf" srcId="{900296CF-6A25-E746-A345-792DBE36F92C}" destId="{9312E8E2-BBD1-104A-9F74-B0103AF69816}" srcOrd="1" destOrd="0" presId="urn:microsoft.com/office/officeart/2005/8/layout/hList7"/>
    <dgm:cxn modelId="{3E327DED-A1BA-5F40-88C6-420128E7987E}" type="presParOf" srcId="{900296CF-6A25-E746-A345-792DBE36F92C}" destId="{A0D6F489-540A-D44E-B596-6A182486B777}" srcOrd="2" destOrd="0" presId="urn:microsoft.com/office/officeart/2005/8/layout/hList7"/>
    <dgm:cxn modelId="{E331C05D-ABEF-784B-867C-9DAD3D7B0BF6}" type="presParOf" srcId="{900296CF-6A25-E746-A345-792DBE36F92C}" destId="{FDF2BC93-305C-D94B-A6C2-ED9CE7F40C2F}" srcOrd="3" destOrd="0" presId="urn:microsoft.com/office/officeart/2005/8/layout/hList7"/>
    <dgm:cxn modelId="{484D29F2-E93B-0044-AD3C-1B7FAE119D86}" type="presParOf" srcId="{0955960D-7F7D-E54C-8843-B1DBEEBFB364}" destId="{849C45A5-41B7-C14C-8FCB-1F684E015BD4}" srcOrd="7" destOrd="0" presId="urn:microsoft.com/office/officeart/2005/8/layout/hList7"/>
    <dgm:cxn modelId="{4D63AED0-BB7F-5648-A588-8D3CD77EDA47}" type="presParOf" srcId="{0955960D-7F7D-E54C-8843-B1DBEEBFB364}" destId="{CFB52331-3A90-8741-B893-154B21972CAC}" srcOrd="8" destOrd="0" presId="urn:microsoft.com/office/officeart/2005/8/layout/hList7"/>
    <dgm:cxn modelId="{3916CD4F-7FBF-D443-9D5A-2C269D38B5A1}" type="presParOf" srcId="{CFB52331-3A90-8741-B893-154B21972CAC}" destId="{73C20AF0-FA1E-3C4A-AD07-551A27BE2B92}" srcOrd="0" destOrd="0" presId="urn:microsoft.com/office/officeart/2005/8/layout/hList7"/>
    <dgm:cxn modelId="{793DE385-E18B-AB41-A417-ABB42E569007}" type="presParOf" srcId="{CFB52331-3A90-8741-B893-154B21972CAC}" destId="{AF3E8B43-0466-2941-94BF-5E057B356E82}" srcOrd="1" destOrd="0" presId="urn:microsoft.com/office/officeart/2005/8/layout/hList7"/>
    <dgm:cxn modelId="{C7FDE2A3-85A4-B144-B32C-7C9903F03EC5}" type="presParOf" srcId="{CFB52331-3A90-8741-B893-154B21972CAC}" destId="{D1AAA287-E1AF-9946-AA96-77AD6193B1DD}" srcOrd="2" destOrd="0" presId="urn:microsoft.com/office/officeart/2005/8/layout/hList7"/>
    <dgm:cxn modelId="{2241BB10-0DBA-6B41-9DA1-14E15CF8B34C}" type="presParOf" srcId="{CFB52331-3A90-8741-B893-154B21972CAC}" destId="{916140F0-4F43-9F45-8310-FCCA12DDE51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D8915E-DC14-41D6-9BB5-F49E1C265163}" type="doc">
      <dgm:prSet loTypeId="urn:microsoft.com/office/officeart/2005/8/layout/hList7" loCatId="list" qsTypeId="urn:microsoft.com/office/officeart/2005/8/quickstyle/simple1" qsCatId="simple" csTypeId="urn:microsoft.com/office/officeart/2005/8/colors/colorful1" csCatId="colorful" phldr="1"/>
      <dgm:spPr/>
      <dgm:t>
        <a:bodyPr rtlCol="0"/>
        <a:lstStyle/>
        <a:p>
          <a:pPr rtl="0"/>
          <a:endParaRPr lang="en-US"/>
        </a:p>
      </dgm:t>
    </dgm:pt>
    <dgm:pt modelId="{73D947E0-108F-4D20-A71E-3CF329F97212}">
      <dgm:prSet phldr="0" custT="1"/>
      <dgm:spPr>
        <a:solidFill>
          <a:schemeClr val="accent1"/>
        </a:solidFill>
        <a:ln>
          <a:noFill/>
        </a:ln>
      </dgm:spPr>
      <dgm:t>
        <a:bodyPr rtlCol="0"/>
        <a:lstStyle/>
        <a:p>
          <a:pPr marL="0" algn="ctr" rtl="0">
            <a:lnSpc>
              <a:spcPct val="100000"/>
            </a:lnSpc>
            <a:buNone/>
          </a:pPr>
          <a:r>
            <a:rPr lang="el-GR" sz="2000" noProof="0" dirty="0">
              <a:latin typeface="Sylfaen" panose="010A0502050306030303" pitchFamily="18" charset="0"/>
            </a:rPr>
            <a:t>Ιστορική κατανόηση (</a:t>
          </a:r>
          <a:r>
            <a:rPr lang="en-US" sz="2000" noProof="0" dirty="0">
              <a:latin typeface="Sylfaen" panose="010A0502050306030303" pitchFamily="18" charset="0"/>
            </a:rPr>
            <a:t>historical understanding)</a:t>
          </a:r>
          <a:endParaRPr lang="el-GR" sz="2000" noProof="0" dirty="0">
            <a:latin typeface="Sylfaen" panose="010A0502050306030303" pitchFamily="18" charset="0"/>
          </a:endParaRPr>
        </a:p>
      </dgm:t>
    </dgm:pt>
    <dgm:pt modelId="{9D249532-A24D-4D8F-848A-9F42F2E486C9}" type="parTrans" cxnId="{A0077D09-C12C-46D0-8DF7-194B6911362A}">
      <dgm:prSet/>
      <dgm:spPr/>
      <dgm:t>
        <a:bodyPr rtlCol="0"/>
        <a:lstStyle/>
        <a:p>
          <a:pPr rtl="0">
            <a:lnSpc>
              <a:spcPct val="100000"/>
            </a:lnSpc>
          </a:pPr>
          <a:endParaRPr lang="el-GR" noProof="0" dirty="0">
            <a:latin typeface="Tenorite" pitchFamily="2" charset="0"/>
          </a:endParaRPr>
        </a:p>
      </dgm:t>
    </dgm:pt>
    <dgm:pt modelId="{AE813459-65AB-4FA9-B717-330DDA6DFA4E}" type="sibTrans" cxnId="{A0077D09-C12C-46D0-8DF7-194B6911362A}">
      <dgm:prSet/>
      <dgm:spPr/>
      <dgm:t>
        <a:bodyPr rtlCol="0"/>
        <a:lstStyle/>
        <a:p>
          <a:pPr rtl="0">
            <a:lnSpc>
              <a:spcPct val="100000"/>
            </a:lnSpc>
          </a:pPr>
          <a:endParaRPr lang="el-GR" noProof="0" dirty="0">
            <a:latin typeface="Tenorite" pitchFamily="2" charset="0"/>
          </a:endParaRPr>
        </a:p>
      </dgm:t>
    </dgm:pt>
    <dgm:pt modelId="{B1AFA1AF-0FF8-45B3-A6D0-0E255A2F637D}">
      <dgm:prSet phldr="0" custT="1"/>
      <dgm:spPr>
        <a:solidFill>
          <a:schemeClr val="accent1"/>
        </a:solidFill>
        <a:ln>
          <a:noFill/>
        </a:ln>
      </dgm:spPr>
      <dgm:t>
        <a:bodyPr rtlCol="0"/>
        <a:lstStyle/>
        <a:p>
          <a:pPr marL="0" algn="ctr" rtl="0">
            <a:lnSpc>
              <a:spcPct val="100000"/>
            </a:lnSpc>
            <a:buNone/>
          </a:pPr>
          <a:r>
            <a:rPr lang="el-GR" sz="2000" noProof="0" dirty="0">
              <a:latin typeface="Sylfaen" panose="010A0502050306030303" pitchFamily="18" charset="0"/>
            </a:rPr>
            <a:t>Ιστορική ενσυναίσθηση (</a:t>
          </a:r>
          <a:r>
            <a:rPr lang="en-US" sz="2000" noProof="0" dirty="0">
              <a:latin typeface="Sylfaen" panose="010A0502050306030303" pitchFamily="18" charset="0"/>
            </a:rPr>
            <a:t>historical empathy)</a:t>
          </a:r>
          <a:endParaRPr lang="el-GR" sz="2000" noProof="0" dirty="0">
            <a:latin typeface="Sylfaen" panose="010A0502050306030303" pitchFamily="18" charset="0"/>
          </a:endParaRPr>
        </a:p>
      </dgm:t>
    </dgm:pt>
    <dgm:pt modelId="{10C68AF5-481C-45AA-A216-8BBBB04515B9}" type="parTrans" cxnId="{F28D7702-2FC3-49BD-BB13-C989E5EE622A}">
      <dgm:prSet/>
      <dgm:spPr/>
      <dgm:t>
        <a:bodyPr rtlCol="0"/>
        <a:lstStyle/>
        <a:p>
          <a:pPr rtl="0">
            <a:lnSpc>
              <a:spcPct val="100000"/>
            </a:lnSpc>
          </a:pPr>
          <a:endParaRPr lang="el-GR" noProof="0" dirty="0">
            <a:latin typeface="Tenorite" pitchFamily="2" charset="0"/>
          </a:endParaRPr>
        </a:p>
      </dgm:t>
    </dgm:pt>
    <dgm:pt modelId="{88649F7A-400B-4056-965D-C9AC0B3AD942}" type="sibTrans" cxnId="{F28D7702-2FC3-49BD-BB13-C989E5EE622A}">
      <dgm:prSet/>
      <dgm:spPr/>
      <dgm:t>
        <a:bodyPr rtlCol="0"/>
        <a:lstStyle/>
        <a:p>
          <a:pPr rtl="0">
            <a:lnSpc>
              <a:spcPct val="100000"/>
            </a:lnSpc>
          </a:pPr>
          <a:endParaRPr lang="el-GR" noProof="0" dirty="0">
            <a:latin typeface="Tenorite" pitchFamily="2" charset="0"/>
          </a:endParaRPr>
        </a:p>
      </dgm:t>
    </dgm:pt>
    <dgm:pt modelId="{E9682B4F-0217-4B50-923E-C104AA24290F}">
      <dgm:prSet phldr="0" custT="1"/>
      <dgm:spPr>
        <a:solidFill>
          <a:schemeClr val="accent1"/>
        </a:solidFill>
        <a:ln>
          <a:noFill/>
        </a:ln>
      </dgm:spPr>
      <dgm:t>
        <a:bodyPr rtlCol="0"/>
        <a:lstStyle/>
        <a:p>
          <a:pPr marL="0" algn="ctr" rtl="0">
            <a:lnSpc>
              <a:spcPct val="100000"/>
            </a:lnSpc>
            <a:buNone/>
          </a:pPr>
          <a:r>
            <a:rPr lang="el-GR" sz="2200" noProof="0" dirty="0">
              <a:latin typeface="Sylfaen" panose="010A0502050306030303" pitchFamily="18" charset="0"/>
            </a:rPr>
            <a:t>Ιστορική φαντασία (</a:t>
          </a:r>
          <a:r>
            <a:rPr lang="en-US" sz="2200" noProof="0" dirty="0">
              <a:latin typeface="Sylfaen" panose="010A0502050306030303" pitchFamily="18" charset="0"/>
            </a:rPr>
            <a:t>historical imagination)</a:t>
          </a:r>
          <a:endParaRPr lang="el-GR" sz="2200" noProof="0" dirty="0">
            <a:latin typeface="Sylfaen" panose="010A0502050306030303" pitchFamily="18" charset="0"/>
          </a:endParaRPr>
        </a:p>
      </dgm:t>
    </dgm:pt>
    <dgm:pt modelId="{E0F6C4AF-9BBB-4698-91D7-F9AE3EACBD5D}" type="parTrans" cxnId="{6C23D0C9-74B2-4C8B-AB2F-A03B3B0EBE56}">
      <dgm:prSet/>
      <dgm:spPr/>
      <dgm:t>
        <a:bodyPr rtlCol="0"/>
        <a:lstStyle/>
        <a:p>
          <a:pPr rtl="0">
            <a:lnSpc>
              <a:spcPct val="100000"/>
            </a:lnSpc>
          </a:pPr>
          <a:endParaRPr lang="el-GR" noProof="0" dirty="0">
            <a:latin typeface="Tenorite" pitchFamily="2" charset="0"/>
          </a:endParaRPr>
        </a:p>
      </dgm:t>
    </dgm:pt>
    <dgm:pt modelId="{B8632E42-D7EB-4C31-877E-6F1B2801851A}" type="sibTrans" cxnId="{6C23D0C9-74B2-4C8B-AB2F-A03B3B0EBE56}">
      <dgm:prSet/>
      <dgm:spPr/>
      <dgm:t>
        <a:bodyPr rtlCol="0"/>
        <a:lstStyle/>
        <a:p>
          <a:pPr rtl="0">
            <a:lnSpc>
              <a:spcPct val="100000"/>
            </a:lnSpc>
          </a:pPr>
          <a:endParaRPr lang="el-GR" noProof="0" dirty="0">
            <a:latin typeface="Tenorite" pitchFamily="2" charset="0"/>
          </a:endParaRPr>
        </a:p>
      </dgm:t>
    </dgm:pt>
    <dgm:pt modelId="{A2322D3A-7AC2-4C5C-9D7E-EAB2313D47D4}">
      <dgm:prSet phldr="0" custT="1"/>
      <dgm:spPr>
        <a:solidFill>
          <a:schemeClr val="accent1"/>
        </a:solidFill>
        <a:ln>
          <a:noFill/>
        </a:ln>
      </dgm:spPr>
      <dgm:t>
        <a:bodyPr rtlCol="0"/>
        <a:lstStyle/>
        <a:p>
          <a:pPr marL="0" algn="ctr" rtl="0">
            <a:lnSpc>
              <a:spcPct val="100000"/>
            </a:lnSpc>
          </a:pPr>
          <a:r>
            <a:rPr lang="el-GR" sz="2200" noProof="0" dirty="0">
              <a:latin typeface="Sylfaen" panose="010A0502050306030303" pitchFamily="18" charset="0"/>
            </a:rPr>
            <a:t>Ιστορική σκέψη (</a:t>
          </a:r>
          <a:r>
            <a:rPr lang="en-US" sz="2200" noProof="0" dirty="0">
              <a:latin typeface="Sylfaen" panose="010A0502050306030303" pitchFamily="18" charset="0"/>
            </a:rPr>
            <a:t>historical thinking)</a:t>
          </a:r>
          <a:endParaRPr lang="el-GR" sz="2200" noProof="0" dirty="0">
            <a:latin typeface="Sylfaen" panose="010A0502050306030303" pitchFamily="18" charset="0"/>
          </a:endParaRPr>
        </a:p>
      </dgm:t>
    </dgm:pt>
    <dgm:pt modelId="{4A8C15D4-B36F-4764-B4FF-F2AF790D3E17}" type="parTrans" cxnId="{179FAFCF-F878-464E-A8A6-1185EFA0E380}">
      <dgm:prSet/>
      <dgm:spPr/>
      <dgm:t>
        <a:bodyPr rtlCol="0"/>
        <a:lstStyle/>
        <a:p>
          <a:pPr rtl="0">
            <a:lnSpc>
              <a:spcPct val="100000"/>
            </a:lnSpc>
          </a:pPr>
          <a:endParaRPr lang="el-GR" noProof="0" dirty="0">
            <a:latin typeface="Tenorite" pitchFamily="2" charset="0"/>
          </a:endParaRPr>
        </a:p>
      </dgm:t>
    </dgm:pt>
    <dgm:pt modelId="{84DE1C3A-3FC7-4DB3-88ED-33F65A71557A}" type="sibTrans" cxnId="{179FAFCF-F878-464E-A8A6-1185EFA0E380}">
      <dgm:prSet/>
      <dgm:spPr/>
      <dgm:t>
        <a:bodyPr rtlCol="0"/>
        <a:lstStyle/>
        <a:p>
          <a:pPr rtl="0">
            <a:lnSpc>
              <a:spcPct val="100000"/>
            </a:lnSpc>
          </a:pPr>
          <a:endParaRPr lang="el-GR" noProof="0" dirty="0">
            <a:latin typeface="Tenorite" pitchFamily="2" charset="0"/>
          </a:endParaRPr>
        </a:p>
      </dgm:t>
    </dgm:pt>
    <dgm:pt modelId="{4F85505A-81B6-4FDA-A144-900B71DAD946}">
      <dgm:prSet phldr="0" custT="1"/>
      <dgm:spPr>
        <a:solidFill>
          <a:schemeClr val="accent1"/>
        </a:solidFill>
        <a:ln>
          <a:noFill/>
        </a:ln>
      </dgm:spPr>
      <dgm:t>
        <a:bodyPr rtlCol="0"/>
        <a:lstStyle/>
        <a:p>
          <a:pPr marL="0" algn="ctr" rtl="0">
            <a:lnSpc>
              <a:spcPct val="100000"/>
            </a:lnSpc>
            <a:buNone/>
          </a:pPr>
          <a:r>
            <a:rPr lang="el-GR" sz="2200" noProof="0" dirty="0">
              <a:latin typeface="Sylfaen" panose="010A0502050306030303" pitchFamily="18" charset="0"/>
            </a:rPr>
            <a:t>Ιστορική συνείδηση</a:t>
          </a:r>
        </a:p>
        <a:p>
          <a:pPr marL="0" algn="ctr" rtl="0">
            <a:lnSpc>
              <a:spcPct val="100000"/>
            </a:lnSpc>
            <a:buNone/>
          </a:pPr>
          <a:r>
            <a:rPr lang="en-US" sz="2200" noProof="0" dirty="0">
              <a:latin typeface="Sylfaen" panose="010A0502050306030303" pitchFamily="18" charset="0"/>
            </a:rPr>
            <a:t>(historical consciousness)</a:t>
          </a:r>
          <a:endParaRPr lang="el-GR" sz="2200" noProof="0" dirty="0">
            <a:latin typeface="Sylfaen" panose="010A0502050306030303" pitchFamily="18" charset="0"/>
          </a:endParaRPr>
        </a:p>
      </dgm:t>
    </dgm:pt>
    <dgm:pt modelId="{D9A96E25-7BBE-4DDD-8DDE-B4970D4340A8}" type="parTrans" cxnId="{2D633B56-E147-4EFC-B9EE-6C0413F329B0}">
      <dgm:prSet/>
      <dgm:spPr/>
      <dgm:t>
        <a:bodyPr rtlCol="0"/>
        <a:lstStyle/>
        <a:p>
          <a:pPr rtl="0">
            <a:lnSpc>
              <a:spcPct val="100000"/>
            </a:lnSpc>
          </a:pPr>
          <a:endParaRPr lang="el-GR" noProof="0" dirty="0">
            <a:latin typeface="Tenorite" pitchFamily="2" charset="0"/>
          </a:endParaRPr>
        </a:p>
      </dgm:t>
    </dgm:pt>
    <dgm:pt modelId="{68F74A88-49DC-44B1-BC0D-220A7B97601C}" type="sibTrans" cxnId="{2D633B56-E147-4EFC-B9EE-6C0413F329B0}">
      <dgm:prSet/>
      <dgm:spPr/>
      <dgm:t>
        <a:bodyPr rtlCol="0"/>
        <a:lstStyle/>
        <a:p>
          <a:pPr rtl="0">
            <a:lnSpc>
              <a:spcPct val="100000"/>
            </a:lnSpc>
          </a:pPr>
          <a:endParaRPr lang="el-GR" noProof="0" dirty="0">
            <a:latin typeface="Tenorite" pitchFamily="2" charset="0"/>
          </a:endParaRPr>
        </a:p>
      </dgm:t>
    </dgm:pt>
    <dgm:pt modelId="{A34AE8AA-FDF7-FA40-BADC-6B62C2B1DE88}" type="pres">
      <dgm:prSet presAssocID="{0DD8915E-DC14-41D6-9BB5-F49E1C265163}" presName="Name0" presStyleCnt="0">
        <dgm:presLayoutVars>
          <dgm:dir/>
          <dgm:resizeHandles val="exact"/>
        </dgm:presLayoutVars>
      </dgm:prSet>
      <dgm:spPr/>
    </dgm:pt>
    <dgm:pt modelId="{2107607C-A87A-3347-81F6-106C527DBD58}" type="pres">
      <dgm:prSet presAssocID="{0DD8915E-DC14-41D6-9BB5-F49E1C265163}" presName="fgShape" presStyleLbl="fgShp" presStyleIdx="0" presStyleCnt="1" custLinFactNeighborX="140" custLinFactNeighborY="-19001"/>
      <dgm:spPr>
        <a:solidFill>
          <a:schemeClr val="accent2">
            <a:tint val="40000"/>
            <a:hueOff val="0"/>
            <a:satOff val="0"/>
            <a:lumOff val="0"/>
            <a:alpha val="0"/>
          </a:schemeClr>
        </a:solidFill>
        <a:ln>
          <a:noFill/>
        </a:ln>
      </dgm:spPr>
    </dgm:pt>
    <dgm:pt modelId="{0955960D-7F7D-E54C-8843-B1DBEEBFB364}" type="pres">
      <dgm:prSet presAssocID="{0DD8915E-DC14-41D6-9BB5-F49E1C265163}" presName="linComp" presStyleCnt="0"/>
      <dgm:spPr/>
    </dgm:pt>
    <dgm:pt modelId="{81155D12-3CC8-3D49-B0F3-3C84AC48510A}" type="pres">
      <dgm:prSet presAssocID="{73D947E0-108F-4D20-A71E-3CF329F97212}" presName="compNode" presStyleCnt="0"/>
      <dgm:spPr/>
    </dgm:pt>
    <dgm:pt modelId="{8F8B275D-8553-0846-A316-484B7B291C97}" type="pres">
      <dgm:prSet presAssocID="{73D947E0-108F-4D20-A71E-3CF329F97212}" presName="bkgdShape" presStyleLbl="node1" presStyleIdx="0" presStyleCnt="5" custLinFactNeighborX="-757"/>
      <dgm:spPr>
        <a:prstGeom prst="rect">
          <a:avLst/>
        </a:prstGeom>
      </dgm:spPr>
    </dgm:pt>
    <dgm:pt modelId="{7DA281F5-0265-2048-A63A-727E19796F79}" type="pres">
      <dgm:prSet presAssocID="{73D947E0-108F-4D20-A71E-3CF329F97212}" presName="nodeTx" presStyleLbl="node1" presStyleIdx="0" presStyleCnt="5">
        <dgm:presLayoutVars>
          <dgm:bulletEnabled val="1"/>
        </dgm:presLayoutVars>
      </dgm:prSet>
      <dgm:spPr/>
    </dgm:pt>
    <dgm:pt modelId="{79A13FEB-C61A-0346-824D-E0457CC5B4C9}" type="pres">
      <dgm:prSet presAssocID="{73D947E0-108F-4D20-A71E-3CF329F97212}" presName="invisiNode" presStyleLbl="node1" presStyleIdx="0" presStyleCnt="5"/>
      <dgm:spPr/>
    </dgm:pt>
    <dgm:pt modelId="{A126BA88-D0F9-AF4A-A7BA-0638E32B45F8}" type="pres">
      <dgm:prSet presAssocID="{73D947E0-108F-4D20-A71E-3CF329F97212}" presName="imagNode" presStyleLbl="fgImgPlace1" presStyleIdx="0" presStyleCnt="5" custScaleX="63106" custScaleY="63106"/>
      <dgm:spPr>
        <a:solidFill>
          <a:schemeClr val="accent1">
            <a:lumMod val="60000"/>
            <a:lumOff val="40000"/>
          </a:schemeClr>
        </a:solidFill>
        <a:ln>
          <a:noFill/>
        </a:ln>
      </dgm:spPr>
    </dgm:pt>
    <dgm:pt modelId="{DF3C77F5-32F3-5845-BEE2-529229516397}" type="pres">
      <dgm:prSet presAssocID="{AE813459-65AB-4FA9-B717-330DDA6DFA4E}" presName="sibTrans" presStyleLbl="sibTrans2D1" presStyleIdx="0" presStyleCnt="0"/>
      <dgm:spPr/>
    </dgm:pt>
    <dgm:pt modelId="{16FC6348-B601-E348-A50F-7576C3DDD207}" type="pres">
      <dgm:prSet presAssocID="{B1AFA1AF-0FF8-45B3-A6D0-0E255A2F637D}" presName="compNode" presStyleCnt="0"/>
      <dgm:spPr/>
    </dgm:pt>
    <dgm:pt modelId="{4DFF6703-D32F-9E47-96B8-A304C47CCB78}" type="pres">
      <dgm:prSet presAssocID="{B1AFA1AF-0FF8-45B3-A6D0-0E255A2F637D}" presName="bkgdShape" presStyleLbl="node1" presStyleIdx="1" presStyleCnt="5" custLinFactNeighborX="-129"/>
      <dgm:spPr>
        <a:prstGeom prst="rect">
          <a:avLst/>
        </a:prstGeom>
      </dgm:spPr>
    </dgm:pt>
    <dgm:pt modelId="{BA2077AD-A827-784F-87A6-E8E29A836D84}" type="pres">
      <dgm:prSet presAssocID="{B1AFA1AF-0FF8-45B3-A6D0-0E255A2F637D}" presName="nodeTx" presStyleLbl="node1" presStyleIdx="1" presStyleCnt="5">
        <dgm:presLayoutVars>
          <dgm:bulletEnabled val="1"/>
        </dgm:presLayoutVars>
      </dgm:prSet>
      <dgm:spPr/>
    </dgm:pt>
    <dgm:pt modelId="{47276A48-75DE-FE4F-B4C6-8B77CF2957C3}" type="pres">
      <dgm:prSet presAssocID="{B1AFA1AF-0FF8-45B3-A6D0-0E255A2F637D}" presName="invisiNode" presStyleLbl="node1" presStyleIdx="1" presStyleCnt="5"/>
      <dgm:spPr/>
    </dgm:pt>
    <dgm:pt modelId="{EFEB790C-BD5C-F54D-9993-F81422A8AD8E}" type="pres">
      <dgm:prSet presAssocID="{B1AFA1AF-0FF8-45B3-A6D0-0E255A2F637D}" presName="imagNode" presStyleLbl="fgImgPlace1" presStyleIdx="1" presStyleCnt="5" custScaleX="63106" custScaleY="63106"/>
      <dgm:spPr>
        <a:solidFill>
          <a:schemeClr val="accent1">
            <a:lumMod val="60000"/>
            <a:lumOff val="40000"/>
          </a:schemeClr>
        </a:solidFill>
        <a:ln>
          <a:noFill/>
        </a:ln>
      </dgm:spPr>
    </dgm:pt>
    <dgm:pt modelId="{56C7F139-002F-DF46-BB7F-23A563E7CE98}" type="pres">
      <dgm:prSet presAssocID="{88649F7A-400B-4056-965D-C9AC0B3AD942}" presName="sibTrans" presStyleLbl="sibTrans2D1" presStyleIdx="0" presStyleCnt="0"/>
      <dgm:spPr/>
    </dgm:pt>
    <dgm:pt modelId="{91E3D51E-7AB8-6349-A1D0-02F993052AB3}" type="pres">
      <dgm:prSet presAssocID="{E9682B4F-0217-4B50-923E-C104AA24290F}" presName="compNode" presStyleCnt="0"/>
      <dgm:spPr/>
    </dgm:pt>
    <dgm:pt modelId="{434ABADC-97F5-A547-823D-7594A86D79D3}" type="pres">
      <dgm:prSet presAssocID="{E9682B4F-0217-4B50-923E-C104AA24290F}" presName="bkgdShape" presStyleLbl="node1" presStyleIdx="2" presStyleCnt="5" custLinFactNeighborX="182"/>
      <dgm:spPr>
        <a:prstGeom prst="rect">
          <a:avLst/>
        </a:prstGeom>
      </dgm:spPr>
    </dgm:pt>
    <dgm:pt modelId="{BC636E4B-34B9-8543-A308-00E0D1B0D2F9}" type="pres">
      <dgm:prSet presAssocID="{E9682B4F-0217-4B50-923E-C104AA24290F}" presName="nodeTx" presStyleLbl="node1" presStyleIdx="2" presStyleCnt="5">
        <dgm:presLayoutVars>
          <dgm:bulletEnabled val="1"/>
        </dgm:presLayoutVars>
      </dgm:prSet>
      <dgm:spPr/>
    </dgm:pt>
    <dgm:pt modelId="{073A77BB-E8BD-4B4C-BFA2-7B530A2B3199}" type="pres">
      <dgm:prSet presAssocID="{E9682B4F-0217-4B50-923E-C104AA24290F}" presName="invisiNode" presStyleLbl="node1" presStyleIdx="2" presStyleCnt="5"/>
      <dgm:spPr/>
    </dgm:pt>
    <dgm:pt modelId="{CC076D56-4BB0-7246-9039-788AB439DAF0}" type="pres">
      <dgm:prSet presAssocID="{E9682B4F-0217-4B50-923E-C104AA24290F}" presName="imagNode" presStyleLbl="fgImgPlace1" presStyleIdx="2" presStyleCnt="5" custScaleX="63106" custScaleY="63106"/>
      <dgm:spPr>
        <a:solidFill>
          <a:schemeClr val="accent1">
            <a:lumMod val="60000"/>
            <a:lumOff val="40000"/>
          </a:schemeClr>
        </a:solidFill>
        <a:ln>
          <a:noFill/>
        </a:ln>
      </dgm:spPr>
    </dgm:pt>
    <dgm:pt modelId="{9BFD88E3-0F90-7143-8807-6B030CF54283}" type="pres">
      <dgm:prSet presAssocID="{B8632E42-D7EB-4C31-877E-6F1B2801851A}" presName="sibTrans" presStyleLbl="sibTrans2D1" presStyleIdx="0" presStyleCnt="0"/>
      <dgm:spPr/>
    </dgm:pt>
    <dgm:pt modelId="{900296CF-6A25-E746-A345-792DBE36F92C}" type="pres">
      <dgm:prSet presAssocID="{4F85505A-81B6-4FDA-A144-900B71DAD946}" presName="compNode" presStyleCnt="0"/>
      <dgm:spPr/>
    </dgm:pt>
    <dgm:pt modelId="{028C9BA8-C3B3-F947-915F-EE2FD2FCA9A5}" type="pres">
      <dgm:prSet presAssocID="{4F85505A-81B6-4FDA-A144-900B71DAD946}" presName="bkgdShape" presStyleLbl="node1" presStyleIdx="3" presStyleCnt="5" custLinFactNeighborX="0"/>
      <dgm:spPr>
        <a:prstGeom prst="rect">
          <a:avLst/>
        </a:prstGeom>
      </dgm:spPr>
    </dgm:pt>
    <dgm:pt modelId="{9312E8E2-BBD1-104A-9F74-B0103AF69816}" type="pres">
      <dgm:prSet presAssocID="{4F85505A-81B6-4FDA-A144-900B71DAD946}" presName="nodeTx" presStyleLbl="node1" presStyleIdx="3" presStyleCnt="5">
        <dgm:presLayoutVars>
          <dgm:bulletEnabled val="1"/>
        </dgm:presLayoutVars>
      </dgm:prSet>
      <dgm:spPr/>
    </dgm:pt>
    <dgm:pt modelId="{A0D6F489-540A-D44E-B596-6A182486B777}" type="pres">
      <dgm:prSet presAssocID="{4F85505A-81B6-4FDA-A144-900B71DAD946}" presName="invisiNode" presStyleLbl="node1" presStyleIdx="3" presStyleCnt="5"/>
      <dgm:spPr/>
    </dgm:pt>
    <dgm:pt modelId="{FDF2BC93-305C-D94B-A6C2-ED9CE7F40C2F}" type="pres">
      <dgm:prSet presAssocID="{4F85505A-81B6-4FDA-A144-900B71DAD946}" presName="imagNode" presStyleLbl="fgImgPlace1" presStyleIdx="3" presStyleCnt="5" custScaleX="63106" custScaleY="63106"/>
      <dgm:spPr>
        <a:solidFill>
          <a:schemeClr val="accent1">
            <a:lumMod val="60000"/>
            <a:lumOff val="40000"/>
          </a:schemeClr>
        </a:solidFill>
        <a:ln>
          <a:noFill/>
        </a:ln>
      </dgm:spPr>
    </dgm:pt>
    <dgm:pt modelId="{849C45A5-41B7-C14C-8FCB-1F684E015BD4}" type="pres">
      <dgm:prSet presAssocID="{68F74A88-49DC-44B1-BC0D-220A7B97601C}" presName="sibTrans" presStyleLbl="sibTrans2D1" presStyleIdx="0" presStyleCnt="0"/>
      <dgm:spPr/>
    </dgm:pt>
    <dgm:pt modelId="{CFB52331-3A90-8741-B893-154B21972CAC}" type="pres">
      <dgm:prSet presAssocID="{A2322D3A-7AC2-4C5C-9D7E-EAB2313D47D4}" presName="compNode" presStyleCnt="0"/>
      <dgm:spPr/>
    </dgm:pt>
    <dgm:pt modelId="{73C20AF0-FA1E-3C4A-AD07-551A27BE2B92}" type="pres">
      <dgm:prSet presAssocID="{A2322D3A-7AC2-4C5C-9D7E-EAB2313D47D4}" presName="bkgdShape" presStyleLbl="node1" presStyleIdx="4" presStyleCnt="5" custLinFactNeighborX="8176" custLinFactNeighborY="6"/>
      <dgm:spPr>
        <a:prstGeom prst="rect">
          <a:avLst/>
        </a:prstGeom>
      </dgm:spPr>
    </dgm:pt>
    <dgm:pt modelId="{AF3E8B43-0466-2941-94BF-5E057B356E82}" type="pres">
      <dgm:prSet presAssocID="{A2322D3A-7AC2-4C5C-9D7E-EAB2313D47D4}" presName="nodeTx" presStyleLbl="node1" presStyleIdx="4" presStyleCnt="5">
        <dgm:presLayoutVars>
          <dgm:bulletEnabled val="1"/>
        </dgm:presLayoutVars>
      </dgm:prSet>
      <dgm:spPr/>
    </dgm:pt>
    <dgm:pt modelId="{D1AAA287-E1AF-9946-AA96-77AD6193B1DD}" type="pres">
      <dgm:prSet presAssocID="{A2322D3A-7AC2-4C5C-9D7E-EAB2313D47D4}" presName="invisiNode" presStyleLbl="node1" presStyleIdx="4" presStyleCnt="5"/>
      <dgm:spPr/>
    </dgm:pt>
    <dgm:pt modelId="{916140F0-4F43-9F45-8310-FCCA12DDE514}" type="pres">
      <dgm:prSet presAssocID="{A2322D3A-7AC2-4C5C-9D7E-EAB2313D47D4}" presName="imagNode" presStyleLbl="fgImgPlace1" presStyleIdx="4" presStyleCnt="5" custScaleX="63106" custScaleY="63106"/>
      <dgm:spPr>
        <a:solidFill>
          <a:schemeClr val="accent1">
            <a:lumMod val="60000"/>
            <a:lumOff val="40000"/>
          </a:schemeClr>
        </a:solidFill>
        <a:ln>
          <a:noFill/>
        </a:ln>
      </dgm:spPr>
    </dgm:pt>
  </dgm:ptLst>
  <dgm:cxnLst>
    <dgm:cxn modelId="{F28D7702-2FC3-49BD-BB13-C989E5EE622A}" srcId="{0DD8915E-DC14-41D6-9BB5-F49E1C265163}" destId="{B1AFA1AF-0FF8-45B3-A6D0-0E255A2F637D}" srcOrd="1" destOrd="0" parTransId="{10C68AF5-481C-45AA-A216-8BBBB04515B9}" sibTransId="{88649F7A-400B-4056-965D-C9AC0B3AD942}"/>
    <dgm:cxn modelId="{A0077D09-C12C-46D0-8DF7-194B6911362A}" srcId="{0DD8915E-DC14-41D6-9BB5-F49E1C265163}" destId="{73D947E0-108F-4D20-A71E-3CF329F97212}" srcOrd="0" destOrd="0" parTransId="{9D249532-A24D-4D8F-848A-9F42F2E486C9}" sibTransId="{AE813459-65AB-4FA9-B717-330DDA6DFA4E}"/>
    <dgm:cxn modelId="{8994D20D-699B-6A45-8026-8CCE203E1BB5}" type="presOf" srcId="{73D947E0-108F-4D20-A71E-3CF329F97212}" destId="{7DA281F5-0265-2048-A63A-727E19796F79}" srcOrd="1" destOrd="0" presId="urn:microsoft.com/office/officeart/2005/8/layout/hList7"/>
    <dgm:cxn modelId="{F4196061-8F22-F64C-80CC-9FC99308DC40}" type="presOf" srcId="{A2322D3A-7AC2-4C5C-9D7E-EAB2313D47D4}" destId="{AF3E8B43-0466-2941-94BF-5E057B356E82}" srcOrd="1" destOrd="0" presId="urn:microsoft.com/office/officeart/2005/8/layout/hList7"/>
    <dgm:cxn modelId="{71549A62-CAF4-BE45-851A-4CCE70CE64C3}" type="presOf" srcId="{4F85505A-81B6-4FDA-A144-900B71DAD946}" destId="{028C9BA8-C3B3-F947-915F-EE2FD2FCA9A5}" srcOrd="0" destOrd="0" presId="urn:microsoft.com/office/officeart/2005/8/layout/hList7"/>
    <dgm:cxn modelId="{5368DE64-FD22-024A-86AC-2607350C890A}" type="presOf" srcId="{AE813459-65AB-4FA9-B717-330DDA6DFA4E}" destId="{DF3C77F5-32F3-5845-BEE2-529229516397}" srcOrd="0" destOrd="0" presId="urn:microsoft.com/office/officeart/2005/8/layout/hList7"/>
    <dgm:cxn modelId="{0CDD0345-B9D9-564F-9C2A-594661BD7D44}" type="presOf" srcId="{73D947E0-108F-4D20-A71E-3CF329F97212}" destId="{8F8B275D-8553-0846-A316-484B7B291C97}" srcOrd="0" destOrd="0" presId="urn:microsoft.com/office/officeart/2005/8/layout/hList7"/>
    <dgm:cxn modelId="{80DC2967-0B8E-9442-A9E2-4F58C113FDCA}" type="presOf" srcId="{B1AFA1AF-0FF8-45B3-A6D0-0E255A2F637D}" destId="{4DFF6703-D32F-9E47-96B8-A304C47CCB78}" srcOrd="0" destOrd="0" presId="urn:microsoft.com/office/officeart/2005/8/layout/hList7"/>
    <dgm:cxn modelId="{D7846C52-051C-7E4A-8666-A7FC857AC117}" type="presOf" srcId="{4F85505A-81B6-4FDA-A144-900B71DAD946}" destId="{9312E8E2-BBD1-104A-9F74-B0103AF69816}" srcOrd="1" destOrd="0" presId="urn:microsoft.com/office/officeart/2005/8/layout/hList7"/>
    <dgm:cxn modelId="{2D633B56-E147-4EFC-B9EE-6C0413F329B0}" srcId="{0DD8915E-DC14-41D6-9BB5-F49E1C265163}" destId="{4F85505A-81B6-4FDA-A144-900B71DAD946}" srcOrd="3" destOrd="0" parTransId="{D9A96E25-7BBE-4DDD-8DDE-B4970D4340A8}" sibTransId="{68F74A88-49DC-44B1-BC0D-220A7B97601C}"/>
    <dgm:cxn modelId="{28690183-A8F8-5D4A-A0A0-F1EAC1F67584}" type="presOf" srcId="{E9682B4F-0217-4B50-923E-C104AA24290F}" destId="{BC636E4B-34B9-8543-A308-00E0D1B0D2F9}" srcOrd="1" destOrd="0" presId="urn:microsoft.com/office/officeart/2005/8/layout/hList7"/>
    <dgm:cxn modelId="{781B6FA0-0F00-0D41-8C2E-EA6A255C6967}" type="presOf" srcId="{0DD8915E-DC14-41D6-9BB5-F49E1C265163}" destId="{A34AE8AA-FDF7-FA40-BADC-6B62C2B1DE88}" srcOrd="0" destOrd="0" presId="urn:microsoft.com/office/officeart/2005/8/layout/hList7"/>
    <dgm:cxn modelId="{956B0EA6-B0CC-A04C-AAC4-2F46E14A46D0}" type="presOf" srcId="{E9682B4F-0217-4B50-923E-C104AA24290F}" destId="{434ABADC-97F5-A547-823D-7594A86D79D3}" srcOrd="0" destOrd="0" presId="urn:microsoft.com/office/officeart/2005/8/layout/hList7"/>
    <dgm:cxn modelId="{161425B1-9CC1-5A46-A6FE-66DDFF22F4E9}" type="presOf" srcId="{B1AFA1AF-0FF8-45B3-A6D0-0E255A2F637D}" destId="{BA2077AD-A827-784F-87A6-E8E29A836D84}" srcOrd="1" destOrd="0" presId="urn:microsoft.com/office/officeart/2005/8/layout/hList7"/>
    <dgm:cxn modelId="{E65110B9-3148-A843-8CC8-BF37AE44F247}" type="presOf" srcId="{A2322D3A-7AC2-4C5C-9D7E-EAB2313D47D4}" destId="{73C20AF0-FA1E-3C4A-AD07-551A27BE2B92}" srcOrd="0" destOrd="0" presId="urn:microsoft.com/office/officeart/2005/8/layout/hList7"/>
    <dgm:cxn modelId="{6C23D0C9-74B2-4C8B-AB2F-A03B3B0EBE56}" srcId="{0DD8915E-DC14-41D6-9BB5-F49E1C265163}" destId="{E9682B4F-0217-4B50-923E-C104AA24290F}" srcOrd="2" destOrd="0" parTransId="{E0F6C4AF-9BBB-4698-91D7-F9AE3EACBD5D}" sibTransId="{B8632E42-D7EB-4C31-877E-6F1B2801851A}"/>
    <dgm:cxn modelId="{179FAFCF-F878-464E-A8A6-1185EFA0E380}" srcId="{0DD8915E-DC14-41D6-9BB5-F49E1C265163}" destId="{A2322D3A-7AC2-4C5C-9D7E-EAB2313D47D4}" srcOrd="4" destOrd="0" parTransId="{4A8C15D4-B36F-4764-B4FF-F2AF790D3E17}" sibTransId="{84DE1C3A-3FC7-4DB3-88ED-33F65A71557A}"/>
    <dgm:cxn modelId="{F1B56DD8-8FEA-344A-B6E7-D10401E3F2E3}" type="presOf" srcId="{B8632E42-D7EB-4C31-877E-6F1B2801851A}" destId="{9BFD88E3-0F90-7143-8807-6B030CF54283}" srcOrd="0" destOrd="0" presId="urn:microsoft.com/office/officeart/2005/8/layout/hList7"/>
    <dgm:cxn modelId="{7B012CF3-9916-9C42-A389-6EC30575190C}" type="presOf" srcId="{88649F7A-400B-4056-965D-C9AC0B3AD942}" destId="{56C7F139-002F-DF46-BB7F-23A563E7CE98}" srcOrd="0" destOrd="0" presId="urn:microsoft.com/office/officeart/2005/8/layout/hList7"/>
    <dgm:cxn modelId="{AB9B77F3-E113-9F42-AD26-5199BE35195A}" type="presOf" srcId="{68F74A88-49DC-44B1-BC0D-220A7B97601C}" destId="{849C45A5-41B7-C14C-8FCB-1F684E015BD4}" srcOrd="0" destOrd="0" presId="urn:microsoft.com/office/officeart/2005/8/layout/hList7"/>
    <dgm:cxn modelId="{E225472C-E3EE-2149-B941-7817CA44471E}" type="presParOf" srcId="{A34AE8AA-FDF7-FA40-BADC-6B62C2B1DE88}" destId="{2107607C-A87A-3347-81F6-106C527DBD58}" srcOrd="0" destOrd="0" presId="urn:microsoft.com/office/officeart/2005/8/layout/hList7"/>
    <dgm:cxn modelId="{F943B65C-83A1-794F-8716-82D6E9B90BCD}" type="presParOf" srcId="{A34AE8AA-FDF7-FA40-BADC-6B62C2B1DE88}" destId="{0955960D-7F7D-E54C-8843-B1DBEEBFB364}" srcOrd="1" destOrd="0" presId="urn:microsoft.com/office/officeart/2005/8/layout/hList7"/>
    <dgm:cxn modelId="{001D4585-DEB8-A543-8A40-05E8ABC28C57}" type="presParOf" srcId="{0955960D-7F7D-E54C-8843-B1DBEEBFB364}" destId="{81155D12-3CC8-3D49-B0F3-3C84AC48510A}" srcOrd="0" destOrd="0" presId="urn:microsoft.com/office/officeart/2005/8/layout/hList7"/>
    <dgm:cxn modelId="{1580EBFB-09CE-F344-8C03-5CB3CBE5AC98}" type="presParOf" srcId="{81155D12-3CC8-3D49-B0F3-3C84AC48510A}" destId="{8F8B275D-8553-0846-A316-484B7B291C97}" srcOrd="0" destOrd="0" presId="urn:microsoft.com/office/officeart/2005/8/layout/hList7"/>
    <dgm:cxn modelId="{842F04B3-A619-A54C-B547-B6C38B4FB951}" type="presParOf" srcId="{81155D12-3CC8-3D49-B0F3-3C84AC48510A}" destId="{7DA281F5-0265-2048-A63A-727E19796F79}" srcOrd="1" destOrd="0" presId="urn:microsoft.com/office/officeart/2005/8/layout/hList7"/>
    <dgm:cxn modelId="{08E39789-DE12-C44D-B363-AFAA969CE1E8}" type="presParOf" srcId="{81155D12-3CC8-3D49-B0F3-3C84AC48510A}" destId="{79A13FEB-C61A-0346-824D-E0457CC5B4C9}" srcOrd="2" destOrd="0" presId="urn:microsoft.com/office/officeart/2005/8/layout/hList7"/>
    <dgm:cxn modelId="{B88ECEE4-BA18-F649-9EFE-5FE2A1375A58}" type="presParOf" srcId="{81155D12-3CC8-3D49-B0F3-3C84AC48510A}" destId="{A126BA88-D0F9-AF4A-A7BA-0638E32B45F8}" srcOrd="3" destOrd="0" presId="urn:microsoft.com/office/officeart/2005/8/layout/hList7"/>
    <dgm:cxn modelId="{9B673E09-6E30-B544-9BA9-85CCFB26FC2F}" type="presParOf" srcId="{0955960D-7F7D-E54C-8843-B1DBEEBFB364}" destId="{DF3C77F5-32F3-5845-BEE2-529229516397}" srcOrd="1" destOrd="0" presId="urn:microsoft.com/office/officeart/2005/8/layout/hList7"/>
    <dgm:cxn modelId="{196FFE95-C277-344C-94D6-9114A085054E}" type="presParOf" srcId="{0955960D-7F7D-E54C-8843-B1DBEEBFB364}" destId="{16FC6348-B601-E348-A50F-7576C3DDD207}" srcOrd="2" destOrd="0" presId="urn:microsoft.com/office/officeart/2005/8/layout/hList7"/>
    <dgm:cxn modelId="{2BE2AAA5-6ADF-8C4D-955F-3EB733D7C5EB}" type="presParOf" srcId="{16FC6348-B601-E348-A50F-7576C3DDD207}" destId="{4DFF6703-D32F-9E47-96B8-A304C47CCB78}" srcOrd="0" destOrd="0" presId="urn:microsoft.com/office/officeart/2005/8/layout/hList7"/>
    <dgm:cxn modelId="{17073BDD-1BB2-3E40-B5F3-DB2DD27B70C8}" type="presParOf" srcId="{16FC6348-B601-E348-A50F-7576C3DDD207}" destId="{BA2077AD-A827-784F-87A6-E8E29A836D84}" srcOrd="1" destOrd="0" presId="urn:microsoft.com/office/officeart/2005/8/layout/hList7"/>
    <dgm:cxn modelId="{6756D7D8-C48B-024A-9259-CD45C2E2D6F3}" type="presParOf" srcId="{16FC6348-B601-E348-A50F-7576C3DDD207}" destId="{47276A48-75DE-FE4F-B4C6-8B77CF2957C3}" srcOrd="2" destOrd="0" presId="urn:microsoft.com/office/officeart/2005/8/layout/hList7"/>
    <dgm:cxn modelId="{68916BF1-7696-DF4C-AE9A-90DA1528D867}" type="presParOf" srcId="{16FC6348-B601-E348-A50F-7576C3DDD207}" destId="{EFEB790C-BD5C-F54D-9993-F81422A8AD8E}" srcOrd="3" destOrd="0" presId="urn:microsoft.com/office/officeart/2005/8/layout/hList7"/>
    <dgm:cxn modelId="{68673533-5457-724A-BD79-21053E0C5583}" type="presParOf" srcId="{0955960D-7F7D-E54C-8843-B1DBEEBFB364}" destId="{56C7F139-002F-DF46-BB7F-23A563E7CE98}" srcOrd="3" destOrd="0" presId="urn:microsoft.com/office/officeart/2005/8/layout/hList7"/>
    <dgm:cxn modelId="{EDA12534-DD6F-3D46-A33C-D2D3C096E217}" type="presParOf" srcId="{0955960D-7F7D-E54C-8843-B1DBEEBFB364}" destId="{91E3D51E-7AB8-6349-A1D0-02F993052AB3}" srcOrd="4" destOrd="0" presId="urn:microsoft.com/office/officeart/2005/8/layout/hList7"/>
    <dgm:cxn modelId="{98E12192-EF84-5E4E-8F7C-7D4B0E3B0CFB}" type="presParOf" srcId="{91E3D51E-7AB8-6349-A1D0-02F993052AB3}" destId="{434ABADC-97F5-A547-823D-7594A86D79D3}" srcOrd="0" destOrd="0" presId="urn:microsoft.com/office/officeart/2005/8/layout/hList7"/>
    <dgm:cxn modelId="{35A4D817-35C8-574E-BAE7-28EAD8E80E9E}" type="presParOf" srcId="{91E3D51E-7AB8-6349-A1D0-02F993052AB3}" destId="{BC636E4B-34B9-8543-A308-00E0D1B0D2F9}" srcOrd="1" destOrd="0" presId="urn:microsoft.com/office/officeart/2005/8/layout/hList7"/>
    <dgm:cxn modelId="{3F7650F7-8ADF-1647-ABCA-EDB62D6E6F07}" type="presParOf" srcId="{91E3D51E-7AB8-6349-A1D0-02F993052AB3}" destId="{073A77BB-E8BD-4B4C-BFA2-7B530A2B3199}" srcOrd="2" destOrd="0" presId="urn:microsoft.com/office/officeart/2005/8/layout/hList7"/>
    <dgm:cxn modelId="{A4C178E9-5B35-8046-AEA4-07EA064D48EC}" type="presParOf" srcId="{91E3D51E-7AB8-6349-A1D0-02F993052AB3}" destId="{CC076D56-4BB0-7246-9039-788AB439DAF0}" srcOrd="3" destOrd="0" presId="urn:microsoft.com/office/officeart/2005/8/layout/hList7"/>
    <dgm:cxn modelId="{23300555-E195-7745-8EAA-13C1C3D64096}" type="presParOf" srcId="{0955960D-7F7D-E54C-8843-B1DBEEBFB364}" destId="{9BFD88E3-0F90-7143-8807-6B030CF54283}" srcOrd="5" destOrd="0" presId="urn:microsoft.com/office/officeart/2005/8/layout/hList7"/>
    <dgm:cxn modelId="{67E0177E-2C5D-D84A-B206-DF756AC265E2}" type="presParOf" srcId="{0955960D-7F7D-E54C-8843-B1DBEEBFB364}" destId="{900296CF-6A25-E746-A345-792DBE36F92C}" srcOrd="6" destOrd="0" presId="urn:microsoft.com/office/officeart/2005/8/layout/hList7"/>
    <dgm:cxn modelId="{17F234B6-5CB2-694A-AE40-2EC7B6989025}" type="presParOf" srcId="{900296CF-6A25-E746-A345-792DBE36F92C}" destId="{028C9BA8-C3B3-F947-915F-EE2FD2FCA9A5}" srcOrd="0" destOrd="0" presId="urn:microsoft.com/office/officeart/2005/8/layout/hList7"/>
    <dgm:cxn modelId="{A078F003-3C00-6845-9EBD-2DC195EA7E87}" type="presParOf" srcId="{900296CF-6A25-E746-A345-792DBE36F92C}" destId="{9312E8E2-BBD1-104A-9F74-B0103AF69816}" srcOrd="1" destOrd="0" presId="urn:microsoft.com/office/officeart/2005/8/layout/hList7"/>
    <dgm:cxn modelId="{3E327DED-A1BA-5F40-88C6-420128E7987E}" type="presParOf" srcId="{900296CF-6A25-E746-A345-792DBE36F92C}" destId="{A0D6F489-540A-D44E-B596-6A182486B777}" srcOrd="2" destOrd="0" presId="urn:microsoft.com/office/officeart/2005/8/layout/hList7"/>
    <dgm:cxn modelId="{E331C05D-ABEF-784B-867C-9DAD3D7B0BF6}" type="presParOf" srcId="{900296CF-6A25-E746-A345-792DBE36F92C}" destId="{FDF2BC93-305C-D94B-A6C2-ED9CE7F40C2F}" srcOrd="3" destOrd="0" presId="urn:microsoft.com/office/officeart/2005/8/layout/hList7"/>
    <dgm:cxn modelId="{484D29F2-E93B-0044-AD3C-1B7FAE119D86}" type="presParOf" srcId="{0955960D-7F7D-E54C-8843-B1DBEEBFB364}" destId="{849C45A5-41B7-C14C-8FCB-1F684E015BD4}" srcOrd="7" destOrd="0" presId="urn:microsoft.com/office/officeart/2005/8/layout/hList7"/>
    <dgm:cxn modelId="{4D63AED0-BB7F-5648-A588-8D3CD77EDA47}" type="presParOf" srcId="{0955960D-7F7D-E54C-8843-B1DBEEBFB364}" destId="{CFB52331-3A90-8741-B893-154B21972CAC}" srcOrd="8" destOrd="0" presId="urn:microsoft.com/office/officeart/2005/8/layout/hList7"/>
    <dgm:cxn modelId="{3916CD4F-7FBF-D443-9D5A-2C269D38B5A1}" type="presParOf" srcId="{CFB52331-3A90-8741-B893-154B21972CAC}" destId="{73C20AF0-FA1E-3C4A-AD07-551A27BE2B92}" srcOrd="0" destOrd="0" presId="urn:microsoft.com/office/officeart/2005/8/layout/hList7"/>
    <dgm:cxn modelId="{793DE385-E18B-AB41-A417-ABB42E569007}" type="presParOf" srcId="{CFB52331-3A90-8741-B893-154B21972CAC}" destId="{AF3E8B43-0466-2941-94BF-5E057B356E82}" srcOrd="1" destOrd="0" presId="urn:microsoft.com/office/officeart/2005/8/layout/hList7"/>
    <dgm:cxn modelId="{C7FDE2A3-85A4-B144-B32C-7C9903F03EC5}" type="presParOf" srcId="{CFB52331-3A90-8741-B893-154B21972CAC}" destId="{D1AAA287-E1AF-9946-AA96-77AD6193B1DD}" srcOrd="2" destOrd="0" presId="urn:microsoft.com/office/officeart/2005/8/layout/hList7"/>
    <dgm:cxn modelId="{2241BB10-0DBA-6B41-9DA1-14E15CF8B34C}" type="presParOf" srcId="{CFB52331-3A90-8741-B893-154B21972CAC}" destId="{916140F0-4F43-9F45-8310-FCCA12DDE51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8B275D-8553-0846-A316-484B7B291C97}">
      <dsp:nvSpPr>
        <dsp:cNvPr id="0" name=""/>
        <dsp:cNvSpPr/>
      </dsp:nvSpPr>
      <dsp:spPr>
        <a:xfrm>
          <a:off x="0" y="0"/>
          <a:ext cx="1976029" cy="3940870"/>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rtlCol="0" anchor="ctr" anchorCtr="0">
          <a:noAutofit/>
        </a:bodyPr>
        <a:lstStyle/>
        <a:p>
          <a:pPr marL="0" lvl="0" indent="0" algn="ctr" defTabSz="1200150" rtl="0">
            <a:lnSpc>
              <a:spcPct val="100000"/>
            </a:lnSpc>
            <a:spcBef>
              <a:spcPct val="0"/>
            </a:spcBef>
            <a:spcAft>
              <a:spcPct val="35000"/>
            </a:spcAft>
            <a:buNone/>
          </a:pPr>
          <a:r>
            <a:rPr lang="el-GR" sz="2700" kern="1200" noProof="0" dirty="0">
              <a:latin typeface="Sylfaen" panose="010A0502050306030303" pitchFamily="18" charset="0"/>
            </a:rPr>
            <a:t>Ιστορικός χρόνος</a:t>
          </a:r>
        </a:p>
        <a:p>
          <a:pPr marL="0" lvl="0" indent="0" algn="ctr" defTabSz="1200150" rtl="0">
            <a:lnSpc>
              <a:spcPct val="100000"/>
            </a:lnSpc>
            <a:spcBef>
              <a:spcPct val="0"/>
            </a:spcBef>
            <a:spcAft>
              <a:spcPct val="35000"/>
            </a:spcAft>
            <a:buNone/>
          </a:pPr>
          <a:r>
            <a:rPr lang="el-GR" sz="2700" kern="1200" noProof="0" dirty="0">
              <a:latin typeface="Sylfaen" panose="010A0502050306030303" pitchFamily="18" charset="0"/>
            </a:rPr>
            <a:t>(</a:t>
          </a:r>
          <a:r>
            <a:rPr lang="en-US" sz="2700" kern="1200" noProof="0" dirty="0">
              <a:latin typeface="Sylfaen" panose="010A0502050306030303" pitchFamily="18" charset="0"/>
            </a:rPr>
            <a:t>historical time)</a:t>
          </a:r>
          <a:endParaRPr lang="el-GR" sz="2700" kern="1200" noProof="0" dirty="0">
            <a:latin typeface="Sylfaen" panose="010A0502050306030303" pitchFamily="18" charset="0"/>
          </a:endParaRPr>
        </a:p>
      </dsp:txBody>
      <dsp:txXfrm>
        <a:off x="0" y="1576348"/>
        <a:ext cx="1976029" cy="1576348"/>
      </dsp:txXfrm>
    </dsp:sp>
    <dsp:sp modelId="{A126BA88-D0F9-AF4A-A7BA-0638E32B45F8}">
      <dsp:nvSpPr>
        <dsp:cNvPr id="0" name=""/>
        <dsp:cNvSpPr/>
      </dsp:nvSpPr>
      <dsp:spPr>
        <a:xfrm>
          <a:off x="573941" y="478533"/>
          <a:ext cx="828146" cy="828146"/>
        </a:xfrm>
        <a:prstGeom prst="ellipse">
          <a:avLst/>
        </a:prstGeom>
        <a:solidFill>
          <a:schemeClr val="accent1">
            <a:lumMod val="60000"/>
            <a:lumOff val="4000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4DFF6703-D32F-9E47-96B8-A304C47CCB78}">
      <dsp:nvSpPr>
        <dsp:cNvPr id="0" name=""/>
        <dsp:cNvSpPr/>
      </dsp:nvSpPr>
      <dsp:spPr>
        <a:xfrm>
          <a:off x="2032761" y="0"/>
          <a:ext cx="1976029" cy="3940870"/>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rtlCol="0" anchor="ctr" anchorCtr="0">
          <a:noAutofit/>
        </a:bodyPr>
        <a:lstStyle/>
        <a:p>
          <a:pPr marL="0" lvl="0" indent="0" algn="ctr" defTabSz="1200150" rtl="0">
            <a:lnSpc>
              <a:spcPct val="100000"/>
            </a:lnSpc>
            <a:spcBef>
              <a:spcPct val="0"/>
            </a:spcBef>
            <a:spcAft>
              <a:spcPct val="35000"/>
            </a:spcAft>
            <a:buNone/>
          </a:pPr>
          <a:r>
            <a:rPr lang="el-GR" sz="2700" kern="1200" noProof="0" dirty="0">
              <a:latin typeface="Sylfaen" panose="010A0502050306030303" pitchFamily="18" charset="0"/>
            </a:rPr>
            <a:t>Ιστορική μαρτυρία (</a:t>
          </a:r>
          <a:r>
            <a:rPr lang="en-US" sz="2700" kern="1200" noProof="0" dirty="0">
              <a:latin typeface="Sylfaen" panose="010A0502050306030303" pitchFamily="18" charset="0"/>
            </a:rPr>
            <a:t>historical evidence)</a:t>
          </a:r>
          <a:endParaRPr lang="el-GR" sz="2700" kern="1200" noProof="0" dirty="0">
            <a:latin typeface="Sylfaen" panose="010A0502050306030303" pitchFamily="18" charset="0"/>
          </a:endParaRPr>
        </a:p>
      </dsp:txBody>
      <dsp:txXfrm>
        <a:off x="2032761" y="1576348"/>
        <a:ext cx="1976029" cy="1576348"/>
      </dsp:txXfrm>
    </dsp:sp>
    <dsp:sp modelId="{EFEB790C-BD5C-F54D-9993-F81422A8AD8E}">
      <dsp:nvSpPr>
        <dsp:cNvPr id="0" name=""/>
        <dsp:cNvSpPr/>
      </dsp:nvSpPr>
      <dsp:spPr>
        <a:xfrm>
          <a:off x="2609252" y="478533"/>
          <a:ext cx="828146" cy="828146"/>
        </a:xfrm>
        <a:prstGeom prst="ellipse">
          <a:avLst/>
        </a:prstGeom>
        <a:solidFill>
          <a:schemeClr val="accent1">
            <a:lumMod val="60000"/>
            <a:lumOff val="4000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434ABADC-97F5-A547-823D-7594A86D79D3}">
      <dsp:nvSpPr>
        <dsp:cNvPr id="0" name=""/>
        <dsp:cNvSpPr/>
      </dsp:nvSpPr>
      <dsp:spPr>
        <a:xfrm>
          <a:off x="4074217" y="0"/>
          <a:ext cx="1976029" cy="3940870"/>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92024" rIns="192024" bIns="192024" numCol="1" spcCol="1270" rtlCol="0" anchor="ctr" anchorCtr="0">
          <a:noAutofit/>
        </a:bodyPr>
        <a:lstStyle/>
        <a:p>
          <a:pPr marL="0" lvl="0" indent="0" algn="ctr" defTabSz="1200150" rtl="0">
            <a:lnSpc>
              <a:spcPct val="100000"/>
            </a:lnSpc>
            <a:spcBef>
              <a:spcPct val="0"/>
            </a:spcBef>
            <a:spcAft>
              <a:spcPct val="35000"/>
            </a:spcAft>
            <a:buNone/>
          </a:pPr>
          <a:r>
            <a:rPr lang="el-GR" sz="2700" kern="1200" noProof="0" dirty="0">
              <a:latin typeface="Sylfaen" panose="010A0502050306030303" pitchFamily="18" charset="0"/>
            </a:rPr>
            <a:t>Ιστορική αιτιότητα (</a:t>
          </a:r>
          <a:r>
            <a:rPr lang="en-US" sz="2700" kern="1200" noProof="0" dirty="0">
              <a:latin typeface="Sylfaen" panose="010A0502050306030303" pitchFamily="18" charset="0"/>
            </a:rPr>
            <a:t>historical causation)</a:t>
          </a:r>
          <a:endParaRPr lang="el-GR" sz="2700" kern="1200" noProof="0" dirty="0">
            <a:latin typeface="Sylfaen" panose="010A0502050306030303" pitchFamily="18" charset="0"/>
          </a:endParaRPr>
        </a:p>
      </dsp:txBody>
      <dsp:txXfrm>
        <a:off x="4074217" y="1576348"/>
        <a:ext cx="1976029" cy="1576348"/>
      </dsp:txXfrm>
    </dsp:sp>
    <dsp:sp modelId="{CC076D56-4BB0-7246-9039-788AB439DAF0}">
      <dsp:nvSpPr>
        <dsp:cNvPr id="0" name=""/>
        <dsp:cNvSpPr/>
      </dsp:nvSpPr>
      <dsp:spPr>
        <a:xfrm>
          <a:off x="4644563" y="478533"/>
          <a:ext cx="828146" cy="828146"/>
        </a:xfrm>
        <a:prstGeom prst="ellipse">
          <a:avLst/>
        </a:prstGeom>
        <a:solidFill>
          <a:schemeClr val="accent1">
            <a:lumMod val="60000"/>
            <a:lumOff val="4000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028C9BA8-C3B3-F947-915F-EE2FD2FCA9A5}">
      <dsp:nvSpPr>
        <dsp:cNvPr id="0" name=""/>
        <dsp:cNvSpPr/>
      </dsp:nvSpPr>
      <dsp:spPr>
        <a:xfrm>
          <a:off x="6105932" y="0"/>
          <a:ext cx="1976029" cy="3940870"/>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rtlCol="0" anchor="ctr" anchorCtr="0">
          <a:noAutofit/>
        </a:bodyPr>
        <a:lstStyle/>
        <a:p>
          <a:pPr marL="0" lvl="0" indent="0" algn="ctr" defTabSz="1022350" rtl="0">
            <a:lnSpc>
              <a:spcPct val="100000"/>
            </a:lnSpc>
            <a:spcBef>
              <a:spcPct val="0"/>
            </a:spcBef>
            <a:spcAft>
              <a:spcPct val="35000"/>
            </a:spcAft>
            <a:buNone/>
          </a:pPr>
          <a:r>
            <a:rPr lang="el-GR" sz="2300" kern="1200" noProof="0" dirty="0">
              <a:latin typeface="Sylfaen" panose="010A0502050306030303" pitchFamily="18" charset="0"/>
            </a:rPr>
            <a:t>Ιστορική εξήγηση/ερμηνεία</a:t>
          </a:r>
        </a:p>
        <a:p>
          <a:pPr marL="0" lvl="0" indent="0" algn="ctr" defTabSz="1022350" rtl="0">
            <a:lnSpc>
              <a:spcPct val="100000"/>
            </a:lnSpc>
            <a:spcBef>
              <a:spcPct val="0"/>
            </a:spcBef>
            <a:spcAft>
              <a:spcPct val="35000"/>
            </a:spcAft>
            <a:buNone/>
          </a:pPr>
          <a:r>
            <a:rPr lang="en-US" sz="2300" kern="1200" noProof="0" dirty="0">
              <a:latin typeface="Sylfaen" panose="010A0502050306030303" pitchFamily="18" charset="0"/>
            </a:rPr>
            <a:t>(historical explanation)</a:t>
          </a:r>
          <a:endParaRPr lang="el-GR" sz="2300" kern="1200" noProof="0" dirty="0">
            <a:latin typeface="Sylfaen" panose="010A0502050306030303" pitchFamily="18" charset="0"/>
          </a:endParaRPr>
        </a:p>
      </dsp:txBody>
      <dsp:txXfrm>
        <a:off x="6105932" y="1576348"/>
        <a:ext cx="1976029" cy="1576348"/>
      </dsp:txXfrm>
    </dsp:sp>
    <dsp:sp modelId="{FDF2BC93-305C-D94B-A6C2-ED9CE7F40C2F}">
      <dsp:nvSpPr>
        <dsp:cNvPr id="0" name=""/>
        <dsp:cNvSpPr/>
      </dsp:nvSpPr>
      <dsp:spPr>
        <a:xfrm>
          <a:off x="6679874" y="478533"/>
          <a:ext cx="828146" cy="828146"/>
        </a:xfrm>
        <a:prstGeom prst="ellipse">
          <a:avLst/>
        </a:prstGeom>
        <a:solidFill>
          <a:schemeClr val="accent1">
            <a:lumMod val="60000"/>
            <a:lumOff val="4000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73C20AF0-FA1E-3C4A-AD07-551A27BE2B92}">
      <dsp:nvSpPr>
        <dsp:cNvPr id="0" name=""/>
        <dsp:cNvSpPr/>
      </dsp:nvSpPr>
      <dsp:spPr>
        <a:xfrm>
          <a:off x="8141243" y="0"/>
          <a:ext cx="1976029" cy="3940870"/>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rtlCol="0" anchor="ctr" anchorCtr="0">
          <a:noAutofit/>
        </a:bodyPr>
        <a:lstStyle/>
        <a:p>
          <a:pPr marL="0" lvl="0" indent="0" algn="ctr" defTabSz="889000" rtl="0">
            <a:lnSpc>
              <a:spcPct val="100000"/>
            </a:lnSpc>
            <a:spcBef>
              <a:spcPct val="0"/>
            </a:spcBef>
            <a:spcAft>
              <a:spcPct val="35000"/>
            </a:spcAft>
            <a:buNone/>
          </a:pPr>
          <a:r>
            <a:rPr lang="el-GR" sz="2000" kern="1200" noProof="0" dirty="0">
              <a:latin typeface="Sylfaen" panose="010A0502050306030303" pitchFamily="18" charset="0"/>
            </a:rPr>
            <a:t>Ιστορική σημαντικότητα (</a:t>
          </a:r>
          <a:r>
            <a:rPr lang="en-US" sz="2000" kern="1200" noProof="0" dirty="0">
              <a:latin typeface="Sylfaen" panose="010A0502050306030303" pitchFamily="18" charset="0"/>
            </a:rPr>
            <a:t>historical significance)</a:t>
          </a:r>
          <a:endParaRPr lang="el-GR" sz="2000" kern="1200" noProof="0" dirty="0">
            <a:latin typeface="Sylfaen" panose="010A0502050306030303" pitchFamily="18" charset="0"/>
          </a:endParaRPr>
        </a:p>
      </dsp:txBody>
      <dsp:txXfrm>
        <a:off x="8141243" y="1576348"/>
        <a:ext cx="1976029" cy="1576348"/>
      </dsp:txXfrm>
    </dsp:sp>
    <dsp:sp modelId="{916140F0-4F43-9F45-8310-FCCA12DDE514}">
      <dsp:nvSpPr>
        <dsp:cNvPr id="0" name=""/>
        <dsp:cNvSpPr/>
      </dsp:nvSpPr>
      <dsp:spPr>
        <a:xfrm>
          <a:off x="8715184" y="478533"/>
          <a:ext cx="828146" cy="828146"/>
        </a:xfrm>
        <a:prstGeom prst="ellipse">
          <a:avLst/>
        </a:prstGeom>
        <a:solidFill>
          <a:schemeClr val="accent1">
            <a:lumMod val="60000"/>
            <a:lumOff val="4000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2107607C-A87A-3347-81F6-106C527DBD58}">
      <dsp:nvSpPr>
        <dsp:cNvPr id="0" name=""/>
        <dsp:cNvSpPr/>
      </dsp:nvSpPr>
      <dsp:spPr>
        <a:xfrm>
          <a:off x="417721" y="3040375"/>
          <a:ext cx="9307891" cy="591130"/>
        </a:xfrm>
        <a:prstGeom prst="leftRightArrow">
          <a:avLst/>
        </a:prstGeom>
        <a:solidFill>
          <a:schemeClr val="accent2">
            <a:tint val="40000"/>
            <a:hueOff val="0"/>
            <a:satOff val="0"/>
            <a:lumOff val="0"/>
            <a:alpha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8B275D-8553-0846-A316-484B7B291C97}">
      <dsp:nvSpPr>
        <dsp:cNvPr id="0" name=""/>
        <dsp:cNvSpPr/>
      </dsp:nvSpPr>
      <dsp:spPr>
        <a:xfrm>
          <a:off x="0" y="0"/>
          <a:ext cx="2026675" cy="3940870"/>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rtlCol="0" anchor="ctr" anchorCtr="0">
          <a:noAutofit/>
        </a:bodyPr>
        <a:lstStyle/>
        <a:p>
          <a:pPr marL="0" lvl="0" indent="0" algn="ctr" defTabSz="889000" rtl="0">
            <a:lnSpc>
              <a:spcPct val="100000"/>
            </a:lnSpc>
            <a:spcBef>
              <a:spcPct val="0"/>
            </a:spcBef>
            <a:spcAft>
              <a:spcPct val="35000"/>
            </a:spcAft>
            <a:buNone/>
          </a:pPr>
          <a:r>
            <a:rPr lang="el-GR" sz="2000" kern="1200" noProof="0" dirty="0">
              <a:latin typeface="Sylfaen" panose="010A0502050306030303" pitchFamily="18" charset="0"/>
            </a:rPr>
            <a:t>Ιστορική κατανόηση (</a:t>
          </a:r>
          <a:r>
            <a:rPr lang="en-US" sz="2000" kern="1200" noProof="0" dirty="0">
              <a:latin typeface="Sylfaen" panose="010A0502050306030303" pitchFamily="18" charset="0"/>
            </a:rPr>
            <a:t>historical understanding)</a:t>
          </a:r>
          <a:endParaRPr lang="el-GR" sz="2000" kern="1200" noProof="0" dirty="0">
            <a:latin typeface="Sylfaen" panose="010A0502050306030303" pitchFamily="18" charset="0"/>
          </a:endParaRPr>
        </a:p>
      </dsp:txBody>
      <dsp:txXfrm>
        <a:off x="0" y="1576348"/>
        <a:ext cx="2026675" cy="1576348"/>
      </dsp:txXfrm>
    </dsp:sp>
    <dsp:sp modelId="{A126BA88-D0F9-AF4A-A7BA-0638E32B45F8}">
      <dsp:nvSpPr>
        <dsp:cNvPr id="0" name=""/>
        <dsp:cNvSpPr/>
      </dsp:nvSpPr>
      <dsp:spPr>
        <a:xfrm>
          <a:off x="599264" y="478533"/>
          <a:ext cx="828146" cy="828146"/>
        </a:xfrm>
        <a:prstGeom prst="ellipse">
          <a:avLst/>
        </a:prstGeom>
        <a:solidFill>
          <a:schemeClr val="accent1">
            <a:lumMod val="60000"/>
            <a:lumOff val="4000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4DFF6703-D32F-9E47-96B8-A304C47CCB78}">
      <dsp:nvSpPr>
        <dsp:cNvPr id="0" name=""/>
        <dsp:cNvSpPr/>
      </dsp:nvSpPr>
      <dsp:spPr>
        <a:xfrm>
          <a:off x="2084861" y="0"/>
          <a:ext cx="2026675" cy="3940870"/>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rtlCol="0" anchor="ctr" anchorCtr="0">
          <a:noAutofit/>
        </a:bodyPr>
        <a:lstStyle/>
        <a:p>
          <a:pPr marL="0" lvl="0" indent="0" algn="ctr" defTabSz="889000" rtl="0">
            <a:lnSpc>
              <a:spcPct val="100000"/>
            </a:lnSpc>
            <a:spcBef>
              <a:spcPct val="0"/>
            </a:spcBef>
            <a:spcAft>
              <a:spcPct val="35000"/>
            </a:spcAft>
            <a:buNone/>
          </a:pPr>
          <a:r>
            <a:rPr lang="el-GR" sz="2000" kern="1200" noProof="0" dirty="0">
              <a:latin typeface="Sylfaen" panose="010A0502050306030303" pitchFamily="18" charset="0"/>
            </a:rPr>
            <a:t>Ιστορική ενσυναίσθηση (</a:t>
          </a:r>
          <a:r>
            <a:rPr lang="en-US" sz="2000" kern="1200" noProof="0" dirty="0">
              <a:latin typeface="Sylfaen" panose="010A0502050306030303" pitchFamily="18" charset="0"/>
            </a:rPr>
            <a:t>historical empathy)</a:t>
          </a:r>
          <a:endParaRPr lang="el-GR" sz="2000" kern="1200" noProof="0" dirty="0">
            <a:latin typeface="Sylfaen" panose="010A0502050306030303" pitchFamily="18" charset="0"/>
          </a:endParaRPr>
        </a:p>
      </dsp:txBody>
      <dsp:txXfrm>
        <a:off x="2084861" y="1576348"/>
        <a:ext cx="2026675" cy="1576348"/>
      </dsp:txXfrm>
    </dsp:sp>
    <dsp:sp modelId="{EFEB790C-BD5C-F54D-9993-F81422A8AD8E}">
      <dsp:nvSpPr>
        <dsp:cNvPr id="0" name=""/>
        <dsp:cNvSpPr/>
      </dsp:nvSpPr>
      <dsp:spPr>
        <a:xfrm>
          <a:off x="2686741" y="478533"/>
          <a:ext cx="828146" cy="828146"/>
        </a:xfrm>
        <a:prstGeom prst="ellipse">
          <a:avLst/>
        </a:prstGeom>
        <a:solidFill>
          <a:schemeClr val="accent1">
            <a:lumMod val="60000"/>
            <a:lumOff val="4000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434ABADC-97F5-A547-823D-7594A86D79D3}">
      <dsp:nvSpPr>
        <dsp:cNvPr id="0" name=""/>
        <dsp:cNvSpPr/>
      </dsp:nvSpPr>
      <dsp:spPr>
        <a:xfrm>
          <a:off x="4178641" y="0"/>
          <a:ext cx="2026675" cy="3940870"/>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100000"/>
            </a:lnSpc>
            <a:spcBef>
              <a:spcPct val="0"/>
            </a:spcBef>
            <a:spcAft>
              <a:spcPct val="35000"/>
            </a:spcAft>
            <a:buNone/>
          </a:pPr>
          <a:r>
            <a:rPr lang="el-GR" sz="2200" kern="1200" noProof="0" dirty="0">
              <a:latin typeface="Sylfaen" panose="010A0502050306030303" pitchFamily="18" charset="0"/>
            </a:rPr>
            <a:t>Ιστορική φαντασία (</a:t>
          </a:r>
          <a:r>
            <a:rPr lang="en-US" sz="2200" kern="1200" noProof="0" dirty="0">
              <a:latin typeface="Sylfaen" panose="010A0502050306030303" pitchFamily="18" charset="0"/>
            </a:rPr>
            <a:t>historical imagination)</a:t>
          </a:r>
          <a:endParaRPr lang="el-GR" sz="2200" kern="1200" noProof="0" dirty="0">
            <a:latin typeface="Sylfaen" panose="010A0502050306030303" pitchFamily="18" charset="0"/>
          </a:endParaRPr>
        </a:p>
      </dsp:txBody>
      <dsp:txXfrm>
        <a:off x="4178641" y="1576348"/>
        <a:ext cx="2026675" cy="1576348"/>
      </dsp:txXfrm>
    </dsp:sp>
    <dsp:sp modelId="{CC076D56-4BB0-7246-9039-788AB439DAF0}">
      <dsp:nvSpPr>
        <dsp:cNvPr id="0" name=""/>
        <dsp:cNvSpPr/>
      </dsp:nvSpPr>
      <dsp:spPr>
        <a:xfrm>
          <a:off x="4774217" y="478533"/>
          <a:ext cx="828146" cy="828146"/>
        </a:xfrm>
        <a:prstGeom prst="ellipse">
          <a:avLst/>
        </a:prstGeom>
        <a:solidFill>
          <a:schemeClr val="accent1">
            <a:lumMod val="60000"/>
            <a:lumOff val="4000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028C9BA8-C3B3-F947-915F-EE2FD2FCA9A5}">
      <dsp:nvSpPr>
        <dsp:cNvPr id="0" name=""/>
        <dsp:cNvSpPr/>
      </dsp:nvSpPr>
      <dsp:spPr>
        <a:xfrm>
          <a:off x="6262428" y="0"/>
          <a:ext cx="2026675" cy="3940870"/>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100000"/>
            </a:lnSpc>
            <a:spcBef>
              <a:spcPct val="0"/>
            </a:spcBef>
            <a:spcAft>
              <a:spcPct val="35000"/>
            </a:spcAft>
            <a:buNone/>
          </a:pPr>
          <a:r>
            <a:rPr lang="el-GR" sz="2200" kern="1200" noProof="0" dirty="0">
              <a:latin typeface="Sylfaen" panose="010A0502050306030303" pitchFamily="18" charset="0"/>
            </a:rPr>
            <a:t>Ιστορική συνείδηση</a:t>
          </a:r>
        </a:p>
        <a:p>
          <a:pPr marL="0" lvl="0" indent="0" algn="ctr" defTabSz="977900" rtl="0">
            <a:lnSpc>
              <a:spcPct val="100000"/>
            </a:lnSpc>
            <a:spcBef>
              <a:spcPct val="0"/>
            </a:spcBef>
            <a:spcAft>
              <a:spcPct val="35000"/>
            </a:spcAft>
            <a:buNone/>
          </a:pPr>
          <a:r>
            <a:rPr lang="en-US" sz="2200" kern="1200" noProof="0" dirty="0">
              <a:latin typeface="Sylfaen" panose="010A0502050306030303" pitchFamily="18" charset="0"/>
            </a:rPr>
            <a:t>(historical consciousness)</a:t>
          </a:r>
          <a:endParaRPr lang="el-GR" sz="2200" kern="1200" noProof="0" dirty="0">
            <a:latin typeface="Sylfaen" panose="010A0502050306030303" pitchFamily="18" charset="0"/>
          </a:endParaRPr>
        </a:p>
      </dsp:txBody>
      <dsp:txXfrm>
        <a:off x="6262428" y="1576348"/>
        <a:ext cx="2026675" cy="1576348"/>
      </dsp:txXfrm>
    </dsp:sp>
    <dsp:sp modelId="{FDF2BC93-305C-D94B-A6C2-ED9CE7F40C2F}">
      <dsp:nvSpPr>
        <dsp:cNvPr id="0" name=""/>
        <dsp:cNvSpPr/>
      </dsp:nvSpPr>
      <dsp:spPr>
        <a:xfrm>
          <a:off x="6861693" y="478533"/>
          <a:ext cx="828146" cy="828146"/>
        </a:xfrm>
        <a:prstGeom prst="ellipse">
          <a:avLst/>
        </a:prstGeom>
        <a:solidFill>
          <a:schemeClr val="accent1">
            <a:lumMod val="60000"/>
            <a:lumOff val="4000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73C20AF0-FA1E-3C4A-AD07-551A27BE2B92}">
      <dsp:nvSpPr>
        <dsp:cNvPr id="0" name=""/>
        <dsp:cNvSpPr/>
      </dsp:nvSpPr>
      <dsp:spPr>
        <a:xfrm>
          <a:off x="8349905" y="0"/>
          <a:ext cx="2026675" cy="3940870"/>
        </a:xfrm>
        <a:prstGeom prst="rect">
          <a:avLst/>
        </a:prstGeom>
        <a:solidFill>
          <a:schemeClr val="accent1"/>
        </a:solid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rtlCol="0" anchor="ctr" anchorCtr="0">
          <a:noAutofit/>
        </a:bodyPr>
        <a:lstStyle/>
        <a:p>
          <a:pPr marL="0" lvl="0" indent="0" algn="ctr" defTabSz="977900" rtl="0">
            <a:lnSpc>
              <a:spcPct val="100000"/>
            </a:lnSpc>
            <a:spcBef>
              <a:spcPct val="0"/>
            </a:spcBef>
            <a:spcAft>
              <a:spcPct val="35000"/>
            </a:spcAft>
            <a:buNone/>
          </a:pPr>
          <a:r>
            <a:rPr lang="el-GR" sz="2200" kern="1200" noProof="0" dirty="0">
              <a:latin typeface="Sylfaen" panose="010A0502050306030303" pitchFamily="18" charset="0"/>
            </a:rPr>
            <a:t>Ιστορική σκέψη (</a:t>
          </a:r>
          <a:r>
            <a:rPr lang="en-US" sz="2200" kern="1200" noProof="0" dirty="0">
              <a:latin typeface="Sylfaen" panose="010A0502050306030303" pitchFamily="18" charset="0"/>
            </a:rPr>
            <a:t>historical thinking)</a:t>
          </a:r>
          <a:endParaRPr lang="el-GR" sz="2200" kern="1200" noProof="0" dirty="0">
            <a:latin typeface="Sylfaen" panose="010A0502050306030303" pitchFamily="18" charset="0"/>
          </a:endParaRPr>
        </a:p>
      </dsp:txBody>
      <dsp:txXfrm>
        <a:off x="8349905" y="1576348"/>
        <a:ext cx="2026675" cy="1576348"/>
      </dsp:txXfrm>
    </dsp:sp>
    <dsp:sp modelId="{916140F0-4F43-9F45-8310-FCCA12DDE514}">
      <dsp:nvSpPr>
        <dsp:cNvPr id="0" name=""/>
        <dsp:cNvSpPr/>
      </dsp:nvSpPr>
      <dsp:spPr>
        <a:xfrm>
          <a:off x="8949169" y="478533"/>
          <a:ext cx="828146" cy="828146"/>
        </a:xfrm>
        <a:prstGeom prst="ellipse">
          <a:avLst/>
        </a:prstGeom>
        <a:solidFill>
          <a:schemeClr val="accent1">
            <a:lumMod val="60000"/>
            <a:lumOff val="4000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 modelId="{2107607C-A87A-3347-81F6-106C527DBD58}">
      <dsp:nvSpPr>
        <dsp:cNvPr id="0" name=""/>
        <dsp:cNvSpPr/>
      </dsp:nvSpPr>
      <dsp:spPr>
        <a:xfrm>
          <a:off x="428428" y="3040375"/>
          <a:ext cx="9546454" cy="591130"/>
        </a:xfrm>
        <a:prstGeom prst="leftRightArrow">
          <a:avLst/>
        </a:prstGeom>
        <a:solidFill>
          <a:schemeClr val="accent2">
            <a:tint val="40000"/>
            <a:hueOff val="0"/>
            <a:satOff val="0"/>
            <a:lumOff val="0"/>
            <a:alpha val="0"/>
          </a:schemeClr>
        </a:solidFill>
        <a:ln w="19050" cap="rnd" cmpd="sng"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a:extLst>
              <a:ext uri="{FF2B5EF4-FFF2-40B4-BE49-F238E27FC236}">
                <a16:creationId xmlns:a16="http://schemas.microsoft.com/office/drawing/2014/main"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a:p>
        </p:txBody>
      </p:sp>
      <p:sp>
        <p:nvSpPr>
          <p:cNvPr id="3" name="Θέση ημερομηνίας 2">
            <a:extLst>
              <a:ext uri="{FF2B5EF4-FFF2-40B4-BE49-F238E27FC236}">
                <a16:creationId xmlns:a16="http://schemas.microsoft.com/office/drawing/2014/main"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00C04EB3-3466-4ED9-A7CE-72CD200DBE89}" type="datetime1">
              <a:rPr lang="el-GR" smtClean="0"/>
              <a:t>14/3/2022</a:t>
            </a:fld>
            <a:endParaRPr lang="el-GR"/>
          </a:p>
        </p:txBody>
      </p:sp>
      <p:sp>
        <p:nvSpPr>
          <p:cNvPr id="4" name="Θέση υποσέλιδου 3">
            <a:extLst>
              <a:ext uri="{FF2B5EF4-FFF2-40B4-BE49-F238E27FC236}">
                <a16:creationId xmlns:a16="http://schemas.microsoft.com/office/drawing/2014/main"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a:p>
        </p:txBody>
      </p:sp>
      <p:sp>
        <p:nvSpPr>
          <p:cNvPr id="5" name="Θέση αριθμού διαφάνειας 4">
            <a:extLst>
              <a:ext uri="{FF2B5EF4-FFF2-40B4-BE49-F238E27FC236}">
                <a16:creationId xmlns:a16="http://schemas.microsoft.com/office/drawing/2014/main"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C078EF9-7F2B-4B20-A25C-9E80C16977B9}" type="slidenum">
              <a:rPr lang="el-GR" smtClean="0"/>
              <a:t>‹#›</a:t>
            </a:fld>
            <a:endParaRPr lang="el-GR"/>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l-GR" noProof="0"/>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F6015B86-664B-4C84-9D5D-FA8088218198}" type="datetime1">
              <a:rPr lang="el-GR" noProof="0" smtClean="0"/>
              <a:t>14/3/2022</a:t>
            </a:fld>
            <a:endParaRPr lang="el-GR" noProof="0"/>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noProof="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l-GR" noProof="0"/>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C6AAF9CF-D1E5-49FD-94F7-B246BB67E246}" type="slidenum">
              <a:rPr lang="el-GR" noProof="0" smtClean="0"/>
              <a:t>‹#›</a:t>
            </a:fld>
            <a:endParaRPr lang="el-GR" noProof="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r>
              <a:rPr lang="el-GR">
                <a:latin typeface="Segoe UI" panose="020B0502040204020203" pitchFamily="34" charset="0"/>
                <a:cs typeface="Segoe UI" panose="020B0502040204020203" pitchFamily="34" charset="0"/>
              </a:rPr>
              <a:t>Κατά τη διεξαγωγή έρευνας, είναι εύκολο να μεταβείτε σε μία πηγή: Wikipedia.  Ωστόσο, πρέπει να συμπεριλάβετε ποικιλία πηγών στην έρευνά σας. Λάβετε υπόψη τις παρακάτω πηγές: </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Από ποιον μπορώ να πάρω συνέντευξη για να βρω περισσότερες πληροφορίες σχετικά με το θέμα;</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Είναι το θέμα τρέχων και θα ενδιαφέρει το ακροατήριό μου;</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Ποια άρθρα, ιστολόγια και περιοδικά ίσως διαθέτουν περιεχόμενο που σχετίζεται με το θέμα μου;</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Υπάρχει βίντεο του YouTube σχετικά με το θέμα; Εάν ναι, σε τι αναφέρεται;</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Τι εικόνες μπορώ να βρω σχετικά με το θέμα;</a:t>
            </a:r>
          </a:p>
        </p:txBody>
      </p:sp>
      <p:sp>
        <p:nvSpPr>
          <p:cNvPr id="4" name="Θέση αριθμού διαφάνειας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BC849E9A-41F7-4779-A581-48A7C374A227}"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5757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noProof="0" dirty="0"/>
          </a:p>
        </p:txBody>
      </p:sp>
      <p:sp>
        <p:nvSpPr>
          <p:cNvPr id="4" name="Θέση αριθμού διαφάνειας 3"/>
          <p:cNvSpPr>
            <a:spLocks noGrp="1"/>
          </p:cNvSpPr>
          <p:nvPr>
            <p:ph type="sldNum" sz="quarter" idx="5"/>
          </p:nvPr>
        </p:nvSpPr>
        <p:spPr/>
        <p:txBody>
          <a:bodyPr/>
          <a:lstStyle/>
          <a:p>
            <a:pPr rtl="0"/>
            <a:fld id="{F97DC217-DF71-1A49-B3EA-559F1F43B0FF}" type="slidenum">
              <a:rPr lang="el-GR" smtClean="0"/>
              <a:t>10</a:t>
            </a:fld>
            <a:endParaRPr lang="el-GR"/>
          </a:p>
        </p:txBody>
      </p:sp>
    </p:spTree>
    <p:extLst>
      <p:ext uri="{BB962C8B-B14F-4D97-AF65-F5344CB8AC3E}">
        <p14:creationId xmlns:p14="http://schemas.microsoft.com/office/powerpoint/2010/main" val="21716831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C6AAF9CF-D1E5-49FD-94F7-B246BB67E246}" type="slidenum">
              <a:rPr lang="el-GR" noProof="0" smtClean="0"/>
              <a:t>2</a:t>
            </a:fld>
            <a:endParaRPr lang="el-GR" noProof="0"/>
          </a:p>
        </p:txBody>
      </p:sp>
    </p:spTree>
    <p:extLst>
      <p:ext uri="{BB962C8B-B14F-4D97-AF65-F5344CB8AC3E}">
        <p14:creationId xmlns:p14="http://schemas.microsoft.com/office/powerpoint/2010/main" val="276161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C6AAF9CF-D1E5-49FD-94F7-B246BB67E246}" type="slidenum">
              <a:rPr lang="el-GR" noProof="0" smtClean="0"/>
              <a:t>3</a:t>
            </a:fld>
            <a:endParaRPr lang="el-GR" noProof="0"/>
          </a:p>
        </p:txBody>
      </p:sp>
    </p:spTree>
    <p:extLst>
      <p:ext uri="{BB962C8B-B14F-4D97-AF65-F5344CB8AC3E}">
        <p14:creationId xmlns:p14="http://schemas.microsoft.com/office/powerpoint/2010/main" val="32407021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C6AAF9CF-D1E5-49FD-94F7-B246BB67E246}" type="slidenum">
              <a:rPr lang="el-GR" noProof="0" smtClean="0"/>
              <a:t>4</a:t>
            </a:fld>
            <a:endParaRPr lang="el-GR" noProof="0"/>
          </a:p>
        </p:txBody>
      </p:sp>
    </p:spTree>
    <p:extLst>
      <p:ext uri="{BB962C8B-B14F-4D97-AF65-F5344CB8AC3E}">
        <p14:creationId xmlns:p14="http://schemas.microsoft.com/office/powerpoint/2010/main" val="35480011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C6AAF9CF-D1E5-49FD-94F7-B246BB67E246}" type="slidenum">
              <a:rPr lang="el-GR" noProof="0" smtClean="0"/>
              <a:t>5</a:t>
            </a:fld>
            <a:endParaRPr lang="el-GR" noProof="0"/>
          </a:p>
        </p:txBody>
      </p:sp>
    </p:spTree>
    <p:extLst>
      <p:ext uri="{BB962C8B-B14F-4D97-AF65-F5344CB8AC3E}">
        <p14:creationId xmlns:p14="http://schemas.microsoft.com/office/powerpoint/2010/main" val="4100175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C6AAF9CF-D1E5-49FD-94F7-B246BB67E246}" type="slidenum">
              <a:rPr lang="el-GR" noProof="0" smtClean="0"/>
              <a:t>6</a:t>
            </a:fld>
            <a:endParaRPr lang="el-GR" noProof="0"/>
          </a:p>
        </p:txBody>
      </p:sp>
    </p:spTree>
    <p:extLst>
      <p:ext uri="{BB962C8B-B14F-4D97-AF65-F5344CB8AC3E}">
        <p14:creationId xmlns:p14="http://schemas.microsoft.com/office/powerpoint/2010/main" val="10928977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C6AAF9CF-D1E5-49FD-94F7-B246BB67E246}" type="slidenum">
              <a:rPr lang="el-GR" noProof="0" smtClean="0"/>
              <a:t>7</a:t>
            </a:fld>
            <a:endParaRPr lang="el-GR" noProof="0"/>
          </a:p>
        </p:txBody>
      </p:sp>
    </p:spTree>
    <p:extLst>
      <p:ext uri="{BB962C8B-B14F-4D97-AF65-F5344CB8AC3E}">
        <p14:creationId xmlns:p14="http://schemas.microsoft.com/office/powerpoint/2010/main" val="2906979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pPr rtl="0"/>
            <a:fld id="{C6AAF9CF-D1E5-49FD-94F7-B246BB67E246}" type="slidenum">
              <a:rPr lang="el-GR" noProof="0" smtClean="0"/>
              <a:t>8</a:t>
            </a:fld>
            <a:endParaRPr lang="el-GR" noProof="0"/>
          </a:p>
        </p:txBody>
      </p:sp>
    </p:spTree>
    <p:extLst>
      <p:ext uri="{BB962C8B-B14F-4D97-AF65-F5344CB8AC3E}">
        <p14:creationId xmlns:p14="http://schemas.microsoft.com/office/powerpoint/2010/main" val="6664497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noProof="0" dirty="0"/>
          </a:p>
        </p:txBody>
      </p:sp>
      <p:sp>
        <p:nvSpPr>
          <p:cNvPr id="4" name="Θέση αριθμού διαφάνειας 3"/>
          <p:cNvSpPr>
            <a:spLocks noGrp="1"/>
          </p:cNvSpPr>
          <p:nvPr>
            <p:ph type="sldNum" sz="quarter" idx="5"/>
          </p:nvPr>
        </p:nvSpPr>
        <p:spPr/>
        <p:txBody>
          <a:bodyPr/>
          <a:lstStyle/>
          <a:p>
            <a:pPr rtl="0"/>
            <a:fld id="{F97DC217-DF71-1A49-B3EA-559F1F43B0FF}" type="slidenum">
              <a:rPr lang="el-GR" smtClean="0"/>
              <a:t>9</a:t>
            </a:fld>
            <a:endParaRPr lang="el-GR"/>
          </a:p>
        </p:txBody>
      </p:sp>
    </p:spTree>
    <p:extLst>
      <p:ext uri="{BB962C8B-B14F-4D97-AF65-F5344CB8AC3E}">
        <p14:creationId xmlns:p14="http://schemas.microsoft.com/office/powerpoint/2010/main" val="5311370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bmp"/><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bmp"/><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Τίτλος και περιεχόμενο">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Εικόνα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Τίτλος 1"/>
          <p:cNvSpPr>
            <a:spLocks noGrp="1"/>
          </p:cNvSpPr>
          <p:nvPr>
            <p:ph type="title" hasCustomPrompt="1"/>
          </p:nvPr>
        </p:nvSpPr>
        <p:spPr>
          <a:xfrm>
            <a:off x="685801" y="609600"/>
            <a:ext cx="10840914" cy="1260000"/>
          </a:xfrm>
        </p:spPr>
        <p:txBody>
          <a:bodyPr rtlCol="0" anchor="ctr" anchorCtr="0">
            <a:normAutofit/>
          </a:bodyPr>
          <a:lstStyle>
            <a:lvl1pPr>
              <a:defRPr sz="3000"/>
            </a:lvl1pPr>
          </a:lstStyle>
          <a:p>
            <a:pPr rtl="0"/>
            <a:r>
              <a:rPr lang="el-GR" noProof="0"/>
              <a:t>Κάντε κλικ για να επεξεργαστείτε το Στυλ κύριου τίτλου</a:t>
            </a:r>
          </a:p>
        </p:txBody>
      </p:sp>
      <p:sp>
        <p:nvSpPr>
          <p:cNvPr id="3" name="Θέση περιεχομένου 2"/>
          <p:cNvSpPr>
            <a:spLocks noGrp="1"/>
          </p:cNvSpPr>
          <p:nvPr>
            <p:ph idx="1" hasCustomPrompt="1"/>
          </p:nvPr>
        </p:nvSpPr>
        <p:spPr>
          <a:xfrm>
            <a:off x="685801" y="1869601"/>
            <a:ext cx="10840914" cy="3921600"/>
          </a:xfrm>
        </p:spPr>
        <p:txBody>
          <a:bodyPr rtlCol="0" anchor="t" anchorCtr="0"/>
          <a:lstStyle/>
          <a:p>
            <a:pPr lvl="0" rtl="0"/>
            <a:r>
              <a:rPr lang="el-GR" noProof="0" dirty="0"/>
              <a:t>Κάντε κλικ για επεξεργασία των στυλ κειμένου του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4" name="Θέση ημερομηνίας 3"/>
          <p:cNvSpPr>
            <a:spLocks noGrp="1"/>
          </p:cNvSpPr>
          <p:nvPr>
            <p:ph type="dt" sz="half" idx="10"/>
          </p:nvPr>
        </p:nvSpPr>
        <p:spPr/>
        <p:txBody>
          <a:bodyPr rtlCol="0"/>
          <a:lstStyle/>
          <a:p>
            <a:pPr rtl="0"/>
            <a:fld id="{5C674C78-49FF-4585-9F86-4537D86FDEA1}" type="datetime1">
              <a:rPr lang="el-GR" noProof="0" smtClean="0"/>
              <a:t>14/3/2022</a:t>
            </a:fld>
            <a:endParaRPr lang="el-GR" noProof="0"/>
          </a:p>
        </p:txBody>
      </p:sp>
      <p:sp>
        <p:nvSpPr>
          <p:cNvPr id="5" name="Θέση υποσέλιδου 4"/>
          <p:cNvSpPr>
            <a:spLocks noGrp="1"/>
          </p:cNvSpPr>
          <p:nvPr>
            <p:ph type="ftr" sz="quarter" idx="11"/>
          </p:nvPr>
        </p:nvSpPr>
        <p:spPr/>
        <p:txBody>
          <a:bodyPr rtlCol="0"/>
          <a:lstStyle/>
          <a:p>
            <a:pPr rtl="0"/>
            <a:r>
              <a:rPr lang="el-GR" noProof="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5D99DD2A-B520-4620-9B43-64B657BA2D42}" type="slidenum">
              <a:rPr lang="el-GR" noProof="0" smtClean="0"/>
              <a:t>‹#›</a:t>
            </a:fld>
            <a:endParaRPr lang="el-GR" noProof="0"/>
          </a:p>
        </p:txBody>
      </p:sp>
      <p:cxnSp>
        <p:nvCxnSpPr>
          <p:cNvPr id="8" name="Ευθεία γραμμή σύνδεσης 7">
            <a:extLst>
              <a:ext uri="{FF2B5EF4-FFF2-40B4-BE49-F238E27FC236}">
                <a16:creationId xmlns:a16="http://schemas.microsoft.com/office/drawing/2014/main" id="{328F7C25-BFB6-430F-87B6-7D0D2C7493D6}"/>
              </a:ext>
              <a:ext uri="{C183D7F6-B498-43B3-948B-1728B52AA6E4}">
                <adec:decorative xmlns:adec="http://schemas.microsoft.com/office/drawing/2017/decorative"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Κεφαλίδα ενότητας">
    <p:spTree>
      <p:nvGrpSpPr>
        <p:cNvPr id="1" name=""/>
        <p:cNvGrpSpPr/>
        <p:nvPr/>
      </p:nvGrpSpPr>
      <p:grpSpPr>
        <a:xfrm>
          <a:off x="0" y="0"/>
          <a:ext cx="0" cy="0"/>
          <a:chOff x="0" y="0"/>
          <a:chExt cx="0" cy="0"/>
        </a:xfrm>
      </p:grpSpPr>
      <p:pic>
        <p:nvPicPr>
          <p:cNvPr id="7" name="Εικόνα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Τίτλος 1"/>
          <p:cNvSpPr>
            <a:spLocks noGrp="1"/>
          </p:cNvSpPr>
          <p:nvPr>
            <p:ph type="title" hasCustomPrompt="1"/>
          </p:nvPr>
        </p:nvSpPr>
        <p:spPr>
          <a:xfrm>
            <a:off x="685801" y="609601"/>
            <a:ext cx="10840913" cy="3124199"/>
          </a:xfrm>
        </p:spPr>
        <p:txBody>
          <a:bodyPr rtlCol="0" anchor="ctr">
            <a:normAutofit/>
          </a:bodyPr>
          <a:lstStyle>
            <a:lvl1pPr algn="l">
              <a:defRPr sz="3000" b="0" cap="none"/>
            </a:lvl1pPr>
          </a:lstStyle>
          <a:p>
            <a:pPr rtl="0"/>
            <a:r>
              <a:rPr lang="el-GR" noProof="0"/>
              <a:t>ΚΑΝΤΕ ΚΛΙΚ ΓΙΑ ΝΑ ΕΠΕΞΕΡΓΑΣΤΕΙΤΕ ΤΟ ΣΤΥΛ ΤΙΤΛΟΥ ΥΠΟΔΕΙΓΜΑΤΟΣ</a:t>
            </a:r>
          </a:p>
        </p:txBody>
      </p:sp>
      <p:sp>
        <p:nvSpPr>
          <p:cNvPr id="3" name="Θέση κειμένου 2"/>
          <p:cNvSpPr>
            <a:spLocks noGrp="1"/>
          </p:cNvSpPr>
          <p:nvPr>
            <p:ph type="body" idx="1" hasCustomPrompt="1"/>
          </p:nvPr>
        </p:nvSpPr>
        <p:spPr>
          <a:xfrm>
            <a:off x="685800" y="3733800"/>
            <a:ext cx="10840914" cy="2057400"/>
          </a:xfrm>
        </p:spPr>
        <p:txBody>
          <a:bodyPr rtlCol="0"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l-GR" noProof="0" dirty="0"/>
              <a:t>Κάντε κλικ για επεξεργασία των στυλ κειμένου του υποδείγματος</a:t>
            </a:r>
          </a:p>
        </p:txBody>
      </p:sp>
      <p:sp>
        <p:nvSpPr>
          <p:cNvPr id="4" name="Θέση ημερομηνίας 3"/>
          <p:cNvSpPr>
            <a:spLocks noGrp="1"/>
          </p:cNvSpPr>
          <p:nvPr>
            <p:ph type="dt" sz="half" idx="10"/>
          </p:nvPr>
        </p:nvSpPr>
        <p:spPr/>
        <p:txBody>
          <a:bodyPr rtlCol="0"/>
          <a:lstStyle/>
          <a:p>
            <a:pPr rtl="0"/>
            <a:fld id="{3AD31504-AF98-4865-83ED-520F03FFDE5D}" type="datetime1">
              <a:rPr lang="el-GR" noProof="0" smtClean="0"/>
              <a:t>14/3/2022</a:t>
            </a:fld>
            <a:endParaRPr lang="el-GR" noProof="0"/>
          </a:p>
        </p:txBody>
      </p:sp>
      <p:sp>
        <p:nvSpPr>
          <p:cNvPr id="5" name="Θέση υποσέλιδου 4"/>
          <p:cNvSpPr>
            <a:spLocks noGrp="1"/>
          </p:cNvSpPr>
          <p:nvPr>
            <p:ph type="ftr" sz="quarter" idx="11"/>
          </p:nvPr>
        </p:nvSpPr>
        <p:spPr/>
        <p:txBody>
          <a:bodyPr rtlCol="0"/>
          <a:lstStyle/>
          <a:p>
            <a:pPr rtl="0"/>
            <a:r>
              <a:rPr lang="el-GR" noProof="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5D99DD2A-B520-4620-9B43-64B657BA2D42}" type="slidenum">
              <a:rPr lang="el-GR" noProof="0" smtClean="0"/>
              <a:t>‹#›</a:t>
            </a:fld>
            <a:endParaRPr lang="el-GR" noProof="0"/>
          </a:p>
        </p:txBody>
      </p:sp>
    </p:spTree>
    <p:extLst>
      <p:ext uri="{BB962C8B-B14F-4D97-AF65-F5344CB8AC3E}">
        <p14:creationId xmlns:p14="http://schemas.microsoft.com/office/powerpoint/2010/main" val="38332635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a:xfrm>
            <a:off x="804672" y="320040"/>
            <a:ext cx="3657600" cy="320040"/>
          </a:xfrm>
        </p:spPr>
        <p:txBody>
          <a:bodyPr/>
          <a:lstStyle/>
          <a:p>
            <a:pPr>
              <a:defRPr/>
            </a:pPr>
            <a:fld id="{E2ABF35E-66A1-4F51-B2FB-B1AA36330C7C}" type="datetimeFigureOut">
              <a:rPr lang="el-GR" smtClean="0"/>
              <a:pPr>
                <a:defRPr/>
              </a:pPr>
              <a:t>14/3/2022</a:t>
            </a:fld>
            <a:endParaRPr lang="el-GR"/>
          </a:p>
        </p:txBody>
      </p:sp>
      <p:sp>
        <p:nvSpPr>
          <p:cNvPr id="5" name="Footer Placeholder 4"/>
          <p:cNvSpPr>
            <a:spLocks noGrp="1"/>
          </p:cNvSpPr>
          <p:nvPr>
            <p:ph type="ftr" sz="quarter" idx="11"/>
          </p:nvPr>
        </p:nvSpPr>
        <p:spPr>
          <a:xfrm>
            <a:off x="804672" y="6227064"/>
            <a:ext cx="10588752" cy="320040"/>
          </a:xfrm>
        </p:spPr>
        <p:txBody>
          <a:bodyPr/>
          <a:lstStyle/>
          <a:p>
            <a:pPr>
              <a:defRPr/>
            </a:pPr>
            <a:endParaRPr lang="el-GR"/>
          </a:p>
        </p:txBody>
      </p:sp>
      <p:sp>
        <p:nvSpPr>
          <p:cNvPr id="6" name="Slide Number Placeholder 5"/>
          <p:cNvSpPr>
            <a:spLocks noGrp="1"/>
          </p:cNvSpPr>
          <p:nvPr>
            <p:ph type="sldNum" sz="quarter" idx="12"/>
          </p:nvPr>
        </p:nvSpPr>
        <p:spPr>
          <a:xfrm>
            <a:off x="10469880"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325618653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pPr>
              <a:defRPr/>
            </a:pPr>
            <a:fld id="{66499520-13BC-4E8D-8874-AAAA9192A006}" type="datetimeFigureOut">
              <a:rPr lang="el-GR" smtClean="0"/>
              <a:pPr>
                <a:defRPr/>
              </a:pPr>
              <a:t>14/3/2022</a:t>
            </a:fld>
            <a:endParaRPr lang="el-GR"/>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pPr>
              <a:defRPr/>
            </a:pPr>
            <a:endParaRPr lang="el-G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2922306435"/>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57520130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pPr>
              <a:defRPr/>
            </a:pPr>
            <a:endParaRPr lang="el-GR"/>
          </a:p>
        </p:txBody>
      </p:sp>
      <p:sp>
        <p:nvSpPr>
          <p:cNvPr id="6" name="Slide Number Placeholder 5"/>
          <p:cNvSpPr>
            <a:spLocks noGrp="1"/>
          </p:cNvSpPr>
          <p:nvPr>
            <p:ph type="sldNum" sz="quarter" idx="12"/>
          </p:nvPr>
        </p:nvSpPr>
        <p:spPr>
          <a:xfrm>
            <a:off x="8604504" y="5212080"/>
            <a:ext cx="2112264" cy="228600"/>
          </a:xfrm>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500518627"/>
      </p:ext>
    </p:extLst>
  </p:cSld>
  <p:clrMapOvr>
    <a:overrideClrMapping bg1="lt1" tx1="dk1" bg2="lt2" tx2="dk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45775115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353059916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4299033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3" name="Footer Placeholder 2"/>
          <p:cNvSpPr>
            <a:spLocks noGrp="1"/>
          </p:cNvSpPr>
          <p:nvPr>
            <p:ph type="ftr" sz="quarter" idx="11"/>
          </p:nvPr>
        </p:nvSpPr>
        <p:spPr/>
        <p:txBody>
          <a:bodyPr/>
          <a:lstStyle/>
          <a:p>
            <a:pPr>
              <a:defRPr/>
            </a:pPr>
            <a:endParaRPr lang="el-GR"/>
          </a:p>
        </p:txBody>
      </p:sp>
      <p:sp>
        <p:nvSpPr>
          <p:cNvPr id="4" name="Slide Number Placeholder 3"/>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268205775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9" name="Footer Placeholder 8"/>
          <p:cNvSpPr>
            <a:spLocks noGrp="1"/>
          </p:cNvSpPr>
          <p:nvPr>
            <p:ph type="ftr" sz="quarter" idx="11"/>
          </p:nvPr>
        </p:nvSpPr>
        <p:spPr/>
        <p:txBody>
          <a:bodyPr/>
          <a:lstStyle>
            <a:lvl1pPr algn="r">
              <a:defRPr/>
            </a:lvl1pPr>
          </a:lstStyle>
          <a:p>
            <a:pPr>
              <a:defRPr/>
            </a:pPr>
            <a:endParaRPr lang="el-GR"/>
          </a:p>
        </p:txBody>
      </p:sp>
      <p:sp>
        <p:nvSpPr>
          <p:cNvPr id="11" name="Slide Number Placeholder 10"/>
          <p:cNvSpPr>
            <a:spLocks noGrp="1"/>
          </p:cNvSpPr>
          <p:nvPr>
            <p:ph type="sldNum" sz="quarter" idx="12"/>
          </p:nvPr>
        </p:nvSpPr>
        <p:spPr>
          <a:xfrm>
            <a:off x="10396728" y="6227064"/>
            <a:ext cx="1463040" cy="256032"/>
          </a:xfrm>
        </p:spPr>
        <p:txBody>
          <a:bodyPr/>
          <a:lstStyle/>
          <a:p>
            <a:fld id="{ED41CB75-53F5-4938-8D5D-E1F27C887C73}" type="slidenum">
              <a:rPr lang="el-GR" altLang="el-GR" smtClean="0"/>
              <a:pPr/>
              <a:t>‹#›</a:t>
            </a:fld>
            <a:endParaRPr lang="el-GR" altLang="el-GR"/>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5316296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pPr>
              <a:defRPr/>
            </a:pPr>
            <a:fld id="{66499520-13BC-4E8D-8874-AAAA9192A006}" type="datetimeFigureOut">
              <a:rPr lang="el-GR" smtClean="0"/>
              <a:pPr>
                <a:defRPr/>
              </a:pPr>
              <a:t>14/3/2022</a:t>
            </a:fld>
            <a:endParaRPr lang="el-G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defRPr/>
            </a:pPr>
            <a:endParaRPr lang="el-GR"/>
          </a:p>
        </p:txBody>
      </p:sp>
      <p:sp>
        <p:nvSpPr>
          <p:cNvPr id="7" name="Slide Number Placeholder 6"/>
          <p:cNvSpPr>
            <a:spLocks noGrp="1"/>
          </p:cNvSpPr>
          <p:nvPr>
            <p:ph type="sldNum" sz="quarter" idx="12"/>
          </p:nvPr>
        </p:nvSpPr>
        <p:spPr>
          <a:xfrm>
            <a:off x="10396728" y="6227064"/>
            <a:ext cx="1463040" cy="256032"/>
          </a:xfrm>
        </p:spPr>
        <p:txBody>
          <a:bodyPr/>
          <a:lstStyle/>
          <a:p>
            <a:fld id="{ED41CB75-53F5-4938-8D5D-E1F27C887C73}" type="slidenum">
              <a:rPr lang="el-GR" altLang="el-GR" smtClean="0"/>
              <a:pPr/>
              <a:t>‹#›</a:t>
            </a:fld>
            <a:endParaRPr lang="el-GR" altLang="el-GR"/>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32893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pic>
        <p:nvPicPr>
          <p:cNvPr id="6" name="Εικόνα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Τίτλος 1"/>
          <p:cNvSpPr>
            <a:spLocks noGrp="1"/>
          </p:cNvSpPr>
          <p:nvPr>
            <p:ph type="title" hasCustomPrompt="1"/>
          </p:nvPr>
        </p:nvSpPr>
        <p:spPr>
          <a:xfrm>
            <a:off x="685801" y="609600"/>
            <a:ext cx="10840914" cy="1260000"/>
          </a:xfrm>
        </p:spPr>
        <p:txBody>
          <a:bodyPr rtlCol="0">
            <a:normAutofit/>
          </a:bodyPr>
          <a:lstStyle>
            <a:lvl1pPr>
              <a:defRPr sz="3000"/>
            </a:lvl1pPr>
          </a:lstStyle>
          <a:p>
            <a:pPr rtl="0"/>
            <a:r>
              <a:rPr lang="el-GR" noProof="0"/>
              <a:t>Κάντε κλικ για να επεξεργαστείτε το Στυλ κύριου τίτλου</a:t>
            </a:r>
          </a:p>
        </p:txBody>
      </p:sp>
      <p:sp>
        <p:nvSpPr>
          <p:cNvPr id="3" name="Θέση ημερομηνίας 2"/>
          <p:cNvSpPr>
            <a:spLocks noGrp="1"/>
          </p:cNvSpPr>
          <p:nvPr>
            <p:ph type="dt" sz="half" idx="10"/>
          </p:nvPr>
        </p:nvSpPr>
        <p:spPr/>
        <p:txBody>
          <a:bodyPr rtlCol="0"/>
          <a:lstStyle/>
          <a:p>
            <a:pPr rtl="0"/>
            <a:fld id="{02F3B646-AAFE-41E9-A538-57E4B1FF7799}" type="datetime1">
              <a:rPr lang="el-GR" noProof="0" smtClean="0"/>
              <a:t>14/3/2022</a:t>
            </a:fld>
            <a:endParaRPr lang="el-GR" noProof="0"/>
          </a:p>
        </p:txBody>
      </p:sp>
      <p:sp>
        <p:nvSpPr>
          <p:cNvPr id="4" name="Θέση υποσέλιδου 3"/>
          <p:cNvSpPr>
            <a:spLocks noGrp="1"/>
          </p:cNvSpPr>
          <p:nvPr>
            <p:ph type="ftr" sz="quarter" idx="11"/>
          </p:nvPr>
        </p:nvSpPr>
        <p:spPr/>
        <p:txBody>
          <a:bodyPr rtlCol="0"/>
          <a:lstStyle/>
          <a:p>
            <a:pPr rtl="0"/>
            <a:r>
              <a:rPr lang="el-GR" noProof="0"/>
              <a:t>Προσθήκη υποσέλιδου</a:t>
            </a:r>
          </a:p>
        </p:txBody>
      </p:sp>
      <p:sp>
        <p:nvSpPr>
          <p:cNvPr id="5" name="Θέση αριθμού διαφάνειας 4"/>
          <p:cNvSpPr>
            <a:spLocks noGrp="1"/>
          </p:cNvSpPr>
          <p:nvPr>
            <p:ph type="sldNum" sz="quarter" idx="12"/>
          </p:nvPr>
        </p:nvSpPr>
        <p:spPr/>
        <p:txBody>
          <a:bodyPr rtlCol="0"/>
          <a:lstStyle/>
          <a:p>
            <a:pPr rtl="0"/>
            <a:fld id="{5D99DD2A-B520-4620-9B43-64B657BA2D42}" type="slidenum">
              <a:rPr lang="el-GR" noProof="0" smtClean="0"/>
              <a:t>‹#›</a:t>
            </a:fld>
            <a:endParaRPr lang="el-GR" noProof="0"/>
          </a:p>
        </p:txBody>
      </p:sp>
    </p:spTree>
    <p:extLst>
      <p:ext uri="{BB962C8B-B14F-4D97-AF65-F5344CB8AC3E}">
        <p14:creationId xmlns:p14="http://schemas.microsoft.com/office/powerpoint/2010/main" val="151064991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412697630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8785261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pic>
        <p:nvPicPr>
          <p:cNvPr id="5" name="Εικόνα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Θέση ημερομηνίας 1"/>
          <p:cNvSpPr>
            <a:spLocks noGrp="1"/>
          </p:cNvSpPr>
          <p:nvPr>
            <p:ph type="dt" sz="half" idx="10"/>
          </p:nvPr>
        </p:nvSpPr>
        <p:spPr/>
        <p:txBody>
          <a:bodyPr rtlCol="0"/>
          <a:lstStyle/>
          <a:p>
            <a:pPr rtl="0"/>
            <a:fld id="{1A9C1EA8-91C6-444A-95CF-F4A374C02F6D}" type="datetime1">
              <a:rPr lang="el-GR" noProof="0" smtClean="0"/>
              <a:t>14/3/2022</a:t>
            </a:fld>
            <a:endParaRPr lang="el-GR" noProof="0"/>
          </a:p>
        </p:txBody>
      </p:sp>
      <p:sp>
        <p:nvSpPr>
          <p:cNvPr id="3" name="Θέση υποσέλιδου 2"/>
          <p:cNvSpPr>
            <a:spLocks noGrp="1"/>
          </p:cNvSpPr>
          <p:nvPr>
            <p:ph type="ftr" sz="quarter" idx="11"/>
          </p:nvPr>
        </p:nvSpPr>
        <p:spPr/>
        <p:txBody>
          <a:bodyPr rtlCol="0"/>
          <a:lstStyle/>
          <a:p>
            <a:pPr rtl="0"/>
            <a:r>
              <a:rPr lang="el-GR" noProof="0"/>
              <a:t>Προσθήκη υποσέλιδου</a:t>
            </a:r>
          </a:p>
        </p:txBody>
      </p:sp>
      <p:sp>
        <p:nvSpPr>
          <p:cNvPr id="4" name="Θέση αριθμού διαφάνειας 3"/>
          <p:cNvSpPr>
            <a:spLocks noGrp="1"/>
          </p:cNvSpPr>
          <p:nvPr>
            <p:ph type="sldNum" sz="quarter" idx="12"/>
          </p:nvPr>
        </p:nvSpPr>
        <p:spPr/>
        <p:txBody>
          <a:bodyPr rtlCol="0"/>
          <a:lstStyle/>
          <a:p>
            <a:pPr rtl="0"/>
            <a:fld id="{5D99DD2A-B520-4620-9B43-64B657BA2D42}" type="slidenum">
              <a:rPr lang="el-GR" noProof="0" smtClean="0"/>
              <a:t>‹#›</a:t>
            </a:fld>
            <a:endParaRPr lang="el-GR" noProof="0"/>
          </a:p>
        </p:txBody>
      </p:sp>
    </p:spTree>
    <p:extLst>
      <p:ext uri="{BB962C8B-B14F-4D97-AF65-F5344CB8AC3E}">
        <p14:creationId xmlns:p14="http://schemas.microsoft.com/office/powerpoint/2010/main" val="2453706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rotWithShape="1">
          <a:gsLst>
            <a:gs pos="0">
              <a:srgbClr val="E2DBCA"/>
            </a:gs>
            <a:gs pos="77000">
              <a:srgbClr val="CAC3B1"/>
            </a:gs>
            <a:gs pos="100000">
              <a:srgbClr val="C1BBAB"/>
            </a:gs>
          </a:gsLst>
          <a:lin ang="5400000"/>
        </a:gradFill>
        <a:effectLst/>
      </p:bgPr>
    </p:bg>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21953120-A744-42B3-91E2-C06337E45639}"/>
              </a:ext>
            </a:extLst>
          </p:cNvPr>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8">
            <a:extLst>
              <a:ext uri="{FF2B5EF4-FFF2-40B4-BE49-F238E27FC236}">
                <a16:creationId xmlns:a16="http://schemas.microsoft.com/office/drawing/2014/main" id="{12C76A7F-F2F8-4026-9E10-C25A1E4FECDA}"/>
              </a:ext>
            </a:extLst>
          </p:cNvPr>
          <p:cNvSpPr/>
          <p:nvPr/>
        </p:nvSpPr>
        <p:spPr>
          <a:xfrm>
            <a:off x="1307870" y="1275025"/>
            <a:ext cx="9576263"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6" name="Rectangle 9">
            <a:extLst>
              <a:ext uri="{FF2B5EF4-FFF2-40B4-BE49-F238E27FC236}">
                <a16:creationId xmlns:a16="http://schemas.microsoft.com/office/drawing/2014/main" id="{61B3BA12-C8C4-4C36-AB97-63A6EBB52BE3}"/>
              </a:ext>
            </a:extLst>
          </p:cNvPr>
          <p:cNvSpPr/>
          <p:nvPr/>
        </p:nvSpPr>
        <p:spPr>
          <a:xfrm>
            <a:off x="1449918" y="1385889"/>
            <a:ext cx="9292167" cy="4086225"/>
          </a:xfrm>
          <a:prstGeom prst="rect">
            <a:avLst/>
          </a:prstGeom>
          <a:noFill/>
          <a:ln w="6350" cap="sq" cmpd="sng" algn="ctr">
            <a:solidFill>
              <a:schemeClr val="tx1">
                <a:lumMod val="75000"/>
                <a:lumOff val="25000"/>
              </a:schemeClr>
            </a:solidFill>
            <a:prstDash val="solid"/>
            <a:miter lim="800000"/>
          </a:ln>
          <a:effectLst/>
        </p:spPr>
      </p:sp>
      <p:sp>
        <p:nvSpPr>
          <p:cNvPr id="7" name="Rectangle 10">
            <a:extLst>
              <a:ext uri="{FF2B5EF4-FFF2-40B4-BE49-F238E27FC236}">
                <a16:creationId xmlns:a16="http://schemas.microsoft.com/office/drawing/2014/main" id="{D0364BC5-7B60-4676-8466-05F853FD9980}"/>
              </a:ext>
            </a:extLst>
          </p:cNvPr>
          <p:cNvSpPr/>
          <p:nvPr/>
        </p:nvSpPr>
        <p:spPr>
          <a:xfrm>
            <a:off x="5058834" y="1268413"/>
            <a:ext cx="2074333" cy="6397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8" name="Group 11">
            <a:extLst>
              <a:ext uri="{FF2B5EF4-FFF2-40B4-BE49-F238E27FC236}">
                <a16:creationId xmlns:a16="http://schemas.microsoft.com/office/drawing/2014/main" id="{A47AD23B-6E47-49CD-86D1-E904F04831B6}"/>
              </a:ext>
            </a:extLst>
          </p:cNvPr>
          <p:cNvGrpSpPr>
            <a:grpSpLocks/>
          </p:cNvGrpSpPr>
          <p:nvPr/>
        </p:nvGrpSpPr>
        <p:grpSpPr bwMode="auto">
          <a:xfrm>
            <a:off x="5181600" y="1268414"/>
            <a:ext cx="1828800" cy="547687"/>
            <a:chOff x="5318306" y="1386268"/>
            <a:chExt cx="1567331" cy="645295"/>
          </a:xfrm>
        </p:grpSpPr>
        <p:cxnSp>
          <p:nvCxnSpPr>
            <p:cNvPr id="9" name="Straight Connector 12">
              <a:extLst>
                <a:ext uri="{FF2B5EF4-FFF2-40B4-BE49-F238E27FC236}">
                  <a16:creationId xmlns:a16="http://schemas.microsoft.com/office/drawing/2014/main" id="{689A49F6-98E6-411B-9F47-7580444D1888}"/>
                </a:ext>
              </a:extLst>
            </p:cNvPr>
            <p:cNvCxnSpPr/>
            <p:nvPr/>
          </p:nvCxnSpPr>
          <p:spPr>
            <a:xfrm>
              <a:off x="5318306" y="1386268"/>
              <a:ext cx="0" cy="639684"/>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13">
              <a:extLst>
                <a:ext uri="{FF2B5EF4-FFF2-40B4-BE49-F238E27FC236}">
                  <a16:creationId xmlns:a16="http://schemas.microsoft.com/office/drawing/2014/main" id="{4746FFEB-239C-442B-82B7-73A9E84A5634}"/>
                </a:ext>
              </a:extLst>
            </p:cNvPr>
            <p:cNvCxnSpPr/>
            <p:nvPr/>
          </p:nvCxnSpPr>
          <p:spPr>
            <a:xfrm>
              <a:off x="6885637" y="1386268"/>
              <a:ext cx="0" cy="639684"/>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4">
              <a:extLst>
                <a:ext uri="{FF2B5EF4-FFF2-40B4-BE49-F238E27FC236}">
                  <a16:creationId xmlns:a16="http://schemas.microsoft.com/office/drawing/2014/main" id="{1C22A080-E1FE-44A9-B96E-70A4EC2B1DBE}"/>
                </a:ext>
              </a:extLst>
            </p:cNvPr>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7" cy="2590800"/>
          </a:xfrm>
        </p:spPr>
        <p:txBody>
          <a:bodyPr>
            <a:noAutofit/>
          </a:bodyPr>
          <a:lstStyle>
            <a:lvl1pPr algn="ctr">
              <a:lnSpc>
                <a:spcPct val="83000"/>
              </a:lnSpc>
              <a:defRPr lang="en-US" sz="6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502920"/>
          </a:xfrm>
        </p:spPr>
        <p:txBody>
          <a:bodyPr>
            <a:normAutofit/>
          </a:bodyPr>
          <a:lstStyle>
            <a:lvl1pPr marL="0" indent="0" algn="ctr">
              <a:spcBef>
                <a:spcPts val="0"/>
              </a:spcBef>
              <a:buNone/>
              <a:defRPr sz="1400" spc="80" baseline="0">
                <a:solidFill>
                  <a:schemeClr val="tx1"/>
                </a:solidFill>
              </a:defRPr>
            </a:lvl1pPr>
            <a:lvl2pPr marL="457200" indent="0" algn="ctr">
              <a:buNone/>
              <a:defRPr sz="1400"/>
            </a:lvl2pPr>
            <a:lvl3pPr marL="914400" indent="0" algn="ctr">
              <a:buNone/>
              <a:defRPr sz="1400"/>
            </a:lvl3pPr>
            <a:lvl4pPr marL="1371600" indent="0" algn="ctr">
              <a:buNone/>
              <a:defRPr sz="1400"/>
            </a:lvl4pPr>
            <a:lvl5pPr marL="1828800" indent="0" algn="ctr">
              <a:buNone/>
              <a:defRPr sz="1400"/>
            </a:lvl5pPr>
            <a:lvl6pPr marL="2286000" indent="0" algn="ctr">
              <a:buNone/>
              <a:defRPr sz="1400"/>
            </a:lvl6pPr>
            <a:lvl7pPr marL="2743200" indent="0" algn="ctr">
              <a:buNone/>
              <a:defRPr sz="1400"/>
            </a:lvl7pPr>
            <a:lvl8pPr marL="3200400" indent="0" algn="ctr">
              <a:buNone/>
              <a:defRPr sz="1400"/>
            </a:lvl8pPr>
            <a:lvl9pPr marL="3657600" indent="0" algn="ctr">
              <a:buNone/>
              <a:defRPr sz="1400"/>
            </a:lvl9pPr>
          </a:lstStyle>
          <a:p>
            <a:r>
              <a:rPr lang="en-US"/>
              <a:t>Click to edit Master subtitle style</a:t>
            </a:r>
            <a:endParaRPr lang="en-US" dirty="0"/>
          </a:p>
        </p:txBody>
      </p:sp>
      <p:sp>
        <p:nvSpPr>
          <p:cNvPr id="12" name="Date Placeholder 19">
            <a:extLst>
              <a:ext uri="{FF2B5EF4-FFF2-40B4-BE49-F238E27FC236}">
                <a16:creationId xmlns:a16="http://schemas.microsoft.com/office/drawing/2014/main" id="{14FF77B4-FE13-4416-A246-C90656D8F51B}"/>
              </a:ext>
            </a:extLst>
          </p:cNvPr>
          <p:cNvSpPr>
            <a:spLocks noGrp="1"/>
          </p:cNvSpPr>
          <p:nvPr>
            <p:ph type="dt" sz="half" idx="10"/>
          </p:nvPr>
        </p:nvSpPr>
        <p:spPr>
          <a:xfrm>
            <a:off x="5242985" y="1327150"/>
            <a:ext cx="1706033" cy="457200"/>
          </a:xfrm>
        </p:spPr>
        <p:txBody>
          <a:bodyPr/>
          <a:lstStyle>
            <a:lvl1pPr algn="ctr">
              <a:defRPr sz="1100" spc="0" baseline="0">
                <a:solidFill>
                  <a:schemeClr val="tx1"/>
                </a:solidFill>
                <a:latin typeface="+mn-lt"/>
              </a:defRPr>
            </a:lvl1pPr>
          </a:lstStyle>
          <a:p>
            <a:pPr>
              <a:defRPr/>
            </a:pPr>
            <a:fld id="{07254243-3810-49FA-8A89-37AA36CF56B1}" type="datetimeFigureOut">
              <a:rPr lang="el-GR"/>
              <a:pPr>
                <a:defRPr/>
              </a:pPr>
              <a:t>14/3/2022</a:t>
            </a:fld>
            <a:endParaRPr lang="el-GR"/>
          </a:p>
        </p:txBody>
      </p:sp>
      <p:sp>
        <p:nvSpPr>
          <p:cNvPr id="13" name="Footer Placeholder 20">
            <a:extLst>
              <a:ext uri="{FF2B5EF4-FFF2-40B4-BE49-F238E27FC236}">
                <a16:creationId xmlns:a16="http://schemas.microsoft.com/office/drawing/2014/main" id="{6BA9FAF7-A77B-4346-A4ED-98840CBF8F2D}"/>
              </a:ext>
            </a:extLst>
          </p:cNvPr>
          <p:cNvSpPr>
            <a:spLocks noGrp="1"/>
          </p:cNvSpPr>
          <p:nvPr>
            <p:ph type="ftr" sz="quarter" idx="11"/>
          </p:nvPr>
        </p:nvSpPr>
        <p:spPr>
          <a:xfrm>
            <a:off x="1473201" y="5211763"/>
            <a:ext cx="5905500" cy="228600"/>
          </a:xfrm>
        </p:spPr>
        <p:txBody>
          <a:bodyPr/>
          <a:lstStyle>
            <a:lvl1pPr algn="l">
              <a:defRPr sz="900">
                <a:solidFill>
                  <a:schemeClr val="tx1">
                    <a:lumMod val="75000"/>
                    <a:lumOff val="25000"/>
                  </a:schemeClr>
                </a:solidFill>
              </a:defRPr>
            </a:lvl1pPr>
          </a:lstStyle>
          <a:p>
            <a:pPr>
              <a:defRPr/>
            </a:pPr>
            <a:endParaRPr lang="el-GR"/>
          </a:p>
        </p:txBody>
      </p:sp>
      <p:sp>
        <p:nvSpPr>
          <p:cNvPr id="14" name="Slide Number Placeholder 21">
            <a:extLst>
              <a:ext uri="{FF2B5EF4-FFF2-40B4-BE49-F238E27FC236}">
                <a16:creationId xmlns:a16="http://schemas.microsoft.com/office/drawing/2014/main" id="{4C2A8620-EAB3-45FD-854E-E9BA71B48A1B}"/>
              </a:ext>
            </a:extLst>
          </p:cNvPr>
          <p:cNvSpPr>
            <a:spLocks noGrp="1"/>
          </p:cNvSpPr>
          <p:nvPr>
            <p:ph type="sldNum" sz="quarter" idx="12"/>
          </p:nvPr>
        </p:nvSpPr>
        <p:spPr>
          <a:xfrm>
            <a:off x="8606368" y="5211763"/>
            <a:ext cx="2112433" cy="228600"/>
          </a:xfrm>
        </p:spPr>
        <p:txBody>
          <a:bodyPr/>
          <a:lstStyle>
            <a:lvl1pPr>
              <a:defRPr/>
            </a:lvl1pPr>
          </a:lstStyle>
          <a:p>
            <a:fld id="{B585FBC6-1213-4AA0-9C65-E0C58E4EDD84}" type="slidenum">
              <a:rPr lang="el-GR" altLang="el-GR"/>
              <a:pPr/>
              <a:t>‹#›</a:t>
            </a:fld>
            <a:endParaRPr lang="el-GR" altLang="el-GR"/>
          </a:p>
        </p:txBody>
      </p:sp>
    </p:spTree>
    <p:extLst>
      <p:ext uri="{BB962C8B-B14F-4D97-AF65-F5344CB8AC3E}">
        <p14:creationId xmlns:p14="http://schemas.microsoft.com/office/powerpoint/2010/main" val="3135787658"/>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651D058-F10D-483A-A2C9-9AE2526EBA6B}"/>
              </a:ext>
            </a:extLst>
          </p:cNvPr>
          <p:cNvSpPr>
            <a:spLocks noGrp="1"/>
          </p:cNvSpPr>
          <p:nvPr>
            <p:ph type="dt" sz="half" idx="10"/>
          </p:nvPr>
        </p:nvSpPr>
        <p:spPr/>
        <p:txBody>
          <a:bodyPr/>
          <a:lstStyle>
            <a:lvl1pPr>
              <a:defRPr/>
            </a:lvl1pPr>
          </a:lstStyle>
          <a:p>
            <a:pPr>
              <a:defRPr/>
            </a:pPr>
            <a:fld id="{46744E95-5D3E-483D-8339-6F43839023ED}" type="datetimeFigureOut">
              <a:rPr lang="el-GR"/>
              <a:pPr>
                <a:defRPr/>
              </a:pPr>
              <a:t>14/3/2022</a:t>
            </a:fld>
            <a:endParaRPr lang="el-GR"/>
          </a:p>
        </p:txBody>
      </p:sp>
      <p:sp>
        <p:nvSpPr>
          <p:cNvPr id="5" name="Footer Placeholder 4">
            <a:extLst>
              <a:ext uri="{FF2B5EF4-FFF2-40B4-BE49-F238E27FC236}">
                <a16:creationId xmlns:a16="http://schemas.microsoft.com/office/drawing/2014/main" id="{F567C15D-F1A9-465D-B220-415378949E6E}"/>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8DB4E8D6-9492-4D71-93D1-8321F4D5B52D}"/>
              </a:ext>
            </a:extLst>
          </p:cNvPr>
          <p:cNvSpPr>
            <a:spLocks noGrp="1"/>
          </p:cNvSpPr>
          <p:nvPr>
            <p:ph type="sldNum" sz="quarter" idx="12"/>
          </p:nvPr>
        </p:nvSpPr>
        <p:spPr/>
        <p:txBody>
          <a:bodyPr/>
          <a:lstStyle>
            <a:lvl1pPr>
              <a:defRPr/>
            </a:lvl1pPr>
          </a:lstStyle>
          <a:p>
            <a:fld id="{3D62EA8F-4881-4BC4-9D0A-6ED07ED7F0E3}" type="slidenum">
              <a:rPr lang="el-GR" altLang="el-GR"/>
              <a:pPr/>
              <a:t>‹#›</a:t>
            </a:fld>
            <a:endParaRPr lang="el-GR" altLang="el-GR"/>
          </a:p>
        </p:txBody>
      </p:sp>
    </p:spTree>
    <p:extLst>
      <p:ext uri="{BB962C8B-B14F-4D97-AF65-F5344CB8AC3E}">
        <p14:creationId xmlns:p14="http://schemas.microsoft.com/office/powerpoint/2010/main" val="20282302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gradFill rotWithShape="1">
          <a:gsLst>
            <a:gs pos="0">
              <a:srgbClr val="E2DBCA"/>
            </a:gs>
            <a:gs pos="77000">
              <a:srgbClr val="CAC3B1"/>
            </a:gs>
            <a:gs pos="100000">
              <a:srgbClr val="C1BBAB"/>
            </a:gs>
          </a:gsLst>
          <a:lin ang="5400000"/>
        </a:gradFill>
        <a:effectLst/>
      </p:bgPr>
    </p:bg>
    <p:spTree>
      <p:nvGrpSpPr>
        <p:cNvPr id="1" name=""/>
        <p:cNvGrpSpPr/>
        <p:nvPr/>
      </p:nvGrpSpPr>
      <p:grpSpPr>
        <a:xfrm>
          <a:off x="0" y="0"/>
          <a:ext cx="0" cy="0"/>
          <a:chOff x="0" y="0"/>
          <a:chExt cx="0" cy="0"/>
        </a:xfrm>
      </p:grpSpPr>
      <p:sp>
        <p:nvSpPr>
          <p:cNvPr id="4" name="Rectangle 7">
            <a:extLst>
              <a:ext uri="{FF2B5EF4-FFF2-40B4-BE49-F238E27FC236}">
                <a16:creationId xmlns:a16="http://schemas.microsoft.com/office/drawing/2014/main" id="{E6D42E85-B05B-4FE7-946F-9812BED2C87E}"/>
              </a:ext>
            </a:extLst>
          </p:cNvPr>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8">
            <a:extLst>
              <a:ext uri="{FF2B5EF4-FFF2-40B4-BE49-F238E27FC236}">
                <a16:creationId xmlns:a16="http://schemas.microsoft.com/office/drawing/2014/main" id="{E1C1DAE1-C428-41BC-8ABC-BD54FB301E78}"/>
              </a:ext>
            </a:extLst>
          </p:cNvPr>
          <p:cNvSpPr/>
          <p:nvPr/>
        </p:nvSpPr>
        <p:spPr>
          <a:xfrm>
            <a:off x="1307870" y="1275025"/>
            <a:ext cx="9576263"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6" name="Rectangle 9">
            <a:extLst>
              <a:ext uri="{FF2B5EF4-FFF2-40B4-BE49-F238E27FC236}">
                <a16:creationId xmlns:a16="http://schemas.microsoft.com/office/drawing/2014/main" id="{D3B10063-3D35-4D2D-BA5A-702AE3093ABD}"/>
              </a:ext>
            </a:extLst>
          </p:cNvPr>
          <p:cNvSpPr/>
          <p:nvPr/>
        </p:nvSpPr>
        <p:spPr>
          <a:xfrm>
            <a:off x="1449918" y="1385889"/>
            <a:ext cx="9292167" cy="4086225"/>
          </a:xfrm>
          <a:prstGeom prst="rect">
            <a:avLst/>
          </a:prstGeom>
          <a:noFill/>
          <a:ln w="6350" cap="sq" cmpd="sng" algn="ctr">
            <a:solidFill>
              <a:schemeClr val="tx1">
                <a:lumMod val="75000"/>
                <a:lumOff val="25000"/>
              </a:schemeClr>
            </a:solidFill>
            <a:prstDash val="solid"/>
            <a:miter lim="800000"/>
          </a:ln>
          <a:effectLst/>
        </p:spPr>
      </p:sp>
      <p:sp>
        <p:nvSpPr>
          <p:cNvPr id="7" name="Rectangle 10">
            <a:extLst>
              <a:ext uri="{FF2B5EF4-FFF2-40B4-BE49-F238E27FC236}">
                <a16:creationId xmlns:a16="http://schemas.microsoft.com/office/drawing/2014/main" id="{EC84546C-8A05-4B50-B10A-1F6D091BE154}"/>
              </a:ext>
            </a:extLst>
          </p:cNvPr>
          <p:cNvSpPr/>
          <p:nvPr/>
        </p:nvSpPr>
        <p:spPr>
          <a:xfrm>
            <a:off x="5058834" y="1268413"/>
            <a:ext cx="2074333" cy="63976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8" name="Group 11">
            <a:extLst>
              <a:ext uri="{FF2B5EF4-FFF2-40B4-BE49-F238E27FC236}">
                <a16:creationId xmlns:a16="http://schemas.microsoft.com/office/drawing/2014/main" id="{E4182541-9560-4DF4-A40D-F6573C3F03BC}"/>
              </a:ext>
            </a:extLst>
          </p:cNvPr>
          <p:cNvGrpSpPr>
            <a:grpSpLocks/>
          </p:cNvGrpSpPr>
          <p:nvPr/>
        </p:nvGrpSpPr>
        <p:grpSpPr bwMode="auto">
          <a:xfrm>
            <a:off x="5181600" y="1268414"/>
            <a:ext cx="1828800" cy="547687"/>
            <a:chOff x="5318306" y="1386268"/>
            <a:chExt cx="1567331" cy="645295"/>
          </a:xfrm>
        </p:grpSpPr>
        <p:cxnSp>
          <p:nvCxnSpPr>
            <p:cNvPr id="9" name="Straight Connector 12">
              <a:extLst>
                <a:ext uri="{FF2B5EF4-FFF2-40B4-BE49-F238E27FC236}">
                  <a16:creationId xmlns:a16="http://schemas.microsoft.com/office/drawing/2014/main" id="{5C511758-385F-4856-9F65-061E1A0F8A68}"/>
                </a:ext>
              </a:extLst>
            </p:cNvPr>
            <p:cNvCxnSpPr/>
            <p:nvPr/>
          </p:nvCxnSpPr>
          <p:spPr>
            <a:xfrm>
              <a:off x="5318306" y="1386268"/>
              <a:ext cx="0" cy="639684"/>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13">
              <a:extLst>
                <a:ext uri="{FF2B5EF4-FFF2-40B4-BE49-F238E27FC236}">
                  <a16:creationId xmlns:a16="http://schemas.microsoft.com/office/drawing/2014/main" id="{262AFECE-9C08-480E-A668-A21E701AD793}"/>
                </a:ext>
              </a:extLst>
            </p:cNvPr>
            <p:cNvCxnSpPr/>
            <p:nvPr/>
          </p:nvCxnSpPr>
          <p:spPr>
            <a:xfrm>
              <a:off x="6885637" y="1386268"/>
              <a:ext cx="0" cy="639684"/>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4">
              <a:extLst>
                <a:ext uri="{FF2B5EF4-FFF2-40B4-BE49-F238E27FC236}">
                  <a16:creationId xmlns:a16="http://schemas.microsoft.com/office/drawing/2014/main" id="{AB08E604-5571-4FB6-89D2-96B51267E87E}"/>
                </a:ext>
              </a:extLst>
            </p:cNvPr>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oAutofit/>
          </a:bodyPr>
          <a:lstStyle>
            <a:lvl1pPr algn="ctr">
              <a:lnSpc>
                <a:spcPct val="83000"/>
              </a:lnSpc>
              <a:defRPr lang="en-US" sz="6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502920"/>
          </a:xfrm>
        </p:spPr>
        <p:txBody>
          <a:bodyPr>
            <a:normAutofit/>
          </a:bodyPr>
          <a:lstStyle>
            <a:lvl1pPr marL="0" indent="0" algn="ctr">
              <a:buNone/>
              <a:defRPr sz="1400">
                <a:solidFill>
                  <a:schemeClr val="tx1"/>
                </a:solidFill>
                <a:effectLst/>
              </a:defRPr>
            </a:lvl1pPr>
            <a:lvl2pPr marL="457200" indent="0">
              <a:buNone/>
              <a:defRPr sz="1400">
                <a:solidFill>
                  <a:schemeClr val="tx1">
                    <a:tint val="75000"/>
                  </a:schemeClr>
                </a:solidFill>
              </a:defRPr>
            </a:lvl2pPr>
            <a:lvl3pPr marL="914400" indent="0">
              <a:buNone/>
              <a:defRPr sz="14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2" name="Date Placeholder 3">
            <a:extLst>
              <a:ext uri="{FF2B5EF4-FFF2-40B4-BE49-F238E27FC236}">
                <a16:creationId xmlns:a16="http://schemas.microsoft.com/office/drawing/2014/main" id="{805169A6-B795-44DB-AA8C-538F562E6C3B}"/>
              </a:ext>
            </a:extLst>
          </p:cNvPr>
          <p:cNvSpPr>
            <a:spLocks noGrp="1"/>
          </p:cNvSpPr>
          <p:nvPr>
            <p:ph type="dt" sz="half" idx="10"/>
          </p:nvPr>
        </p:nvSpPr>
        <p:spPr>
          <a:xfrm>
            <a:off x="5242985" y="1325563"/>
            <a:ext cx="1706033" cy="457200"/>
          </a:xfrm>
        </p:spPr>
        <p:txBody>
          <a:bodyPr/>
          <a:lstStyle>
            <a:lvl1pPr algn="ctr">
              <a:defRPr lang="en-US" sz="1100" kern="1200" spc="0" baseline="0">
                <a:solidFill>
                  <a:schemeClr val="tx1"/>
                </a:solidFill>
                <a:latin typeface="+mn-lt"/>
                <a:ea typeface="+mn-ea"/>
                <a:cs typeface="+mn-cs"/>
              </a:defRPr>
            </a:lvl1pPr>
          </a:lstStyle>
          <a:p>
            <a:pPr>
              <a:defRPr/>
            </a:pPr>
            <a:fld id="{F2A9D7E4-1D6A-4A74-874B-D7E954F7DEE2}" type="datetimeFigureOut">
              <a:rPr lang="el-GR"/>
              <a:pPr>
                <a:defRPr/>
              </a:pPr>
              <a:t>14/3/2022</a:t>
            </a:fld>
            <a:endParaRPr lang="el-GR"/>
          </a:p>
        </p:txBody>
      </p:sp>
      <p:sp>
        <p:nvSpPr>
          <p:cNvPr id="13" name="Footer Placeholder 4">
            <a:extLst>
              <a:ext uri="{FF2B5EF4-FFF2-40B4-BE49-F238E27FC236}">
                <a16:creationId xmlns:a16="http://schemas.microsoft.com/office/drawing/2014/main" id="{B67F2EE1-0503-496D-A10C-F44F61EBCAD5}"/>
              </a:ext>
            </a:extLst>
          </p:cNvPr>
          <p:cNvSpPr>
            <a:spLocks noGrp="1"/>
          </p:cNvSpPr>
          <p:nvPr>
            <p:ph type="ftr" sz="quarter" idx="11"/>
          </p:nvPr>
        </p:nvSpPr>
        <p:spPr>
          <a:xfrm>
            <a:off x="1473201" y="5211763"/>
            <a:ext cx="5907617" cy="228600"/>
          </a:xfrm>
        </p:spPr>
        <p:txBody>
          <a:bodyPr/>
          <a:lstStyle>
            <a:lvl1pPr algn="l">
              <a:defRPr/>
            </a:lvl1pPr>
          </a:lstStyle>
          <a:p>
            <a:pPr>
              <a:defRPr/>
            </a:pPr>
            <a:endParaRPr lang="el-GR"/>
          </a:p>
        </p:txBody>
      </p:sp>
      <p:sp>
        <p:nvSpPr>
          <p:cNvPr id="14" name="Slide Number Placeholder 5">
            <a:extLst>
              <a:ext uri="{FF2B5EF4-FFF2-40B4-BE49-F238E27FC236}">
                <a16:creationId xmlns:a16="http://schemas.microsoft.com/office/drawing/2014/main" id="{1E2C74E4-8774-49EA-97F6-D5D3BE2F7A65}"/>
              </a:ext>
            </a:extLst>
          </p:cNvPr>
          <p:cNvSpPr>
            <a:spLocks noGrp="1"/>
          </p:cNvSpPr>
          <p:nvPr>
            <p:ph type="sldNum" sz="quarter" idx="12"/>
          </p:nvPr>
        </p:nvSpPr>
        <p:spPr>
          <a:xfrm>
            <a:off x="8604252" y="5211763"/>
            <a:ext cx="2112433" cy="228600"/>
          </a:xfrm>
        </p:spPr>
        <p:txBody>
          <a:bodyPr/>
          <a:lstStyle>
            <a:lvl1pPr>
              <a:defRPr/>
            </a:lvl1pPr>
          </a:lstStyle>
          <a:p>
            <a:fld id="{B6F6735B-BE6E-4571-BC06-5DA73CEB35F1}" type="slidenum">
              <a:rPr lang="el-GR" altLang="el-GR"/>
              <a:pPr/>
              <a:t>‹#›</a:t>
            </a:fld>
            <a:endParaRPr lang="el-GR" altLang="el-GR"/>
          </a:p>
        </p:txBody>
      </p:sp>
    </p:spTree>
    <p:extLst>
      <p:ext uri="{BB962C8B-B14F-4D97-AF65-F5344CB8AC3E}">
        <p14:creationId xmlns:p14="http://schemas.microsoft.com/office/powerpoint/2010/main" val="2284460825"/>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75360" y="2103120"/>
            <a:ext cx="48768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9840" y="2103120"/>
            <a:ext cx="4876800" cy="393192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1383A265-14F2-4109-B5E3-84A63CC277D9}"/>
              </a:ext>
            </a:extLst>
          </p:cNvPr>
          <p:cNvSpPr>
            <a:spLocks noGrp="1"/>
          </p:cNvSpPr>
          <p:nvPr>
            <p:ph type="dt" sz="half" idx="10"/>
          </p:nvPr>
        </p:nvSpPr>
        <p:spPr/>
        <p:txBody>
          <a:bodyPr/>
          <a:lstStyle>
            <a:lvl1pPr>
              <a:defRPr/>
            </a:lvl1pPr>
          </a:lstStyle>
          <a:p>
            <a:pPr>
              <a:defRPr/>
            </a:pPr>
            <a:fld id="{CBBF6C6B-D4A9-47D6-AB75-603A55BE4692}" type="datetimeFigureOut">
              <a:rPr lang="el-GR"/>
              <a:pPr>
                <a:defRPr/>
              </a:pPr>
              <a:t>14/3/2022</a:t>
            </a:fld>
            <a:endParaRPr lang="el-GR"/>
          </a:p>
        </p:txBody>
      </p:sp>
      <p:sp>
        <p:nvSpPr>
          <p:cNvPr id="6" name="Footer Placeholder 4">
            <a:extLst>
              <a:ext uri="{FF2B5EF4-FFF2-40B4-BE49-F238E27FC236}">
                <a16:creationId xmlns:a16="http://schemas.microsoft.com/office/drawing/2014/main" id="{C00FE751-B017-4382-926D-3C855930D298}"/>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C10681F3-3CD4-4AF7-9CC3-E4FEC5AD2691}"/>
              </a:ext>
            </a:extLst>
          </p:cNvPr>
          <p:cNvSpPr>
            <a:spLocks noGrp="1"/>
          </p:cNvSpPr>
          <p:nvPr>
            <p:ph type="sldNum" sz="quarter" idx="12"/>
          </p:nvPr>
        </p:nvSpPr>
        <p:spPr/>
        <p:txBody>
          <a:bodyPr/>
          <a:lstStyle>
            <a:lvl1pPr>
              <a:defRPr/>
            </a:lvl1pPr>
          </a:lstStyle>
          <a:p>
            <a:fld id="{D825E645-B3D2-4185-9A72-0949BEBFB657}" type="slidenum">
              <a:rPr lang="el-GR" altLang="el-GR"/>
              <a:pPr/>
              <a:t>‹#›</a:t>
            </a:fld>
            <a:endParaRPr lang="el-GR" altLang="el-GR"/>
          </a:p>
        </p:txBody>
      </p:sp>
    </p:spTree>
    <p:extLst>
      <p:ext uri="{BB962C8B-B14F-4D97-AF65-F5344CB8AC3E}">
        <p14:creationId xmlns:p14="http://schemas.microsoft.com/office/powerpoint/2010/main" val="34001851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975360" y="2074334"/>
            <a:ext cx="487680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75360" y="2755898"/>
            <a:ext cx="48768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2074334"/>
            <a:ext cx="487680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756581"/>
            <a:ext cx="487680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F5610571-04CA-464E-932D-3129BE985CB2}"/>
              </a:ext>
            </a:extLst>
          </p:cNvPr>
          <p:cNvSpPr>
            <a:spLocks noGrp="1"/>
          </p:cNvSpPr>
          <p:nvPr>
            <p:ph type="dt" sz="half" idx="10"/>
          </p:nvPr>
        </p:nvSpPr>
        <p:spPr/>
        <p:txBody>
          <a:bodyPr/>
          <a:lstStyle>
            <a:lvl1pPr>
              <a:defRPr/>
            </a:lvl1pPr>
          </a:lstStyle>
          <a:p>
            <a:pPr>
              <a:defRPr/>
            </a:pPr>
            <a:fld id="{432C3AEA-CBE1-4591-B754-6F019025DF23}" type="datetimeFigureOut">
              <a:rPr lang="el-GR"/>
              <a:pPr>
                <a:defRPr/>
              </a:pPr>
              <a:t>14/3/2022</a:t>
            </a:fld>
            <a:endParaRPr lang="el-GR"/>
          </a:p>
        </p:txBody>
      </p:sp>
      <p:sp>
        <p:nvSpPr>
          <p:cNvPr id="8" name="Footer Placeholder 4">
            <a:extLst>
              <a:ext uri="{FF2B5EF4-FFF2-40B4-BE49-F238E27FC236}">
                <a16:creationId xmlns:a16="http://schemas.microsoft.com/office/drawing/2014/main" id="{CD3B513F-2F8E-4311-BF9B-7D24C63BE966}"/>
              </a:ext>
            </a:extLst>
          </p:cNvPr>
          <p:cNvSpPr>
            <a:spLocks noGrp="1"/>
          </p:cNvSpPr>
          <p:nvPr>
            <p:ph type="ftr" sz="quarter" idx="11"/>
          </p:nvPr>
        </p:nvSpPr>
        <p:spPr/>
        <p:txBody>
          <a:bodyPr/>
          <a:lstStyle>
            <a:lvl1pPr>
              <a:defRPr/>
            </a:lvl1pPr>
          </a:lstStyle>
          <a:p>
            <a:pPr>
              <a:defRPr/>
            </a:pPr>
            <a:endParaRPr lang="el-GR"/>
          </a:p>
        </p:txBody>
      </p:sp>
      <p:sp>
        <p:nvSpPr>
          <p:cNvPr id="9" name="Slide Number Placeholder 5">
            <a:extLst>
              <a:ext uri="{FF2B5EF4-FFF2-40B4-BE49-F238E27FC236}">
                <a16:creationId xmlns:a16="http://schemas.microsoft.com/office/drawing/2014/main" id="{8AFED476-787E-4C80-B056-72E9488DAB3F}"/>
              </a:ext>
            </a:extLst>
          </p:cNvPr>
          <p:cNvSpPr>
            <a:spLocks noGrp="1"/>
          </p:cNvSpPr>
          <p:nvPr>
            <p:ph type="sldNum" sz="quarter" idx="12"/>
          </p:nvPr>
        </p:nvSpPr>
        <p:spPr/>
        <p:txBody>
          <a:bodyPr/>
          <a:lstStyle>
            <a:lvl1pPr>
              <a:defRPr/>
            </a:lvl1pPr>
          </a:lstStyle>
          <a:p>
            <a:fld id="{E061C836-638F-43C5-A532-3920257E3D5D}" type="slidenum">
              <a:rPr lang="el-GR" altLang="el-GR"/>
              <a:pPr/>
              <a:t>‹#›</a:t>
            </a:fld>
            <a:endParaRPr lang="el-GR" altLang="el-GR"/>
          </a:p>
        </p:txBody>
      </p:sp>
    </p:spTree>
    <p:extLst>
      <p:ext uri="{BB962C8B-B14F-4D97-AF65-F5344CB8AC3E}">
        <p14:creationId xmlns:p14="http://schemas.microsoft.com/office/powerpoint/2010/main" val="5503918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3A09C7A5-F883-43BD-AE84-51943E4977C5}"/>
              </a:ext>
            </a:extLst>
          </p:cNvPr>
          <p:cNvSpPr>
            <a:spLocks noGrp="1"/>
          </p:cNvSpPr>
          <p:nvPr>
            <p:ph type="dt" sz="half" idx="10"/>
          </p:nvPr>
        </p:nvSpPr>
        <p:spPr/>
        <p:txBody>
          <a:bodyPr/>
          <a:lstStyle>
            <a:lvl1pPr>
              <a:defRPr/>
            </a:lvl1pPr>
          </a:lstStyle>
          <a:p>
            <a:pPr>
              <a:defRPr/>
            </a:pPr>
            <a:fld id="{317122BB-94A0-454E-8DF9-E13083FB7837}" type="datetimeFigureOut">
              <a:rPr lang="el-GR"/>
              <a:pPr>
                <a:defRPr/>
              </a:pPr>
              <a:t>14/3/2022</a:t>
            </a:fld>
            <a:endParaRPr lang="el-GR"/>
          </a:p>
        </p:txBody>
      </p:sp>
      <p:sp>
        <p:nvSpPr>
          <p:cNvPr id="4" name="Footer Placeholder 4">
            <a:extLst>
              <a:ext uri="{FF2B5EF4-FFF2-40B4-BE49-F238E27FC236}">
                <a16:creationId xmlns:a16="http://schemas.microsoft.com/office/drawing/2014/main" id="{6C63755B-A234-4893-981F-38071F58C795}"/>
              </a:ext>
            </a:extLst>
          </p:cNvPr>
          <p:cNvSpPr>
            <a:spLocks noGrp="1"/>
          </p:cNvSpPr>
          <p:nvPr>
            <p:ph type="ftr" sz="quarter" idx="11"/>
          </p:nvPr>
        </p:nvSpPr>
        <p:spPr/>
        <p:txBody>
          <a:bodyPr/>
          <a:lstStyle>
            <a:lvl1pPr>
              <a:defRPr/>
            </a:lvl1pPr>
          </a:lstStyle>
          <a:p>
            <a:pPr>
              <a:defRPr/>
            </a:pPr>
            <a:endParaRPr lang="el-GR"/>
          </a:p>
        </p:txBody>
      </p:sp>
      <p:sp>
        <p:nvSpPr>
          <p:cNvPr id="5" name="Slide Number Placeholder 5">
            <a:extLst>
              <a:ext uri="{FF2B5EF4-FFF2-40B4-BE49-F238E27FC236}">
                <a16:creationId xmlns:a16="http://schemas.microsoft.com/office/drawing/2014/main" id="{AD8D7CC6-06FD-432E-80B6-E1787CA86B81}"/>
              </a:ext>
            </a:extLst>
          </p:cNvPr>
          <p:cNvSpPr>
            <a:spLocks noGrp="1"/>
          </p:cNvSpPr>
          <p:nvPr>
            <p:ph type="sldNum" sz="quarter" idx="12"/>
          </p:nvPr>
        </p:nvSpPr>
        <p:spPr/>
        <p:txBody>
          <a:bodyPr/>
          <a:lstStyle>
            <a:lvl1pPr>
              <a:defRPr/>
            </a:lvl1pPr>
          </a:lstStyle>
          <a:p>
            <a:fld id="{9693D949-CA13-4C0C-8926-6BC1E66F7174}" type="slidenum">
              <a:rPr lang="el-GR" altLang="el-GR"/>
              <a:pPr/>
              <a:t>‹#›</a:t>
            </a:fld>
            <a:endParaRPr lang="el-GR" altLang="el-GR"/>
          </a:p>
        </p:txBody>
      </p:sp>
    </p:spTree>
    <p:extLst>
      <p:ext uri="{BB962C8B-B14F-4D97-AF65-F5344CB8AC3E}">
        <p14:creationId xmlns:p14="http://schemas.microsoft.com/office/powerpoint/2010/main" val="22104204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B0C9813-8854-474A-9344-5093D3378B5C}"/>
              </a:ext>
            </a:extLst>
          </p:cNvPr>
          <p:cNvSpPr>
            <a:spLocks noGrp="1"/>
          </p:cNvSpPr>
          <p:nvPr>
            <p:ph type="dt" sz="half" idx="10"/>
          </p:nvPr>
        </p:nvSpPr>
        <p:spPr/>
        <p:txBody>
          <a:bodyPr/>
          <a:lstStyle>
            <a:lvl1pPr>
              <a:defRPr/>
            </a:lvl1pPr>
          </a:lstStyle>
          <a:p>
            <a:pPr>
              <a:defRPr/>
            </a:pPr>
            <a:fld id="{8C8FF744-5C46-4199-8362-C4E8344267F6}" type="datetimeFigureOut">
              <a:rPr lang="el-GR"/>
              <a:pPr>
                <a:defRPr/>
              </a:pPr>
              <a:t>14/3/2022</a:t>
            </a:fld>
            <a:endParaRPr lang="el-GR"/>
          </a:p>
        </p:txBody>
      </p:sp>
      <p:sp>
        <p:nvSpPr>
          <p:cNvPr id="3" name="Footer Placeholder 4">
            <a:extLst>
              <a:ext uri="{FF2B5EF4-FFF2-40B4-BE49-F238E27FC236}">
                <a16:creationId xmlns:a16="http://schemas.microsoft.com/office/drawing/2014/main" id="{302E83BE-5008-4A9B-BE5B-0BCAC779FE53}"/>
              </a:ext>
            </a:extLst>
          </p:cNvPr>
          <p:cNvSpPr>
            <a:spLocks noGrp="1"/>
          </p:cNvSpPr>
          <p:nvPr>
            <p:ph type="ftr" sz="quarter" idx="11"/>
          </p:nvPr>
        </p:nvSpPr>
        <p:spPr/>
        <p:txBody>
          <a:bodyPr/>
          <a:lstStyle>
            <a:lvl1pPr>
              <a:defRPr/>
            </a:lvl1pPr>
          </a:lstStyle>
          <a:p>
            <a:pPr>
              <a:defRPr/>
            </a:pPr>
            <a:endParaRPr lang="el-GR"/>
          </a:p>
        </p:txBody>
      </p:sp>
      <p:sp>
        <p:nvSpPr>
          <p:cNvPr id="4" name="Slide Number Placeholder 5">
            <a:extLst>
              <a:ext uri="{FF2B5EF4-FFF2-40B4-BE49-F238E27FC236}">
                <a16:creationId xmlns:a16="http://schemas.microsoft.com/office/drawing/2014/main" id="{647BB171-5FA1-40F2-AB6A-0B02211CC51D}"/>
              </a:ext>
            </a:extLst>
          </p:cNvPr>
          <p:cNvSpPr>
            <a:spLocks noGrp="1"/>
          </p:cNvSpPr>
          <p:nvPr>
            <p:ph type="sldNum" sz="quarter" idx="12"/>
          </p:nvPr>
        </p:nvSpPr>
        <p:spPr/>
        <p:txBody>
          <a:bodyPr/>
          <a:lstStyle>
            <a:lvl1pPr>
              <a:defRPr/>
            </a:lvl1pPr>
          </a:lstStyle>
          <a:p>
            <a:fld id="{1E72D13F-ED30-4645-A090-8B66E44D0A65}" type="slidenum">
              <a:rPr lang="el-GR" altLang="el-GR"/>
              <a:pPr/>
              <a:t>‹#›</a:t>
            </a:fld>
            <a:endParaRPr lang="el-GR" altLang="el-GR"/>
          </a:p>
        </p:txBody>
      </p:sp>
    </p:spTree>
    <p:extLst>
      <p:ext uri="{BB962C8B-B14F-4D97-AF65-F5344CB8AC3E}">
        <p14:creationId xmlns:p14="http://schemas.microsoft.com/office/powerpoint/2010/main" val="690812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Εικόνα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Τίτλος 1"/>
          <p:cNvSpPr>
            <a:spLocks noGrp="1"/>
          </p:cNvSpPr>
          <p:nvPr>
            <p:ph type="ctrTitle" hasCustomPrompt="1"/>
          </p:nvPr>
        </p:nvSpPr>
        <p:spPr>
          <a:xfrm>
            <a:off x="2476500" y="2716272"/>
            <a:ext cx="8683625" cy="2421464"/>
          </a:xfrm>
        </p:spPr>
        <p:txBody>
          <a:bodyPr rtlCol="0" anchor="b">
            <a:normAutofit/>
          </a:bodyPr>
          <a:lstStyle>
            <a:lvl1pPr algn="r">
              <a:defRPr sz="4800">
                <a:effectLst/>
              </a:defRPr>
            </a:lvl1pPr>
          </a:lstStyle>
          <a:p>
            <a:pPr rtl="0"/>
            <a:r>
              <a:rPr lang="el-GR" noProof="0"/>
              <a:t>Κάντε κλικ για να επεξεργαστείτε το Στυλ κύριου τίτλου</a:t>
            </a:r>
          </a:p>
        </p:txBody>
      </p:sp>
      <p:sp>
        <p:nvSpPr>
          <p:cNvPr id="3" name="Υπότιτλος 2"/>
          <p:cNvSpPr>
            <a:spLocks noGrp="1"/>
          </p:cNvSpPr>
          <p:nvPr>
            <p:ph type="subTitle" idx="1"/>
          </p:nvPr>
        </p:nvSpPr>
        <p:spPr>
          <a:xfrm>
            <a:off x="2476500" y="5137736"/>
            <a:ext cx="8683625" cy="732840"/>
          </a:xfrm>
        </p:spPr>
        <p:txBody>
          <a:bodyPr rtlCol="0"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l-GR" noProof="0"/>
              <a:t>Κάντε κλικ για να επεξεργαστείτε τον υπότιτλο του υποδείγματος</a:t>
            </a:r>
          </a:p>
        </p:txBody>
      </p:sp>
      <p:sp>
        <p:nvSpPr>
          <p:cNvPr id="4" name="Θέση ημερομηνίας 3"/>
          <p:cNvSpPr>
            <a:spLocks noGrp="1"/>
          </p:cNvSpPr>
          <p:nvPr>
            <p:ph type="dt" sz="half" idx="10"/>
          </p:nvPr>
        </p:nvSpPr>
        <p:spPr>
          <a:xfrm>
            <a:off x="8932558" y="5870575"/>
            <a:ext cx="1600200" cy="377825"/>
          </a:xfrm>
        </p:spPr>
        <p:txBody>
          <a:bodyPr rtlCol="0"/>
          <a:lstStyle/>
          <a:p>
            <a:pPr rtl="0"/>
            <a:fld id="{C1EE05EF-7161-4B34-A2E2-38194279EDDB}" type="datetime1">
              <a:rPr lang="el-GR" noProof="0" smtClean="0"/>
              <a:t>14/3/2022</a:t>
            </a:fld>
            <a:endParaRPr lang="el-GR" noProof="0"/>
          </a:p>
        </p:txBody>
      </p:sp>
      <p:sp>
        <p:nvSpPr>
          <p:cNvPr id="5" name="Θέση υποσέλιδου 4"/>
          <p:cNvSpPr>
            <a:spLocks noGrp="1"/>
          </p:cNvSpPr>
          <p:nvPr>
            <p:ph type="ftr" sz="quarter" idx="11"/>
          </p:nvPr>
        </p:nvSpPr>
        <p:spPr>
          <a:xfrm>
            <a:off x="3962399" y="5870575"/>
            <a:ext cx="4893958" cy="377825"/>
          </a:xfrm>
        </p:spPr>
        <p:txBody>
          <a:bodyPr rtlCol="0"/>
          <a:lstStyle/>
          <a:p>
            <a:pPr rtl="0"/>
            <a:r>
              <a:rPr lang="el-GR" noProof="0"/>
              <a:t>Προσθήκη υποσέλιδου</a:t>
            </a:r>
          </a:p>
        </p:txBody>
      </p:sp>
      <p:sp>
        <p:nvSpPr>
          <p:cNvPr id="6" name="Θέση αριθμού διαφάνειας 5"/>
          <p:cNvSpPr>
            <a:spLocks noGrp="1"/>
          </p:cNvSpPr>
          <p:nvPr>
            <p:ph type="sldNum" sz="quarter" idx="12"/>
          </p:nvPr>
        </p:nvSpPr>
        <p:spPr>
          <a:xfrm>
            <a:off x="10608958" y="5870575"/>
            <a:ext cx="551167" cy="377825"/>
          </a:xfrm>
        </p:spPr>
        <p:txBody>
          <a:bodyPr rtlCol="0"/>
          <a:lstStyle/>
          <a:p>
            <a:pPr rtl="0"/>
            <a:fld id="{5D99DD2A-B520-4620-9B43-64B657BA2D42}" type="slidenum">
              <a:rPr lang="el-GR" noProof="0" smtClean="0"/>
              <a:t>‹#›</a:t>
            </a:fld>
            <a:endParaRPr lang="el-GR" noProof="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21CF189D-6836-4034-8F21-805852FFA378}"/>
              </a:ext>
            </a:extLst>
          </p:cNvPr>
          <p:cNvSpPr/>
          <p:nvPr/>
        </p:nvSpPr>
        <p:spPr>
          <a:xfrm>
            <a:off x="245534" y="173039"/>
            <a:ext cx="8532284" cy="651192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16:creationId xmlns:a16="http://schemas.microsoft.com/office/drawing/2014/main" id="{E5AB742E-9F6E-4E8F-B976-E07C03C9E8A5}"/>
              </a:ext>
            </a:extLst>
          </p:cNvPr>
          <p:cNvSpPr/>
          <p:nvPr/>
        </p:nvSpPr>
        <p:spPr>
          <a:xfrm>
            <a:off x="9021234" y="173039"/>
            <a:ext cx="2925233" cy="65119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9">
            <a:extLst>
              <a:ext uri="{FF2B5EF4-FFF2-40B4-BE49-F238E27FC236}">
                <a16:creationId xmlns:a16="http://schemas.microsoft.com/office/drawing/2014/main" id="{9736C735-7D62-436D-8B59-0F8DB69AA186}"/>
              </a:ext>
            </a:extLst>
          </p:cNvPr>
          <p:cNvSpPr/>
          <p:nvPr/>
        </p:nvSpPr>
        <p:spPr>
          <a:xfrm>
            <a:off x="9156700" y="274639"/>
            <a:ext cx="2652184" cy="6308725"/>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1" y="607392"/>
            <a:ext cx="2430780" cy="1645920"/>
          </a:xfrm>
        </p:spPr>
        <p:txBody>
          <a:bodyPr anchor="b">
            <a:normAutofit/>
          </a:bodyPr>
          <a:lstStyle>
            <a:lvl1pPr algn="l" defTabSz="914400" rtl="0" eaLnBrk="1" latinLnBrk="0" hangingPunct="1">
              <a:lnSpc>
                <a:spcPct val="90000"/>
              </a:lnSpc>
              <a:spcBef>
                <a:spcPct val="0"/>
              </a:spcBef>
              <a:buNone/>
              <a:defRPr lang="en-US" sz="24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891968" y="907143"/>
            <a:ext cx="7238475" cy="5043714"/>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1" y="2286000"/>
            <a:ext cx="2430780" cy="3505200"/>
          </a:xfrm>
        </p:spPr>
        <p:txBody>
          <a:bodyPr>
            <a:normAutofit/>
          </a:bodyPr>
          <a:lstStyle>
            <a:lvl1pPr marL="0" indent="0">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B0F1BD0C-9E40-4A89-9A6A-D97224639FE3}"/>
              </a:ext>
            </a:extLst>
          </p:cNvPr>
          <p:cNvSpPr>
            <a:spLocks noGrp="1"/>
          </p:cNvSpPr>
          <p:nvPr>
            <p:ph type="dt" sz="half" idx="10"/>
          </p:nvPr>
        </p:nvSpPr>
        <p:spPr/>
        <p:txBody>
          <a:bodyPr/>
          <a:lstStyle>
            <a:lvl1pPr>
              <a:defRPr/>
            </a:lvl1pPr>
          </a:lstStyle>
          <a:p>
            <a:pPr>
              <a:defRPr/>
            </a:pPr>
            <a:fld id="{1B23E8D2-1573-4183-8435-6358B816F107}" type="datetimeFigureOut">
              <a:rPr lang="el-GR"/>
              <a:pPr>
                <a:defRPr/>
              </a:pPr>
              <a:t>14/3/2022</a:t>
            </a:fld>
            <a:endParaRPr lang="el-GR"/>
          </a:p>
        </p:txBody>
      </p:sp>
      <p:sp>
        <p:nvSpPr>
          <p:cNvPr id="9" name="Footer Placeholder 8">
            <a:extLst>
              <a:ext uri="{FF2B5EF4-FFF2-40B4-BE49-F238E27FC236}">
                <a16:creationId xmlns:a16="http://schemas.microsoft.com/office/drawing/2014/main" id="{7691602F-E00F-452A-8BFB-9A3F8C162872}"/>
              </a:ext>
            </a:extLst>
          </p:cNvPr>
          <p:cNvSpPr>
            <a:spLocks noGrp="1"/>
          </p:cNvSpPr>
          <p:nvPr>
            <p:ph type="ftr" sz="quarter" idx="11"/>
          </p:nvPr>
        </p:nvSpPr>
        <p:spPr/>
        <p:txBody>
          <a:bodyPr/>
          <a:lstStyle>
            <a:lvl1pPr algn="r">
              <a:defRPr/>
            </a:lvl1pPr>
          </a:lstStyle>
          <a:p>
            <a:pPr>
              <a:defRPr/>
            </a:pPr>
            <a:endParaRPr lang="el-GR"/>
          </a:p>
        </p:txBody>
      </p:sp>
      <p:sp>
        <p:nvSpPr>
          <p:cNvPr id="10" name="Slide Number Placeholder 10">
            <a:extLst>
              <a:ext uri="{FF2B5EF4-FFF2-40B4-BE49-F238E27FC236}">
                <a16:creationId xmlns:a16="http://schemas.microsoft.com/office/drawing/2014/main" id="{FB6BDC5B-6A7F-45B7-9AAD-31B3797442E8}"/>
              </a:ext>
            </a:extLst>
          </p:cNvPr>
          <p:cNvSpPr>
            <a:spLocks noGrp="1"/>
          </p:cNvSpPr>
          <p:nvPr>
            <p:ph type="sldNum" sz="quarter" idx="12"/>
          </p:nvPr>
        </p:nvSpPr>
        <p:spPr>
          <a:xfrm>
            <a:off x="10392834" y="6310314"/>
            <a:ext cx="1464733" cy="274637"/>
          </a:xfrm>
        </p:spPr>
        <p:txBody>
          <a:bodyPr/>
          <a:lstStyle>
            <a:lvl1pPr>
              <a:defRPr>
                <a:solidFill>
                  <a:srgbClr val="FFFFFF"/>
                </a:solidFill>
              </a:defRPr>
            </a:lvl1pPr>
          </a:lstStyle>
          <a:p>
            <a:fld id="{D3D9DA1A-4E58-4B2B-A8E2-2595AFF16B32}" type="slidenum">
              <a:rPr lang="el-GR" altLang="el-GR"/>
              <a:pPr/>
              <a:t>‹#›</a:t>
            </a:fld>
            <a:endParaRPr lang="el-GR" altLang="el-GR"/>
          </a:p>
        </p:txBody>
      </p:sp>
    </p:spTree>
    <p:extLst>
      <p:ext uri="{BB962C8B-B14F-4D97-AF65-F5344CB8AC3E}">
        <p14:creationId xmlns:p14="http://schemas.microsoft.com/office/powerpoint/2010/main" val="11584445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6E995BD8-6169-42FB-82F2-C96A45A03600}"/>
              </a:ext>
            </a:extLst>
          </p:cNvPr>
          <p:cNvSpPr/>
          <p:nvPr/>
        </p:nvSpPr>
        <p:spPr>
          <a:xfrm>
            <a:off x="9021234" y="173039"/>
            <a:ext cx="2925233" cy="65119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8">
            <a:extLst>
              <a:ext uri="{FF2B5EF4-FFF2-40B4-BE49-F238E27FC236}">
                <a16:creationId xmlns:a16="http://schemas.microsoft.com/office/drawing/2014/main" id="{9F472A1D-CF46-4D69-8781-B31C49B3B455}"/>
              </a:ext>
            </a:extLst>
          </p:cNvPr>
          <p:cNvSpPr/>
          <p:nvPr/>
        </p:nvSpPr>
        <p:spPr>
          <a:xfrm>
            <a:off x="9156700" y="274639"/>
            <a:ext cx="2652184" cy="6308725"/>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4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173736"/>
            <a:ext cx="8531352" cy="6510528"/>
          </a:xfrm>
          <a:solidFill>
            <a:schemeClr val="accent1">
              <a:lumMod val="60000"/>
              <a:lumOff val="40000"/>
            </a:schemeClr>
          </a:solidFill>
          <a:ln>
            <a:noFill/>
          </a:ln>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3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a:extLst>
              <a:ext uri="{FF2B5EF4-FFF2-40B4-BE49-F238E27FC236}">
                <a16:creationId xmlns:a16="http://schemas.microsoft.com/office/drawing/2014/main" id="{B34FBC6A-0F24-4CAF-8278-615F6D8D1A28}"/>
              </a:ext>
            </a:extLst>
          </p:cNvPr>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a:defRPr/>
            </a:pPr>
            <a:fld id="{FC3B29CE-C62A-48F3-A277-4C1B79E4B08E}" type="datetimeFigureOut">
              <a:rPr lang="el-GR"/>
              <a:pPr>
                <a:defRPr/>
              </a:pPr>
              <a:t>14/3/2022</a:t>
            </a:fld>
            <a:endParaRPr lang="el-GR"/>
          </a:p>
        </p:txBody>
      </p:sp>
      <p:sp>
        <p:nvSpPr>
          <p:cNvPr id="8" name="Footer Placeholder 5">
            <a:extLst>
              <a:ext uri="{FF2B5EF4-FFF2-40B4-BE49-F238E27FC236}">
                <a16:creationId xmlns:a16="http://schemas.microsoft.com/office/drawing/2014/main" id="{7775D6C2-29BA-461A-8A47-13C1059EB7B4}"/>
              </a:ext>
            </a:extLst>
          </p:cNvPr>
          <p:cNvSpPr>
            <a:spLocks noGrp="1"/>
          </p:cNvSpPr>
          <p:nvPr>
            <p:ph type="ftr" sz="quarter" idx="11"/>
          </p:nvPr>
        </p:nvSpPr>
        <p:spPr/>
        <p:txBody>
          <a:bodyPr/>
          <a:lstStyle>
            <a:lvl1pPr marL="0" algn="r" defTabSz="914400" rtl="0" eaLnBrk="1" latinLnBrk="0" hangingPunct="1">
              <a:defRPr lang="en-US" sz="900" kern="1200">
                <a:solidFill>
                  <a:srgbClr val="FFFFFF"/>
                </a:solidFill>
                <a:effectLst>
                  <a:outerShdw blurRad="12700" dist="6350" dir="2700000" algn="tl" rotWithShape="0">
                    <a:prstClr val="black">
                      <a:alpha val="40000"/>
                    </a:prstClr>
                  </a:outerShdw>
                </a:effectLst>
                <a:latin typeface="+mn-lt"/>
                <a:ea typeface="+mn-ea"/>
                <a:cs typeface="+mn-cs"/>
              </a:defRPr>
            </a:lvl1pPr>
          </a:lstStyle>
          <a:p>
            <a:pPr>
              <a:defRPr/>
            </a:pPr>
            <a:endParaRPr lang="el-GR"/>
          </a:p>
        </p:txBody>
      </p:sp>
      <p:sp>
        <p:nvSpPr>
          <p:cNvPr id="9" name="Slide Number Placeholder 6">
            <a:extLst>
              <a:ext uri="{FF2B5EF4-FFF2-40B4-BE49-F238E27FC236}">
                <a16:creationId xmlns:a16="http://schemas.microsoft.com/office/drawing/2014/main" id="{44049C4D-F77C-4EFF-A285-260CE2A85796}"/>
              </a:ext>
            </a:extLst>
          </p:cNvPr>
          <p:cNvSpPr>
            <a:spLocks noGrp="1"/>
          </p:cNvSpPr>
          <p:nvPr>
            <p:ph type="sldNum" sz="quarter" idx="12"/>
          </p:nvPr>
        </p:nvSpPr>
        <p:spPr>
          <a:xfrm>
            <a:off x="10397068" y="6308725"/>
            <a:ext cx="1462617" cy="274638"/>
          </a:xfrm>
        </p:spPr>
        <p:txBody>
          <a:bodyPr/>
          <a:lstStyle>
            <a:lvl1pPr>
              <a:defRPr>
                <a:solidFill>
                  <a:srgbClr val="FFFFFF"/>
                </a:solidFill>
              </a:defRPr>
            </a:lvl1pPr>
          </a:lstStyle>
          <a:p>
            <a:fld id="{54379785-F244-4E87-B448-6388966D90FC}" type="slidenum">
              <a:rPr lang="el-GR" altLang="el-GR"/>
              <a:pPr/>
              <a:t>‹#›</a:t>
            </a:fld>
            <a:endParaRPr lang="el-GR" altLang="el-GR"/>
          </a:p>
        </p:txBody>
      </p:sp>
    </p:spTree>
    <p:extLst>
      <p:ext uri="{BB962C8B-B14F-4D97-AF65-F5344CB8AC3E}">
        <p14:creationId xmlns:p14="http://schemas.microsoft.com/office/powerpoint/2010/main" val="34659540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917D92A-F95D-4F34-B221-18BCA036BB0F}"/>
              </a:ext>
            </a:extLst>
          </p:cNvPr>
          <p:cNvSpPr>
            <a:spLocks noGrp="1"/>
          </p:cNvSpPr>
          <p:nvPr>
            <p:ph type="dt" sz="half" idx="10"/>
          </p:nvPr>
        </p:nvSpPr>
        <p:spPr/>
        <p:txBody>
          <a:bodyPr/>
          <a:lstStyle>
            <a:lvl1pPr>
              <a:defRPr/>
            </a:lvl1pPr>
          </a:lstStyle>
          <a:p>
            <a:pPr>
              <a:defRPr/>
            </a:pPr>
            <a:fld id="{D43F139C-81BE-4D77-97CD-78089D8AE9DF}" type="datetimeFigureOut">
              <a:rPr lang="el-GR"/>
              <a:pPr>
                <a:defRPr/>
              </a:pPr>
              <a:t>14/3/2022</a:t>
            </a:fld>
            <a:endParaRPr lang="el-GR"/>
          </a:p>
        </p:txBody>
      </p:sp>
      <p:sp>
        <p:nvSpPr>
          <p:cNvPr id="5" name="Footer Placeholder 4">
            <a:extLst>
              <a:ext uri="{FF2B5EF4-FFF2-40B4-BE49-F238E27FC236}">
                <a16:creationId xmlns:a16="http://schemas.microsoft.com/office/drawing/2014/main" id="{DE8C08A1-5EFD-4540-A5B7-C74A5AC294C6}"/>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31DFE8DE-50E7-4F5E-99D4-CE01622E432B}"/>
              </a:ext>
            </a:extLst>
          </p:cNvPr>
          <p:cNvSpPr>
            <a:spLocks noGrp="1"/>
          </p:cNvSpPr>
          <p:nvPr>
            <p:ph type="sldNum" sz="quarter" idx="12"/>
          </p:nvPr>
        </p:nvSpPr>
        <p:spPr/>
        <p:txBody>
          <a:bodyPr/>
          <a:lstStyle>
            <a:lvl1pPr>
              <a:defRPr/>
            </a:lvl1pPr>
          </a:lstStyle>
          <a:p>
            <a:fld id="{F57D6FF1-D507-4049-8A26-03846A011F69}" type="slidenum">
              <a:rPr lang="el-GR" altLang="el-GR"/>
              <a:pPr/>
              <a:t>‹#›</a:t>
            </a:fld>
            <a:endParaRPr lang="el-GR" altLang="el-GR"/>
          </a:p>
        </p:txBody>
      </p:sp>
    </p:spTree>
    <p:extLst>
      <p:ext uri="{BB962C8B-B14F-4D97-AF65-F5344CB8AC3E}">
        <p14:creationId xmlns:p14="http://schemas.microsoft.com/office/powerpoint/2010/main" val="38312774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706A343-479E-464D-B142-3F61D266A970}"/>
              </a:ext>
            </a:extLst>
          </p:cNvPr>
          <p:cNvSpPr>
            <a:spLocks noGrp="1"/>
          </p:cNvSpPr>
          <p:nvPr>
            <p:ph type="dt" sz="half" idx="10"/>
          </p:nvPr>
        </p:nvSpPr>
        <p:spPr/>
        <p:txBody>
          <a:bodyPr/>
          <a:lstStyle>
            <a:lvl1pPr>
              <a:defRPr/>
            </a:lvl1pPr>
          </a:lstStyle>
          <a:p>
            <a:pPr>
              <a:defRPr/>
            </a:pPr>
            <a:fld id="{CA8DC59C-FD18-40F2-93C2-666E8398E35B}" type="datetimeFigureOut">
              <a:rPr lang="el-GR"/>
              <a:pPr>
                <a:defRPr/>
              </a:pPr>
              <a:t>14/3/2022</a:t>
            </a:fld>
            <a:endParaRPr lang="el-GR"/>
          </a:p>
        </p:txBody>
      </p:sp>
      <p:sp>
        <p:nvSpPr>
          <p:cNvPr id="5" name="Footer Placeholder 4">
            <a:extLst>
              <a:ext uri="{FF2B5EF4-FFF2-40B4-BE49-F238E27FC236}">
                <a16:creationId xmlns:a16="http://schemas.microsoft.com/office/drawing/2014/main" id="{ACC88423-1E93-4A60-88F4-2974BF4CBF84}"/>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5F0BE9CF-FCD0-4BF7-8BAA-BD6455D964A1}"/>
              </a:ext>
            </a:extLst>
          </p:cNvPr>
          <p:cNvSpPr>
            <a:spLocks noGrp="1"/>
          </p:cNvSpPr>
          <p:nvPr>
            <p:ph type="sldNum" sz="quarter" idx="12"/>
          </p:nvPr>
        </p:nvSpPr>
        <p:spPr/>
        <p:txBody>
          <a:bodyPr/>
          <a:lstStyle>
            <a:lvl1pPr>
              <a:defRPr/>
            </a:lvl1pPr>
          </a:lstStyle>
          <a:p>
            <a:fld id="{ABFF2F1E-CFBA-409A-8A26-E5E6BD881C8E}" type="slidenum">
              <a:rPr lang="el-GR" altLang="el-GR"/>
              <a:pPr/>
              <a:t>‹#›</a:t>
            </a:fld>
            <a:endParaRPr lang="el-GR" altLang="el-GR"/>
          </a:p>
        </p:txBody>
      </p:sp>
    </p:spTree>
    <p:extLst>
      <p:ext uri="{BB962C8B-B14F-4D97-AF65-F5344CB8AC3E}">
        <p14:creationId xmlns:p14="http://schemas.microsoft.com/office/powerpoint/2010/main" val="13683718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cxnSp>
        <p:nvCxnSpPr>
          <p:cNvPr id="4" name="Straight Connector 8">
            <a:extLst>
              <a:ext uri="{FF2B5EF4-FFF2-40B4-BE49-F238E27FC236}">
                <a16:creationId xmlns:a16="http://schemas.microsoft.com/office/drawing/2014/main" id="{A9BADDF5-7FBB-4F35-8753-86C336C557CC}"/>
              </a:ext>
            </a:extLst>
          </p:cNvPr>
          <p:cNvCxnSpPr/>
          <p:nvPr/>
        </p:nvCxnSpPr>
        <p:spPr>
          <a:xfrm flipV="1">
            <a:off x="8386233" y="5264150"/>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Rectangle 9">
            <a:extLst>
              <a:ext uri="{FF2B5EF4-FFF2-40B4-BE49-F238E27FC236}">
                <a16:creationId xmlns:a16="http://schemas.microsoft.com/office/drawing/2014/main" id="{24B7C47C-06CE-4698-A3FC-BF98D1ECD116}"/>
              </a:ext>
            </a:extLst>
          </p:cNvPr>
          <p:cNvSpPr/>
          <p:nvPr/>
        </p:nvSpPr>
        <p:spPr>
          <a:xfrm>
            <a:off x="0" y="0"/>
            <a:ext cx="12192000"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lstStyle>
            <a:lvl1pPr algn="r">
              <a:defRPr sz="44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Date Placeholder 3">
            <a:extLst>
              <a:ext uri="{FF2B5EF4-FFF2-40B4-BE49-F238E27FC236}">
                <a16:creationId xmlns:a16="http://schemas.microsoft.com/office/drawing/2014/main" id="{78610E84-3E70-4BE9-9009-DCC800A6C479}"/>
              </a:ext>
            </a:extLst>
          </p:cNvPr>
          <p:cNvSpPr>
            <a:spLocks noGrp="1"/>
          </p:cNvSpPr>
          <p:nvPr>
            <p:ph type="dt" sz="half" idx="10"/>
          </p:nvPr>
        </p:nvSpPr>
        <p:spPr/>
        <p:txBody>
          <a:bodyPr/>
          <a:lstStyle>
            <a:lvl1pPr algn="l">
              <a:defRPr/>
            </a:lvl1pPr>
          </a:lstStyle>
          <a:p>
            <a:pPr>
              <a:defRPr/>
            </a:pPr>
            <a:fld id="{B898710E-6DA3-4374-AAA4-51E1255521E5}" type="datetimeFigureOut">
              <a:rPr lang="el-GR"/>
              <a:pPr>
                <a:defRPr/>
              </a:pPr>
              <a:t>14/3/2022</a:t>
            </a:fld>
            <a:endParaRPr lang="el-GR"/>
          </a:p>
        </p:txBody>
      </p:sp>
      <p:sp>
        <p:nvSpPr>
          <p:cNvPr id="7" name="Footer Placeholder 4">
            <a:extLst>
              <a:ext uri="{FF2B5EF4-FFF2-40B4-BE49-F238E27FC236}">
                <a16:creationId xmlns:a16="http://schemas.microsoft.com/office/drawing/2014/main" id="{22B3072B-6AC0-49BA-829B-00621C094442}"/>
              </a:ext>
            </a:extLst>
          </p:cNvPr>
          <p:cNvSpPr>
            <a:spLocks noGrp="1"/>
          </p:cNvSpPr>
          <p:nvPr>
            <p:ph type="ftr" sz="quarter" idx="11"/>
          </p:nvPr>
        </p:nvSpPr>
        <p:spPr/>
        <p:txBody>
          <a:bodyPr/>
          <a:lstStyle>
            <a:lvl1pPr>
              <a:defRPr/>
            </a:lvl1pPr>
          </a:lstStyle>
          <a:p>
            <a:pPr>
              <a:defRPr/>
            </a:pPr>
            <a:endParaRPr lang="el-GR"/>
          </a:p>
        </p:txBody>
      </p:sp>
      <p:sp>
        <p:nvSpPr>
          <p:cNvPr id="8" name="Slide Number Placeholder 5">
            <a:extLst>
              <a:ext uri="{FF2B5EF4-FFF2-40B4-BE49-F238E27FC236}">
                <a16:creationId xmlns:a16="http://schemas.microsoft.com/office/drawing/2014/main" id="{9875BD94-C344-420B-9F66-CD1CFE907A51}"/>
              </a:ext>
            </a:extLst>
          </p:cNvPr>
          <p:cNvSpPr>
            <a:spLocks noGrp="1"/>
          </p:cNvSpPr>
          <p:nvPr>
            <p:ph type="sldNum" sz="quarter" idx="12"/>
          </p:nvPr>
        </p:nvSpPr>
        <p:spPr/>
        <p:txBody>
          <a:bodyPr/>
          <a:lstStyle>
            <a:lvl1pPr>
              <a:defRPr/>
            </a:lvl1pPr>
          </a:lstStyle>
          <a:p>
            <a:fld id="{82EE80FA-903E-461C-B86C-00D75A312902}" type="slidenum">
              <a:rPr lang="el-GR" altLang="el-GR"/>
              <a:pPr/>
              <a:t>‹#›</a:t>
            </a:fld>
            <a:endParaRPr lang="el-GR" altLang="el-GR"/>
          </a:p>
        </p:txBody>
      </p:sp>
    </p:spTree>
    <p:extLst>
      <p:ext uri="{BB962C8B-B14F-4D97-AF65-F5344CB8AC3E}">
        <p14:creationId xmlns:p14="http://schemas.microsoft.com/office/powerpoint/2010/main" val="20580892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BD2604-ECAF-474C-A1EA-FEBE46046025}"/>
              </a:ext>
            </a:extLst>
          </p:cNvPr>
          <p:cNvSpPr>
            <a:spLocks noGrp="1"/>
          </p:cNvSpPr>
          <p:nvPr>
            <p:ph type="dt" sz="half" idx="10"/>
          </p:nvPr>
        </p:nvSpPr>
        <p:spPr/>
        <p:txBody>
          <a:bodyPr/>
          <a:lstStyle>
            <a:lvl1pPr>
              <a:defRPr/>
            </a:lvl1pPr>
          </a:lstStyle>
          <a:p>
            <a:pPr>
              <a:defRPr/>
            </a:pPr>
            <a:fld id="{9C0085A2-3D95-4793-B450-3065AB6DB1E4}" type="datetimeFigureOut">
              <a:rPr lang="el-GR"/>
              <a:pPr>
                <a:defRPr/>
              </a:pPr>
              <a:t>14/3/2022</a:t>
            </a:fld>
            <a:endParaRPr lang="el-GR"/>
          </a:p>
        </p:txBody>
      </p:sp>
      <p:sp>
        <p:nvSpPr>
          <p:cNvPr id="5" name="Footer Placeholder 4">
            <a:extLst>
              <a:ext uri="{FF2B5EF4-FFF2-40B4-BE49-F238E27FC236}">
                <a16:creationId xmlns:a16="http://schemas.microsoft.com/office/drawing/2014/main" id="{40972967-2B2C-42BA-B6B5-8F6395D928AE}"/>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7FC33E1F-EB5A-420F-992B-D68C80B04886}"/>
              </a:ext>
            </a:extLst>
          </p:cNvPr>
          <p:cNvSpPr>
            <a:spLocks noGrp="1"/>
          </p:cNvSpPr>
          <p:nvPr>
            <p:ph type="sldNum" sz="quarter" idx="12"/>
          </p:nvPr>
        </p:nvSpPr>
        <p:spPr/>
        <p:txBody>
          <a:bodyPr/>
          <a:lstStyle>
            <a:lvl1pPr>
              <a:defRPr/>
            </a:lvl1pPr>
          </a:lstStyle>
          <a:p>
            <a:fld id="{192EFB30-A055-4D81-A249-CBD6985ED24D}" type="slidenum">
              <a:rPr lang="el-GR" altLang="el-GR"/>
              <a:pPr/>
              <a:t>‹#›</a:t>
            </a:fld>
            <a:endParaRPr lang="el-GR" altLang="el-GR"/>
          </a:p>
        </p:txBody>
      </p:sp>
    </p:spTree>
    <p:extLst>
      <p:ext uri="{BB962C8B-B14F-4D97-AF65-F5344CB8AC3E}">
        <p14:creationId xmlns:p14="http://schemas.microsoft.com/office/powerpoint/2010/main" val="13126437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8">
            <a:extLst>
              <a:ext uri="{FF2B5EF4-FFF2-40B4-BE49-F238E27FC236}">
                <a16:creationId xmlns:a16="http://schemas.microsoft.com/office/drawing/2014/main" id="{9C5993EC-E8DB-463F-A755-CBCCBEBFA8C4}"/>
              </a:ext>
            </a:extLst>
          </p:cNvPr>
          <p:cNvSpPr/>
          <p:nvPr/>
        </p:nvSpPr>
        <p:spPr>
          <a:xfrm>
            <a:off x="0" y="0"/>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 name="Straight Connector 9">
            <a:extLst>
              <a:ext uri="{FF2B5EF4-FFF2-40B4-BE49-F238E27FC236}">
                <a16:creationId xmlns:a16="http://schemas.microsoft.com/office/drawing/2014/main" id="{502A3FFD-90DE-40BD-9ED7-18955BB7CB8A}"/>
              </a:ext>
            </a:extLst>
          </p:cNvPr>
          <p:cNvCxnSpPr/>
          <p:nvPr/>
        </p:nvCxnSpPr>
        <p:spPr>
          <a:xfrm flipV="1">
            <a:off x="8386233" y="5264150"/>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4960137"/>
            <a:ext cx="7772400" cy="1463040"/>
          </a:xfrm>
        </p:spPr>
        <p:txBody>
          <a:bodyPr/>
          <a:lstStyle>
            <a:lvl1pPr algn="r">
              <a:defRPr sz="44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Date Placeholder 3">
            <a:extLst>
              <a:ext uri="{FF2B5EF4-FFF2-40B4-BE49-F238E27FC236}">
                <a16:creationId xmlns:a16="http://schemas.microsoft.com/office/drawing/2014/main" id="{8D15C3E8-917E-49B6-ADE1-961322A02606}"/>
              </a:ext>
            </a:extLst>
          </p:cNvPr>
          <p:cNvSpPr>
            <a:spLocks noGrp="1"/>
          </p:cNvSpPr>
          <p:nvPr>
            <p:ph type="dt" sz="half" idx="10"/>
          </p:nvPr>
        </p:nvSpPr>
        <p:spPr/>
        <p:txBody>
          <a:bodyPr/>
          <a:lstStyle>
            <a:lvl1pPr>
              <a:defRPr/>
            </a:lvl1pPr>
          </a:lstStyle>
          <a:p>
            <a:pPr>
              <a:defRPr/>
            </a:pPr>
            <a:fld id="{038BD11D-DA8C-4C5B-8A53-52C9F6428526}" type="datetimeFigureOut">
              <a:rPr lang="el-GR"/>
              <a:pPr>
                <a:defRPr/>
              </a:pPr>
              <a:t>14/3/2022</a:t>
            </a:fld>
            <a:endParaRPr lang="el-GR"/>
          </a:p>
        </p:txBody>
      </p:sp>
      <p:sp>
        <p:nvSpPr>
          <p:cNvPr id="7" name="Footer Placeholder 4">
            <a:extLst>
              <a:ext uri="{FF2B5EF4-FFF2-40B4-BE49-F238E27FC236}">
                <a16:creationId xmlns:a16="http://schemas.microsoft.com/office/drawing/2014/main" id="{25D2C4EF-E30B-408A-9484-25F729822DA6}"/>
              </a:ext>
            </a:extLst>
          </p:cNvPr>
          <p:cNvSpPr>
            <a:spLocks noGrp="1"/>
          </p:cNvSpPr>
          <p:nvPr>
            <p:ph type="ftr" sz="quarter" idx="11"/>
          </p:nvPr>
        </p:nvSpPr>
        <p:spPr/>
        <p:txBody>
          <a:bodyPr/>
          <a:lstStyle>
            <a:lvl1pPr>
              <a:defRPr/>
            </a:lvl1pPr>
          </a:lstStyle>
          <a:p>
            <a:pPr>
              <a:defRPr/>
            </a:pPr>
            <a:endParaRPr lang="el-GR"/>
          </a:p>
        </p:txBody>
      </p:sp>
      <p:sp>
        <p:nvSpPr>
          <p:cNvPr id="8" name="Slide Number Placeholder 5">
            <a:extLst>
              <a:ext uri="{FF2B5EF4-FFF2-40B4-BE49-F238E27FC236}">
                <a16:creationId xmlns:a16="http://schemas.microsoft.com/office/drawing/2014/main" id="{DA384397-5451-4487-9CBC-51880144C67B}"/>
              </a:ext>
            </a:extLst>
          </p:cNvPr>
          <p:cNvSpPr>
            <a:spLocks noGrp="1"/>
          </p:cNvSpPr>
          <p:nvPr>
            <p:ph type="sldNum" sz="quarter" idx="12"/>
          </p:nvPr>
        </p:nvSpPr>
        <p:spPr/>
        <p:txBody>
          <a:bodyPr/>
          <a:lstStyle>
            <a:lvl1pPr>
              <a:defRPr/>
            </a:lvl1pPr>
          </a:lstStyle>
          <a:p>
            <a:fld id="{1F271800-57AD-4F4E-8C53-63C3B1D8BECD}" type="slidenum">
              <a:rPr lang="el-GR" altLang="el-GR"/>
              <a:pPr/>
              <a:t>‹#›</a:t>
            </a:fld>
            <a:endParaRPr lang="el-GR" altLang="el-GR"/>
          </a:p>
        </p:txBody>
      </p:sp>
    </p:spTree>
    <p:extLst>
      <p:ext uri="{BB962C8B-B14F-4D97-AF65-F5344CB8AC3E}">
        <p14:creationId xmlns:p14="http://schemas.microsoft.com/office/powerpoint/2010/main" val="42669846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83C241FE-8C91-41B5-91A1-7E886F55FBA8}"/>
              </a:ext>
            </a:extLst>
          </p:cNvPr>
          <p:cNvSpPr>
            <a:spLocks noGrp="1"/>
          </p:cNvSpPr>
          <p:nvPr>
            <p:ph type="dt" sz="half" idx="10"/>
          </p:nvPr>
        </p:nvSpPr>
        <p:spPr/>
        <p:txBody>
          <a:bodyPr/>
          <a:lstStyle>
            <a:lvl1pPr>
              <a:defRPr/>
            </a:lvl1pPr>
          </a:lstStyle>
          <a:p>
            <a:pPr>
              <a:defRPr/>
            </a:pPr>
            <a:fld id="{D9D25270-C2F8-4955-B13D-F6C02EAD554C}" type="datetimeFigureOut">
              <a:rPr lang="el-GR"/>
              <a:pPr>
                <a:defRPr/>
              </a:pPr>
              <a:t>14/3/2022</a:t>
            </a:fld>
            <a:endParaRPr lang="el-GR"/>
          </a:p>
        </p:txBody>
      </p:sp>
      <p:sp>
        <p:nvSpPr>
          <p:cNvPr id="6" name="Footer Placeholder 4">
            <a:extLst>
              <a:ext uri="{FF2B5EF4-FFF2-40B4-BE49-F238E27FC236}">
                <a16:creationId xmlns:a16="http://schemas.microsoft.com/office/drawing/2014/main" id="{05358771-C21F-4139-B320-7120D0E4EE66}"/>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86B779DB-0E3C-4C58-902C-2506BF92FD5F}"/>
              </a:ext>
            </a:extLst>
          </p:cNvPr>
          <p:cNvSpPr>
            <a:spLocks noGrp="1"/>
          </p:cNvSpPr>
          <p:nvPr>
            <p:ph type="sldNum" sz="quarter" idx="12"/>
          </p:nvPr>
        </p:nvSpPr>
        <p:spPr/>
        <p:txBody>
          <a:bodyPr/>
          <a:lstStyle>
            <a:lvl1pPr>
              <a:defRPr/>
            </a:lvl1pPr>
          </a:lstStyle>
          <a:p>
            <a:fld id="{E8079D9A-24B5-4CB2-AB31-E9F34A117B4D}" type="slidenum">
              <a:rPr lang="el-GR" altLang="el-GR"/>
              <a:pPr/>
              <a:t>‹#›</a:t>
            </a:fld>
            <a:endParaRPr lang="el-GR" altLang="el-GR"/>
          </a:p>
        </p:txBody>
      </p:sp>
    </p:spTree>
    <p:extLst>
      <p:ext uri="{BB962C8B-B14F-4D97-AF65-F5344CB8AC3E}">
        <p14:creationId xmlns:p14="http://schemas.microsoft.com/office/powerpoint/2010/main" val="28482073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2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989320"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6C4B00B5-935F-410E-A97A-3B12E64D2AAF}"/>
              </a:ext>
            </a:extLst>
          </p:cNvPr>
          <p:cNvSpPr>
            <a:spLocks noGrp="1"/>
          </p:cNvSpPr>
          <p:nvPr>
            <p:ph type="dt" sz="half" idx="10"/>
          </p:nvPr>
        </p:nvSpPr>
        <p:spPr/>
        <p:txBody>
          <a:bodyPr/>
          <a:lstStyle>
            <a:lvl1pPr>
              <a:defRPr/>
            </a:lvl1pPr>
          </a:lstStyle>
          <a:p>
            <a:pPr>
              <a:defRPr/>
            </a:pPr>
            <a:fld id="{315DB369-3D8D-4EDC-92DF-5694B314D792}" type="datetimeFigureOut">
              <a:rPr lang="el-GR"/>
              <a:pPr>
                <a:defRPr/>
              </a:pPr>
              <a:t>14/3/2022</a:t>
            </a:fld>
            <a:endParaRPr lang="el-GR"/>
          </a:p>
        </p:txBody>
      </p:sp>
      <p:sp>
        <p:nvSpPr>
          <p:cNvPr id="8" name="Footer Placeholder 4">
            <a:extLst>
              <a:ext uri="{FF2B5EF4-FFF2-40B4-BE49-F238E27FC236}">
                <a16:creationId xmlns:a16="http://schemas.microsoft.com/office/drawing/2014/main" id="{1E43FC30-755C-433E-92E3-A5BCA5CC8203}"/>
              </a:ext>
            </a:extLst>
          </p:cNvPr>
          <p:cNvSpPr>
            <a:spLocks noGrp="1"/>
          </p:cNvSpPr>
          <p:nvPr>
            <p:ph type="ftr" sz="quarter" idx="11"/>
          </p:nvPr>
        </p:nvSpPr>
        <p:spPr/>
        <p:txBody>
          <a:bodyPr/>
          <a:lstStyle>
            <a:lvl1pPr>
              <a:defRPr/>
            </a:lvl1pPr>
          </a:lstStyle>
          <a:p>
            <a:pPr>
              <a:defRPr/>
            </a:pPr>
            <a:endParaRPr lang="el-GR"/>
          </a:p>
        </p:txBody>
      </p:sp>
      <p:sp>
        <p:nvSpPr>
          <p:cNvPr id="9" name="Slide Number Placeholder 5">
            <a:extLst>
              <a:ext uri="{FF2B5EF4-FFF2-40B4-BE49-F238E27FC236}">
                <a16:creationId xmlns:a16="http://schemas.microsoft.com/office/drawing/2014/main" id="{60C84573-DB89-406A-AF68-D6B0D1B1D5BE}"/>
              </a:ext>
            </a:extLst>
          </p:cNvPr>
          <p:cNvSpPr>
            <a:spLocks noGrp="1"/>
          </p:cNvSpPr>
          <p:nvPr>
            <p:ph type="sldNum" sz="quarter" idx="12"/>
          </p:nvPr>
        </p:nvSpPr>
        <p:spPr/>
        <p:txBody>
          <a:bodyPr/>
          <a:lstStyle>
            <a:lvl1pPr>
              <a:defRPr/>
            </a:lvl1pPr>
          </a:lstStyle>
          <a:p>
            <a:fld id="{017A8720-512E-4620-A7DB-FFDEF68F16E4}" type="slidenum">
              <a:rPr lang="el-GR" altLang="el-GR"/>
              <a:pPr/>
              <a:t>‹#›</a:t>
            </a:fld>
            <a:endParaRPr lang="el-GR" altLang="el-GR"/>
          </a:p>
        </p:txBody>
      </p:sp>
    </p:spTree>
    <p:extLst>
      <p:ext uri="{BB962C8B-B14F-4D97-AF65-F5344CB8AC3E}">
        <p14:creationId xmlns:p14="http://schemas.microsoft.com/office/powerpoint/2010/main" val="4179607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a:extLst>
              <a:ext uri="{FF2B5EF4-FFF2-40B4-BE49-F238E27FC236}">
                <a16:creationId xmlns:a16="http://schemas.microsoft.com/office/drawing/2014/main" id="{DD96B6F1-0BDE-44B2-860D-0D2380C95F12}"/>
              </a:ext>
            </a:extLst>
          </p:cNvPr>
          <p:cNvSpPr>
            <a:spLocks noGrp="1"/>
          </p:cNvSpPr>
          <p:nvPr>
            <p:ph type="dt" sz="half" idx="10"/>
          </p:nvPr>
        </p:nvSpPr>
        <p:spPr/>
        <p:txBody>
          <a:bodyPr/>
          <a:lstStyle>
            <a:lvl1pPr>
              <a:defRPr/>
            </a:lvl1pPr>
          </a:lstStyle>
          <a:p>
            <a:pPr>
              <a:defRPr/>
            </a:pPr>
            <a:fld id="{3AE2EFC7-0AA0-4F25-AC33-FBF8D02B48BB}" type="datetimeFigureOut">
              <a:rPr lang="el-GR"/>
              <a:pPr>
                <a:defRPr/>
              </a:pPr>
              <a:t>14/3/2022</a:t>
            </a:fld>
            <a:endParaRPr lang="el-GR"/>
          </a:p>
        </p:txBody>
      </p:sp>
      <p:sp>
        <p:nvSpPr>
          <p:cNvPr id="4" name="Footer Placeholder 4">
            <a:extLst>
              <a:ext uri="{FF2B5EF4-FFF2-40B4-BE49-F238E27FC236}">
                <a16:creationId xmlns:a16="http://schemas.microsoft.com/office/drawing/2014/main" id="{E9F3CD9A-EF2B-4219-B804-8EC6DC74D31F}"/>
              </a:ext>
            </a:extLst>
          </p:cNvPr>
          <p:cNvSpPr>
            <a:spLocks noGrp="1"/>
          </p:cNvSpPr>
          <p:nvPr>
            <p:ph type="ftr" sz="quarter" idx="11"/>
          </p:nvPr>
        </p:nvSpPr>
        <p:spPr/>
        <p:txBody>
          <a:bodyPr/>
          <a:lstStyle>
            <a:lvl1pPr>
              <a:defRPr/>
            </a:lvl1pPr>
          </a:lstStyle>
          <a:p>
            <a:pPr>
              <a:defRPr/>
            </a:pPr>
            <a:endParaRPr lang="el-GR"/>
          </a:p>
        </p:txBody>
      </p:sp>
      <p:sp>
        <p:nvSpPr>
          <p:cNvPr id="5" name="Slide Number Placeholder 5">
            <a:extLst>
              <a:ext uri="{FF2B5EF4-FFF2-40B4-BE49-F238E27FC236}">
                <a16:creationId xmlns:a16="http://schemas.microsoft.com/office/drawing/2014/main" id="{6031057F-F45E-4625-9FAE-29347A98FEA1}"/>
              </a:ext>
            </a:extLst>
          </p:cNvPr>
          <p:cNvSpPr>
            <a:spLocks noGrp="1"/>
          </p:cNvSpPr>
          <p:nvPr>
            <p:ph type="sldNum" sz="quarter" idx="12"/>
          </p:nvPr>
        </p:nvSpPr>
        <p:spPr/>
        <p:txBody>
          <a:bodyPr/>
          <a:lstStyle>
            <a:lvl1pPr>
              <a:defRPr/>
            </a:lvl1pPr>
          </a:lstStyle>
          <a:p>
            <a:fld id="{FEBB2566-84F0-4931-B1D9-AD1F5A78C32E}" type="slidenum">
              <a:rPr lang="el-GR" altLang="el-GR"/>
              <a:pPr/>
              <a:t>‹#›</a:t>
            </a:fld>
            <a:endParaRPr lang="el-GR" altLang="el-GR"/>
          </a:p>
        </p:txBody>
      </p:sp>
    </p:spTree>
    <p:extLst>
      <p:ext uri="{BB962C8B-B14F-4D97-AF65-F5344CB8AC3E}">
        <p14:creationId xmlns:p14="http://schemas.microsoft.com/office/powerpoint/2010/main" val="3250822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pic>
        <p:nvPicPr>
          <p:cNvPr id="8" name="Εικόνα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Τίτλος 1"/>
          <p:cNvSpPr>
            <a:spLocks noGrp="1"/>
          </p:cNvSpPr>
          <p:nvPr>
            <p:ph type="title" hasCustomPrompt="1"/>
          </p:nvPr>
        </p:nvSpPr>
        <p:spPr>
          <a:xfrm>
            <a:off x="552450" y="1874308"/>
            <a:ext cx="3814235" cy="1260000"/>
          </a:xfrm>
        </p:spPr>
        <p:txBody>
          <a:bodyPr rtlCol="0" anchor="ctr" anchorCtr="0">
            <a:noAutofit/>
          </a:bodyPr>
          <a:lstStyle>
            <a:lvl1pPr algn="r">
              <a:defRPr sz="3000" b="0"/>
            </a:lvl1pPr>
          </a:lstStyle>
          <a:p>
            <a:pPr rtl="0"/>
            <a:r>
              <a:rPr lang="el-GR" noProof="0"/>
              <a:t>Κάντε κλικ για να επεξεργαστείτε το Στυλ κύριου τίτλου</a:t>
            </a:r>
          </a:p>
        </p:txBody>
      </p:sp>
      <p:sp>
        <p:nvSpPr>
          <p:cNvPr id="3" name="Θέση περιεχομένου 2"/>
          <p:cNvSpPr>
            <a:spLocks noGrp="1"/>
          </p:cNvSpPr>
          <p:nvPr>
            <p:ph idx="1" hasCustomPrompt="1"/>
          </p:nvPr>
        </p:nvSpPr>
        <p:spPr>
          <a:xfrm>
            <a:off x="4648200" y="0"/>
            <a:ext cx="7543800" cy="6856214"/>
          </a:xfrm>
        </p:spPr>
        <p:txBody>
          <a:bodyPr rtlCol="0" anchor="ctr">
            <a:normAutofit/>
          </a:bodyPr>
          <a:lstStyle/>
          <a:p>
            <a:pPr lvl="0" rtl="0"/>
            <a:r>
              <a:rPr lang="el-GR" noProof="0" dirty="0"/>
              <a:t>Κάντε κλικ για επεξεργασία των στυλ κειμένου του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4" name="Θέση κειμένου 3"/>
          <p:cNvSpPr>
            <a:spLocks noGrp="1"/>
          </p:cNvSpPr>
          <p:nvPr>
            <p:ph type="body" sz="half" idx="2" hasCustomPrompt="1"/>
          </p:nvPr>
        </p:nvSpPr>
        <p:spPr>
          <a:xfrm>
            <a:off x="552450" y="3134308"/>
            <a:ext cx="3814235" cy="2016600"/>
          </a:xfrm>
        </p:spPr>
        <p:txBody>
          <a:bodyPr rtlCol="0"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noProof="0" dirty="0"/>
              <a:t>Κάντε κλικ για επεξεργασία των στυλ κειμένου του υποδείγματος</a:t>
            </a:r>
          </a:p>
        </p:txBody>
      </p:sp>
      <p:sp>
        <p:nvSpPr>
          <p:cNvPr id="5" name="Θέση ημερομηνίας 4"/>
          <p:cNvSpPr>
            <a:spLocks noGrp="1"/>
          </p:cNvSpPr>
          <p:nvPr>
            <p:ph type="dt" sz="half" idx="10"/>
          </p:nvPr>
        </p:nvSpPr>
        <p:spPr/>
        <p:txBody>
          <a:bodyPr rtlCol="0"/>
          <a:lstStyle/>
          <a:p>
            <a:pPr rtl="0"/>
            <a:fld id="{A1CEB741-3D95-4622-A7BC-BB80CD95375D}" type="datetime1">
              <a:rPr lang="el-GR" noProof="0" smtClean="0"/>
              <a:t>14/3/2022</a:t>
            </a:fld>
            <a:endParaRPr lang="el-GR" noProof="0"/>
          </a:p>
        </p:txBody>
      </p:sp>
      <p:sp>
        <p:nvSpPr>
          <p:cNvPr id="6" name="Θέση υποσέλιδου 5"/>
          <p:cNvSpPr>
            <a:spLocks noGrp="1"/>
          </p:cNvSpPr>
          <p:nvPr>
            <p:ph type="ftr" sz="quarter" idx="11"/>
          </p:nvPr>
        </p:nvSpPr>
        <p:spPr/>
        <p:txBody>
          <a:bodyPr rtlCol="0"/>
          <a:lstStyle/>
          <a:p>
            <a:pPr rtl="0"/>
            <a:r>
              <a:rPr lang="el-GR" noProof="0"/>
              <a:t>Προσθήκη υποσέλιδου</a:t>
            </a:r>
          </a:p>
        </p:txBody>
      </p:sp>
      <p:sp>
        <p:nvSpPr>
          <p:cNvPr id="7" name="Θέση αριθμού διαφάνειας 6"/>
          <p:cNvSpPr>
            <a:spLocks noGrp="1"/>
          </p:cNvSpPr>
          <p:nvPr>
            <p:ph type="sldNum" sz="quarter" idx="12"/>
          </p:nvPr>
        </p:nvSpPr>
        <p:spPr/>
        <p:txBody>
          <a:bodyPr rtlCol="0"/>
          <a:lstStyle/>
          <a:p>
            <a:pPr rtl="0"/>
            <a:fld id="{5D99DD2A-B520-4620-9B43-64B657BA2D42}" type="slidenum">
              <a:rPr lang="el-GR" noProof="0" smtClean="0"/>
              <a:t>‹#›</a:t>
            </a:fld>
            <a:endParaRPr lang="el-GR" noProof="0"/>
          </a:p>
        </p:txBody>
      </p:sp>
    </p:spTree>
    <p:extLst>
      <p:ext uri="{BB962C8B-B14F-4D97-AF65-F5344CB8AC3E}">
        <p14:creationId xmlns:p14="http://schemas.microsoft.com/office/powerpoint/2010/main" val="20063388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7A27CD-7818-45C3-B487-FBBB0A67FF45}"/>
              </a:ext>
            </a:extLst>
          </p:cNvPr>
          <p:cNvSpPr>
            <a:spLocks noGrp="1"/>
          </p:cNvSpPr>
          <p:nvPr>
            <p:ph type="dt" sz="half" idx="10"/>
          </p:nvPr>
        </p:nvSpPr>
        <p:spPr/>
        <p:txBody>
          <a:bodyPr/>
          <a:lstStyle>
            <a:lvl1pPr>
              <a:defRPr/>
            </a:lvl1pPr>
          </a:lstStyle>
          <a:p>
            <a:pPr>
              <a:defRPr/>
            </a:pPr>
            <a:fld id="{78661234-F758-4E80-A589-14883CA983B5}" type="datetimeFigureOut">
              <a:rPr lang="el-GR"/>
              <a:pPr>
                <a:defRPr/>
              </a:pPr>
              <a:t>14/3/2022</a:t>
            </a:fld>
            <a:endParaRPr lang="el-GR"/>
          </a:p>
        </p:txBody>
      </p:sp>
      <p:sp>
        <p:nvSpPr>
          <p:cNvPr id="3" name="Footer Placeholder 2">
            <a:extLst>
              <a:ext uri="{FF2B5EF4-FFF2-40B4-BE49-F238E27FC236}">
                <a16:creationId xmlns:a16="http://schemas.microsoft.com/office/drawing/2014/main" id="{CF7C1797-C455-4D44-A74A-0242F65B8484}"/>
              </a:ext>
            </a:extLst>
          </p:cNvPr>
          <p:cNvSpPr>
            <a:spLocks noGrp="1"/>
          </p:cNvSpPr>
          <p:nvPr>
            <p:ph type="ftr" sz="quarter" idx="11"/>
          </p:nvPr>
        </p:nvSpPr>
        <p:spPr/>
        <p:txBody>
          <a:bodyPr/>
          <a:lstStyle>
            <a:lvl1pPr>
              <a:defRPr/>
            </a:lvl1pPr>
          </a:lstStyle>
          <a:p>
            <a:pPr>
              <a:defRPr/>
            </a:pPr>
            <a:endParaRPr lang="el-GR"/>
          </a:p>
        </p:txBody>
      </p:sp>
      <p:sp>
        <p:nvSpPr>
          <p:cNvPr id="4" name="Slide Number Placeholder 3">
            <a:extLst>
              <a:ext uri="{FF2B5EF4-FFF2-40B4-BE49-F238E27FC236}">
                <a16:creationId xmlns:a16="http://schemas.microsoft.com/office/drawing/2014/main" id="{DEE1F342-669C-4D0F-A64A-08A7898E0321}"/>
              </a:ext>
            </a:extLst>
          </p:cNvPr>
          <p:cNvSpPr>
            <a:spLocks noGrp="1"/>
          </p:cNvSpPr>
          <p:nvPr>
            <p:ph type="sldNum" sz="quarter" idx="12"/>
          </p:nvPr>
        </p:nvSpPr>
        <p:spPr/>
        <p:txBody>
          <a:bodyPr/>
          <a:lstStyle>
            <a:lvl1pPr>
              <a:defRPr/>
            </a:lvl1pPr>
          </a:lstStyle>
          <a:p>
            <a:fld id="{69E8F811-CEC7-4458-B117-246EC1237A15}" type="slidenum">
              <a:rPr lang="el-GR" altLang="el-GR"/>
              <a:pPr/>
              <a:t>‹#›</a:t>
            </a:fld>
            <a:endParaRPr lang="el-GR" altLang="el-GR"/>
          </a:p>
        </p:txBody>
      </p:sp>
    </p:spTree>
    <p:extLst>
      <p:ext uri="{BB962C8B-B14F-4D97-AF65-F5344CB8AC3E}">
        <p14:creationId xmlns:p14="http://schemas.microsoft.com/office/powerpoint/2010/main" val="19074323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36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8FF324B3-87C1-4F32-BDA0-B72CF64AB2BE}"/>
              </a:ext>
            </a:extLst>
          </p:cNvPr>
          <p:cNvSpPr>
            <a:spLocks noGrp="1"/>
          </p:cNvSpPr>
          <p:nvPr>
            <p:ph type="dt" sz="half" idx="10"/>
          </p:nvPr>
        </p:nvSpPr>
        <p:spPr/>
        <p:txBody>
          <a:bodyPr/>
          <a:lstStyle>
            <a:lvl1pPr>
              <a:defRPr/>
            </a:lvl1pPr>
          </a:lstStyle>
          <a:p>
            <a:pPr>
              <a:defRPr/>
            </a:pPr>
            <a:fld id="{3946922F-C607-49D4-A9A7-5D72E5BE8CB9}" type="datetimeFigureOut">
              <a:rPr lang="el-GR"/>
              <a:pPr>
                <a:defRPr/>
              </a:pPr>
              <a:t>14/3/2022</a:t>
            </a:fld>
            <a:endParaRPr lang="el-GR"/>
          </a:p>
        </p:txBody>
      </p:sp>
      <p:sp>
        <p:nvSpPr>
          <p:cNvPr id="6" name="Footer Placeholder 4">
            <a:extLst>
              <a:ext uri="{FF2B5EF4-FFF2-40B4-BE49-F238E27FC236}">
                <a16:creationId xmlns:a16="http://schemas.microsoft.com/office/drawing/2014/main" id="{404ABA23-4989-468E-935A-F2D36F41E9E3}"/>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6DA25FC6-7628-45A6-AF2D-19E0D207D292}"/>
              </a:ext>
            </a:extLst>
          </p:cNvPr>
          <p:cNvSpPr>
            <a:spLocks noGrp="1"/>
          </p:cNvSpPr>
          <p:nvPr>
            <p:ph type="sldNum" sz="quarter" idx="12"/>
          </p:nvPr>
        </p:nvSpPr>
        <p:spPr/>
        <p:txBody>
          <a:bodyPr/>
          <a:lstStyle>
            <a:lvl1pPr>
              <a:defRPr/>
            </a:lvl1pPr>
          </a:lstStyle>
          <a:p>
            <a:fld id="{6818D28F-1C66-41E0-BA88-38848A250F1C}" type="slidenum">
              <a:rPr lang="el-GR" altLang="el-GR"/>
              <a:pPr/>
              <a:t>‹#›</a:t>
            </a:fld>
            <a:endParaRPr lang="el-GR" altLang="el-GR"/>
          </a:p>
        </p:txBody>
      </p:sp>
    </p:spTree>
    <p:extLst>
      <p:ext uri="{BB962C8B-B14F-4D97-AF65-F5344CB8AC3E}">
        <p14:creationId xmlns:p14="http://schemas.microsoft.com/office/powerpoint/2010/main" val="23344692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cxnSp>
        <p:nvCxnSpPr>
          <p:cNvPr id="5" name="Straight Connector 8">
            <a:extLst>
              <a:ext uri="{FF2B5EF4-FFF2-40B4-BE49-F238E27FC236}">
                <a16:creationId xmlns:a16="http://schemas.microsoft.com/office/drawing/2014/main" id="{5B243D16-1E91-42FE-B1EB-9A68EBF83AE0}"/>
              </a:ext>
            </a:extLst>
          </p:cNvPr>
          <p:cNvCxnSpPr/>
          <p:nvPr/>
        </p:nvCxnSpPr>
        <p:spPr>
          <a:xfrm flipV="1">
            <a:off x="8386233" y="5264150"/>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4960138"/>
            <a:ext cx="7772400" cy="1463040"/>
          </a:xfrm>
        </p:spPr>
        <p:txBody>
          <a:bodyPr/>
          <a:lstStyle>
            <a:lvl1pPr algn="r">
              <a:defRPr sz="44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6" name="Date Placeholder 4">
            <a:extLst>
              <a:ext uri="{FF2B5EF4-FFF2-40B4-BE49-F238E27FC236}">
                <a16:creationId xmlns:a16="http://schemas.microsoft.com/office/drawing/2014/main" id="{C757EC22-C2CF-4DA6-A76F-78AF253FFCA2}"/>
              </a:ext>
            </a:extLst>
          </p:cNvPr>
          <p:cNvSpPr>
            <a:spLocks noGrp="1"/>
          </p:cNvSpPr>
          <p:nvPr>
            <p:ph type="dt" sz="half" idx="10"/>
          </p:nvPr>
        </p:nvSpPr>
        <p:spPr/>
        <p:txBody>
          <a:bodyPr/>
          <a:lstStyle>
            <a:lvl1pPr>
              <a:defRPr/>
            </a:lvl1pPr>
          </a:lstStyle>
          <a:p>
            <a:pPr>
              <a:defRPr/>
            </a:pPr>
            <a:fld id="{6E280330-29B9-46DF-B78B-3C4CEB3A9F17}" type="datetimeFigureOut">
              <a:rPr lang="el-GR"/>
              <a:pPr>
                <a:defRPr/>
              </a:pPr>
              <a:t>14/3/2022</a:t>
            </a:fld>
            <a:endParaRPr lang="el-GR"/>
          </a:p>
        </p:txBody>
      </p:sp>
      <p:sp>
        <p:nvSpPr>
          <p:cNvPr id="7" name="Footer Placeholder 5">
            <a:extLst>
              <a:ext uri="{FF2B5EF4-FFF2-40B4-BE49-F238E27FC236}">
                <a16:creationId xmlns:a16="http://schemas.microsoft.com/office/drawing/2014/main" id="{CF913945-D9D8-4026-9696-DE12163C24C1}"/>
              </a:ext>
            </a:extLst>
          </p:cNvPr>
          <p:cNvSpPr>
            <a:spLocks noGrp="1"/>
          </p:cNvSpPr>
          <p:nvPr>
            <p:ph type="ftr" sz="quarter" idx="11"/>
          </p:nvPr>
        </p:nvSpPr>
        <p:spPr/>
        <p:txBody>
          <a:bodyPr/>
          <a:lstStyle>
            <a:lvl1pPr>
              <a:defRPr/>
            </a:lvl1pPr>
          </a:lstStyle>
          <a:p>
            <a:pPr>
              <a:defRPr/>
            </a:pPr>
            <a:endParaRPr lang="el-GR"/>
          </a:p>
        </p:txBody>
      </p:sp>
      <p:sp>
        <p:nvSpPr>
          <p:cNvPr id="8" name="Slide Number Placeholder 6">
            <a:extLst>
              <a:ext uri="{FF2B5EF4-FFF2-40B4-BE49-F238E27FC236}">
                <a16:creationId xmlns:a16="http://schemas.microsoft.com/office/drawing/2014/main" id="{C521780D-2676-400B-B026-211DE0D22AA1}"/>
              </a:ext>
            </a:extLst>
          </p:cNvPr>
          <p:cNvSpPr>
            <a:spLocks noGrp="1"/>
          </p:cNvSpPr>
          <p:nvPr>
            <p:ph type="sldNum" sz="quarter" idx="12"/>
          </p:nvPr>
        </p:nvSpPr>
        <p:spPr/>
        <p:txBody>
          <a:bodyPr/>
          <a:lstStyle>
            <a:lvl1pPr>
              <a:defRPr/>
            </a:lvl1pPr>
          </a:lstStyle>
          <a:p>
            <a:fld id="{D2A9BF7E-44D5-458A-BEA9-66E21BF3156B}" type="slidenum">
              <a:rPr lang="el-GR" altLang="el-GR"/>
              <a:pPr/>
              <a:t>‹#›</a:t>
            </a:fld>
            <a:endParaRPr lang="el-GR" altLang="el-GR"/>
          </a:p>
        </p:txBody>
      </p:sp>
    </p:spTree>
    <p:extLst>
      <p:ext uri="{BB962C8B-B14F-4D97-AF65-F5344CB8AC3E}">
        <p14:creationId xmlns:p14="http://schemas.microsoft.com/office/powerpoint/2010/main" val="13633770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2E69AAB-A9A6-4E75-819C-A78B074888D5}"/>
              </a:ext>
            </a:extLst>
          </p:cNvPr>
          <p:cNvSpPr>
            <a:spLocks noGrp="1"/>
          </p:cNvSpPr>
          <p:nvPr>
            <p:ph type="dt" sz="half" idx="10"/>
          </p:nvPr>
        </p:nvSpPr>
        <p:spPr/>
        <p:txBody>
          <a:bodyPr/>
          <a:lstStyle>
            <a:lvl1pPr>
              <a:defRPr/>
            </a:lvl1pPr>
          </a:lstStyle>
          <a:p>
            <a:pPr>
              <a:defRPr/>
            </a:pPr>
            <a:fld id="{FA7C21C7-8FF6-44D7-A42D-C67FB2189977}" type="datetimeFigureOut">
              <a:rPr lang="el-GR"/>
              <a:pPr>
                <a:defRPr/>
              </a:pPr>
              <a:t>14/3/2022</a:t>
            </a:fld>
            <a:endParaRPr lang="el-GR"/>
          </a:p>
        </p:txBody>
      </p:sp>
      <p:sp>
        <p:nvSpPr>
          <p:cNvPr id="5" name="Footer Placeholder 4">
            <a:extLst>
              <a:ext uri="{FF2B5EF4-FFF2-40B4-BE49-F238E27FC236}">
                <a16:creationId xmlns:a16="http://schemas.microsoft.com/office/drawing/2014/main" id="{63B42DFC-C592-46C7-86A9-95AB1CBDEF5D}"/>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2B2E60A8-82C9-4F20-9A41-EBC6F282FD14}"/>
              </a:ext>
            </a:extLst>
          </p:cNvPr>
          <p:cNvSpPr>
            <a:spLocks noGrp="1"/>
          </p:cNvSpPr>
          <p:nvPr>
            <p:ph type="sldNum" sz="quarter" idx="12"/>
          </p:nvPr>
        </p:nvSpPr>
        <p:spPr/>
        <p:txBody>
          <a:bodyPr/>
          <a:lstStyle>
            <a:lvl1pPr>
              <a:defRPr/>
            </a:lvl1pPr>
          </a:lstStyle>
          <a:p>
            <a:fld id="{24A7491E-78C7-4CEC-A1DC-21EFE81B0355}" type="slidenum">
              <a:rPr lang="el-GR" altLang="el-GR"/>
              <a:pPr/>
              <a:t>‹#›</a:t>
            </a:fld>
            <a:endParaRPr lang="el-GR" altLang="el-GR"/>
          </a:p>
        </p:txBody>
      </p:sp>
    </p:spTree>
    <p:extLst>
      <p:ext uri="{BB962C8B-B14F-4D97-AF65-F5344CB8AC3E}">
        <p14:creationId xmlns:p14="http://schemas.microsoft.com/office/powerpoint/2010/main" val="1748332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cxnSp>
        <p:nvCxnSpPr>
          <p:cNvPr id="4" name="Straight Connector 8">
            <a:extLst>
              <a:ext uri="{FF2B5EF4-FFF2-40B4-BE49-F238E27FC236}">
                <a16:creationId xmlns:a16="http://schemas.microsoft.com/office/drawing/2014/main" id="{7F1F00D7-5722-43AB-AC10-3AA4F745FAC2}"/>
              </a:ext>
            </a:extLst>
          </p:cNvPr>
          <p:cNvCxnSpPr/>
          <p:nvPr/>
        </p:nvCxnSpPr>
        <p:spPr>
          <a:xfrm rot="5400000" flipV="1">
            <a:off x="10058400" y="58738"/>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8724902"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2"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C7EB3D6D-53CB-4CC3-806E-27B198A9499C}"/>
              </a:ext>
            </a:extLst>
          </p:cNvPr>
          <p:cNvSpPr>
            <a:spLocks noGrp="1"/>
          </p:cNvSpPr>
          <p:nvPr>
            <p:ph type="dt" sz="half" idx="10"/>
          </p:nvPr>
        </p:nvSpPr>
        <p:spPr/>
        <p:txBody>
          <a:bodyPr/>
          <a:lstStyle>
            <a:lvl1pPr>
              <a:defRPr/>
            </a:lvl1pPr>
          </a:lstStyle>
          <a:p>
            <a:pPr>
              <a:defRPr/>
            </a:pPr>
            <a:fld id="{052E0A25-DB18-4052-B18C-1DA80126970F}" type="datetimeFigureOut">
              <a:rPr lang="el-GR"/>
              <a:pPr>
                <a:defRPr/>
              </a:pPr>
              <a:t>14/3/2022</a:t>
            </a:fld>
            <a:endParaRPr lang="el-GR"/>
          </a:p>
        </p:txBody>
      </p:sp>
      <p:sp>
        <p:nvSpPr>
          <p:cNvPr id="6" name="Footer Placeholder 4">
            <a:extLst>
              <a:ext uri="{FF2B5EF4-FFF2-40B4-BE49-F238E27FC236}">
                <a16:creationId xmlns:a16="http://schemas.microsoft.com/office/drawing/2014/main" id="{17249399-45C5-49C6-BFF8-412B506A4EDB}"/>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C4445FBA-DFBA-440B-AC61-85C4B64CF804}"/>
              </a:ext>
            </a:extLst>
          </p:cNvPr>
          <p:cNvSpPr>
            <a:spLocks noGrp="1"/>
          </p:cNvSpPr>
          <p:nvPr>
            <p:ph type="sldNum" sz="quarter" idx="12"/>
          </p:nvPr>
        </p:nvSpPr>
        <p:spPr/>
        <p:txBody>
          <a:bodyPr/>
          <a:lstStyle>
            <a:lvl1pPr>
              <a:defRPr/>
            </a:lvl1pPr>
          </a:lstStyle>
          <a:p>
            <a:fld id="{8A097181-3231-4A50-97EF-F904BC79CC2F}" type="slidenum">
              <a:rPr lang="el-GR" altLang="el-GR"/>
              <a:pPr/>
              <a:t>‹#›</a:t>
            </a:fld>
            <a:endParaRPr lang="el-GR" altLang="el-GR"/>
          </a:p>
        </p:txBody>
      </p:sp>
    </p:spTree>
    <p:extLst>
      <p:ext uri="{BB962C8B-B14F-4D97-AF65-F5344CB8AC3E}">
        <p14:creationId xmlns:p14="http://schemas.microsoft.com/office/powerpoint/2010/main" val="26075066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gradFill flip="none" rotWithShape="1">
          <a:gsLst>
            <a:gs pos="0">
              <a:srgbClr val="B1DDFF"/>
            </a:gs>
            <a:gs pos="100000">
              <a:srgbClr val="B1DDFF">
                <a:lumMod val="64000"/>
                <a:lumOff val="36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3" name="Rectangle 22"/>
          <p:cNvSpPr/>
          <p:nvPr/>
        </p:nvSpPr>
        <p:spPr>
          <a:xfrm>
            <a:off x="0" y="0"/>
            <a:ext cx="12192000" cy="6858000"/>
          </a:xfrm>
          <a:prstGeom prst="rect">
            <a:avLst/>
          </a:prstGeom>
          <a:blipFill dpi="0" rotWithShape="1">
            <a:blip r:embed="rId2">
              <a:alphaModFix amt="12000"/>
              <a:duotone>
                <a:schemeClr val="accent1">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C</a:t>
            </a:r>
          </a:p>
        </p:txBody>
      </p:sp>
      <p:sp>
        <p:nvSpPr>
          <p:cNvPr id="10" name="Rectangle 9"/>
          <p:cNvSpPr/>
          <p:nvPr/>
        </p:nvSpPr>
        <p:spPr>
          <a:xfrm>
            <a:off x="1307870" y="1267730"/>
            <a:ext cx="9576262"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bg2"/>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bg1"/>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bg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pPr>
              <a:defRPr/>
            </a:pPr>
            <a:fld id="{66499520-13BC-4E8D-8874-AAAA9192A006}" type="datetimeFigureOut">
              <a:rPr lang="el-GR" smtClean="0"/>
              <a:pPr>
                <a:defRPr/>
              </a:pPr>
              <a:t>14/3/2022</a:t>
            </a:fld>
            <a:endParaRPr lang="el-GR"/>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bg2"/>
                </a:solidFill>
              </a:defRPr>
            </a:lvl1pPr>
          </a:lstStyle>
          <a:p>
            <a:pPr>
              <a:defRPr/>
            </a:pPr>
            <a:endParaRPr lang="el-G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bg2"/>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207837403"/>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20696436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Pr>
        <a:gradFill flip="none" rotWithShape="1">
          <a:gsLst>
            <a:gs pos="0">
              <a:schemeClr val="bg2">
                <a:tint val="80000"/>
                <a:shade val="100000"/>
                <a:satMod val="300000"/>
              </a:schemeClr>
            </a:gs>
            <a:gs pos="100000">
              <a:srgbClr val="B1DDFF">
                <a:lumMod val="64000"/>
                <a:lumOff val="36000"/>
              </a:srgb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5" name="Rectangle 14"/>
          <p:cNvSpPr/>
          <p:nvPr/>
        </p:nvSpPr>
        <p:spPr>
          <a:xfrm>
            <a:off x="0" y="0"/>
            <a:ext cx="12192000" cy="6858000"/>
          </a:xfrm>
          <a:prstGeom prst="rect">
            <a:avLst/>
          </a:prstGeom>
          <a:blipFill dpi="0" rotWithShape="1">
            <a:blip r:embed="rId2">
              <a:alphaModFix amt="12000"/>
              <a:duotone>
                <a:schemeClr val="accent2">
                  <a:shade val="45000"/>
                  <a:satMod val="135000"/>
                </a:schemeClr>
                <a:prstClr val="white"/>
              </a:duotone>
            </a:blip>
            <a:srcRect/>
            <a:tile tx="-368300" ty="203200" sx="64000" sy="64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prstClr val="white"/>
                </a:solidFill>
              </a:rPr>
              <a:t>C</a:t>
            </a:r>
          </a:p>
        </p:txBody>
      </p:sp>
      <p:sp>
        <p:nvSpPr>
          <p:cNvPr id="23" name="Rectangle 22"/>
          <p:cNvSpPr/>
          <p:nvPr/>
        </p:nvSpPr>
        <p:spPr>
          <a:xfrm>
            <a:off x="1307870" y="1267730"/>
            <a:ext cx="9576262" cy="4307950"/>
          </a:xfrm>
          <a:prstGeom prst="rect">
            <a:avLst/>
          </a:prstGeom>
          <a:solidFill>
            <a:schemeClr val="tx2"/>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bg2"/>
            </a:solid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1">
                  <a:lumMod val="20000"/>
                  <a:lumOff val="8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bg1"/>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bg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bg2"/>
                </a:solidFill>
              </a:defRPr>
            </a:lvl1pPr>
          </a:lstStyle>
          <a:p>
            <a:pPr>
              <a:defRPr/>
            </a:pPr>
            <a:endParaRPr lang="el-GR"/>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bg2"/>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3683168791"/>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00301969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2603768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Περιγραφή τίτλου και περιεχομένου">
    <p:spTree>
      <p:nvGrpSpPr>
        <p:cNvPr id="1" name=""/>
        <p:cNvGrpSpPr/>
        <p:nvPr/>
      </p:nvGrpSpPr>
      <p:grpSpPr>
        <a:xfrm>
          <a:off x="0" y="0"/>
          <a:ext cx="0" cy="0"/>
          <a:chOff x="0" y="0"/>
          <a:chExt cx="0" cy="0"/>
        </a:xfrm>
      </p:grpSpPr>
      <p:pic>
        <p:nvPicPr>
          <p:cNvPr id="11" name="Εικόνα 10" descr="Celestia-R1---OverlayContentHD.png">
            <a:extLst>
              <a:ext uri="{FF2B5EF4-FFF2-40B4-BE49-F238E27FC236}">
                <a16:creationId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Τίτλος 1"/>
          <p:cNvSpPr>
            <a:spLocks noGrp="1"/>
          </p:cNvSpPr>
          <p:nvPr>
            <p:ph type="title" hasCustomPrompt="1"/>
          </p:nvPr>
        </p:nvSpPr>
        <p:spPr>
          <a:xfrm>
            <a:off x="685801" y="609601"/>
            <a:ext cx="10840914" cy="1260000"/>
          </a:xfrm>
        </p:spPr>
        <p:txBody>
          <a:bodyPr rtlCol="0" anchor="ctr" anchorCtr="0">
            <a:normAutofit/>
          </a:bodyPr>
          <a:lstStyle>
            <a:lvl1pPr>
              <a:defRPr sz="3000"/>
            </a:lvl1pPr>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hasCustomPrompt="1"/>
          </p:nvPr>
        </p:nvSpPr>
        <p:spPr>
          <a:xfrm>
            <a:off x="685799" y="1881824"/>
            <a:ext cx="10840914" cy="1032826"/>
          </a:xfrm>
        </p:spPr>
        <p:txBody>
          <a:bodyPr rtlCol="0"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dirty="0"/>
              <a:t>Κάντε κλικ για επεξεργασία των στυλ κειμένου του υποδείγματος</a:t>
            </a:r>
          </a:p>
        </p:txBody>
      </p:sp>
      <p:sp>
        <p:nvSpPr>
          <p:cNvPr id="7" name="Θέση ημερομηνίας 6"/>
          <p:cNvSpPr>
            <a:spLocks noGrp="1"/>
          </p:cNvSpPr>
          <p:nvPr>
            <p:ph type="dt" sz="half" idx="10"/>
          </p:nvPr>
        </p:nvSpPr>
        <p:spPr/>
        <p:txBody>
          <a:bodyPr rtlCol="0"/>
          <a:lstStyle/>
          <a:p>
            <a:pPr rtl="0"/>
            <a:fld id="{1B21C1C6-63C5-44E8-9A40-5FE1D16C8414}" type="datetime1">
              <a:rPr lang="el-GR" noProof="0" smtClean="0"/>
              <a:t>14/3/2022</a:t>
            </a:fld>
            <a:endParaRPr lang="el-GR" noProof="0"/>
          </a:p>
        </p:txBody>
      </p:sp>
      <p:sp>
        <p:nvSpPr>
          <p:cNvPr id="8" name="Θέση υποσέλιδου 7"/>
          <p:cNvSpPr>
            <a:spLocks noGrp="1"/>
          </p:cNvSpPr>
          <p:nvPr>
            <p:ph type="ftr" sz="quarter" idx="11"/>
          </p:nvPr>
        </p:nvSpPr>
        <p:spPr/>
        <p:txBody>
          <a:bodyPr rtlCol="0"/>
          <a:lstStyle/>
          <a:p>
            <a:pPr rtl="0"/>
            <a:r>
              <a:rPr lang="el-GR" noProof="0"/>
              <a:t>Προσθήκη υποσέλιδου</a:t>
            </a:r>
          </a:p>
        </p:txBody>
      </p:sp>
      <p:sp>
        <p:nvSpPr>
          <p:cNvPr id="6" name="Θέση κειμένου 5">
            <a:extLst>
              <a:ext uri="{FF2B5EF4-FFF2-40B4-BE49-F238E27FC236}">
                <a16:creationId xmlns:a16="http://schemas.microsoft.com/office/drawing/2014/main" id="{B47DAE59-9D63-4159-8F3E-560C31F19A89}"/>
              </a:ext>
            </a:extLst>
          </p:cNvPr>
          <p:cNvSpPr>
            <a:spLocks noGrp="1"/>
          </p:cNvSpPr>
          <p:nvPr>
            <p:ph type="body" sz="quarter" idx="14" hasCustomPrompt="1"/>
          </p:nvPr>
        </p:nvSpPr>
        <p:spPr>
          <a:xfrm>
            <a:off x="1216192" y="3837470"/>
            <a:ext cx="1310050" cy="959003"/>
          </a:xfrm>
        </p:spPr>
        <p:txBody>
          <a:bodyPr rtlCol="0">
            <a:noAutofit/>
          </a:bodyPr>
          <a:lstStyle>
            <a:lvl1pPr marL="0" indent="0" algn="ctr">
              <a:buNone/>
              <a:defRPr sz="1200"/>
            </a:lvl1pPr>
            <a:lvl3pPr algn="ctr">
              <a:defRPr sz="1200"/>
            </a:lvl3pPr>
            <a:lvl5pPr marL="1828800" indent="0">
              <a:buNone/>
              <a:defRPr/>
            </a:lvl5pPr>
          </a:lstStyle>
          <a:p>
            <a:pPr lvl="0" rtl="0"/>
            <a:r>
              <a:rPr lang="el-GR" noProof="0" dirty="0"/>
              <a:t>Κάντε κλικ για επεξεργασία των στυλ κειμένου του υποδείγματος</a:t>
            </a:r>
          </a:p>
        </p:txBody>
      </p:sp>
      <p:sp>
        <p:nvSpPr>
          <p:cNvPr id="9" name="Θέση αριθμού διαφάνειας 8"/>
          <p:cNvSpPr>
            <a:spLocks noGrp="1"/>
          </p:cNvSpPr>
          <p:nvPr>
            <p:ph type="sldNum" sz="quarter" idx="12"/>
          </p:nvPr>
        </p:nvSpPr>
        <p:spPr/>
        <p:txBody>
          <a:bodyPr rtlCol="0"/>
          <a:lstStyle/>
          <a:p>
            <a:pPr rtl="0"/>
            <a:fld id="{5D99DD2A-B520-4620-9B43-64B657BA2D42}" type="slidenum">
              <a:rPr lang="el-GR" noProof="0" smtClean="0"/>
              <a:t>‹#›</a:t>
            </a:fld>
            <a:endParaRPr lang="el-GR" noProof="0"/>
          </a:p>
        </p:txBody>
      </p:sp>
      <p:sp>
        <p:nvSpPr>
          <p:cNvPr id="12" name="Θέση κειμένου 2">
            <a:extLst>
              <a:ext uri="{FF2B5EF4-FFF2-40B4-BE49-F238E27FC236}">
                <a16:creationId xmlns:a16="http://schemas.microsoft.com/office/drawing/2014/main" id="{4249143D-80A5-4E4C-BBFD-F253500CE226}"/>
              </a:ext>
            </a:extLst>
          </p:cNvPr>
          <p:cNvSpPr>
            <a:spLocks noGrp="1"/>
          </p:cNvSpPr>
          <p:nvPr>
            <p:ph type="body" idx="13" hasCustomPrompt="1"/>
          </p:nvPr>
        </p:nvSpPr>
        <p:spPr>
          <a:xfrm>
            <a:off x="685799" y="2914650"/>
            <a:ext cx="10840914" cy="502126"/>
          </a:xfrm>
        </p:spPr>
        <p:txBody>
          <a:bodyPr rtlCol="0"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dirty="0"/>
              <a:t>Κάντε κλικ για επεξεργασία των στυλ κειμένου του υποδείγματος</a:t>
            </a:r>
          </a:p>
        </p:txBody>
      </p:sp>
      <p:sp>
        <p:nvSpPr>
          <p:cNvPr id="20" name="Θέση κειμένου 5">
            <a:extLst>
              <a:ext uri="{FF2B5EF4-FFF2-40B4-BE49-F238E27FC236}">
                <a16:creationId xmlns:a16="http://schemas.microsoft.com/office/drawing/2014/main" id="{B06123F0-984B-4EF8-9945-3621C401B7AD}"/>
              </a:ext>
            </a:extLst>
          </p:cNvPr>
          <p:cNvSpPr>
            <a:spLocks noGrp="1"/>
          </p:cNvSpPr>
          <p:nvPr>
            <p:ph type="body" sz="quarter" idx="17" hasCustomPrompt="1"/>
          </p:nvPr>
        </p:nvSpPr>
        <p:spPr>
          <a:xfrm>
            <a:off x="7465366" y="3837470"/>
            <a:ext cx="1310050" cy="959003"/>
          </a:xfrm>
        </p:spPr>
        <p:txBody>
          <a:bodyPr rtlCol="0">
            <a:noAutofit/>
          </a:bodyPr>
          <a:lstStyle>
            <a:lvl1pPr marL="0" indent="0" algn="ctr">
              <a:buNone/>
              <a:defRPr sz="1200"/>
            </a:lvl1pPr>
            <a:lvl3pPr algn="ctr">
              <a:defRPr sz="1200"/>
            </a:lvl3pPr>
            <a:lvl5pPr marL="1828800" indent="0">
              <a:buNone/>
              <a:defRPr/>
            </a:lvl5pPr>
          </a:lstStyle>
          <a:p>
            <a:pPr lvl="0" rtl="0"/>
            <a:r>
              <a:rPr lang="el-GR" noProof="0" dirty="0"/>
              <a:t>Κάντε κλικ για επεξεργασία των στυλ κειμένου του υποδείγματος</a:t>
            </a:r>
          </a:p>
        </p:txBody>
      </p:sp>
      <p:sp>
        <p:nvSpPr>
          <p:cNvPr id="21" name="Θέση κειμένου 5">
            <a:extLst>
              <a:ext uri="{FF2B5EF4-FFF2-40B4-BE49-F238E27FC236}">
                <a16:creationId xmlns:a16="http://schemas.microsoft.com/office/drawing/2014/main" id="{A669C074-A9BE-4B07-ACEE-3B34AAC8B9E7}"/>
              </a:ext>
            </a:extLst>
          </p:cNvPr>
          <p:cNvSpPr>
            <a:spLocks noGrp="1"/>
          </p:cNvSpPr>
          <p:nvPr>
            <p:ph type="body" sz="quarter" idx="18" hasCustomPrompt="1"/>
          </p:nvPr>
        </p:nvSpPr>
        <p:spPr>
          <a:xfrm>
            <a:off x="9548424" y="3837470"/>
            <a:ext cx="1310050" cy="959003"/>
          </a:xfrm>
        </p:spPr>
        <p:txBody>
          <a:bodyPr rtlCol="0">
            <a:noAutofit/>
          </a:bodyPr>
          <a:lstStyle>
            <a:lvl1pPr marL="0" indent="0" algn="ctr">
              <a:buNone/>
              <a:defRPr sz="1200"/>
            </a:lvl1pPr>
            <a:lvl3pPr algn="ctr">
              <a:defRPr sz="1200"/>
            </a:lvl3pPr>
            <a:lvl5pPr marL="1828800" indent="0">
              <a:buNone/>
              <a:defRPr/>
            </a:lvl5pPr>
          </a:lstStyle>
          <a:p>
            <a:pPr lvl="0" rtl="0"/>
            <a:r>
              <a:rPr lang="el-GR" noProof="0" dirty="0"/>
              <a:t>Κάντε κλικ για επεξεργασία των στυλ κειμένου του υποδείγματος</a:t>
            </a:r>
          </a:p>
        </p:txBody>
      </p:sp>
      <p:sp>
        <p:nvSpPr>
          <p:cNvPr id="19" name="Θέση κειμένου 5">
            <a:extLst>
              <a:ext uri="{FF2B5EF4-FFF2-40B4-BE49-F238E27FC236}">
                <a16:creationId xmlns:a16="http://schemas.microsoft.com/office/drawing/2014/main" id="{84A40D78-D6DD-41A7-A132-9D48DF8649A9}"/>
              </a:ext>
            </a:extLst>
          </p:cNvPr>
          <p:cNvSpPr>
            <a:spLocks noGrp="1"/>
          </p:cNvSpPr>
          <p:nvPr>
            <p:ph type="body" sz="quarter" idx="16" hasCustomPrompt="1"/>
          </p:nvPr>
        </p:nvSpPr>
        <p:spPr>
          <a:xfrm>
            <a:off x="5382308" y="3837470"/>
            <a:ext cx="1310050" cy="959003"/>
          </a:xfrm>
        </p:spPr>
        <p:txBody>
          <a:bodyPr rtlCol="0">
            <a:noAutofit/>
          </a:bodyPr>
          <a:lstStyle>
            <a:lvl1pPr marL="0" indent="0" algn="ctr">
              <a:buNone/>
              <a:defRPr sz="1200"/>
            </a:lvl1pPr>
            <a:lvl3pPr algn="ctr">
              <a:defRPr sz="1200"/>
            </a:lvl3pPr>
            <a:lvl5pPr marL="1828800" indent="0">
              <a:buNone/>
              <a:defRPr/>
            </a:lvl5pPr>
          </a:lstStyle>
          <a:p>
            <a:pPr lvl="0" rtl="0"/>
            <a:r>
              <a:rPr lang="el-GR" noProof="0" dirty="0"/>
              <a:t>Κάντε κλικ για επεξεργασία των στυλ κειμένου του υποδείγματος</a:t>
            </a:r>
          </a:p>
        </p:txBody>
      </p:sp>
      <p:sp>
        <p:nvSpPr>
          <p:cNvPr id="18" name="Θέση κειμένου 5">
            <a:extLst>
              <a:ext uri="{FF2B5EF4-FFF2-40B4-BE49-F238E27FC236}">
                <a16:creationId xmlns:a16="http://schemas.microsoft.com/office/drawing/2014/main" id="{4A9CFAA7-850F-4C92-A9BE-56452E5CA04D}"/>
              </a:ext>
            </a:extLst>
          </p:cNvPr>
          <p:cNvSpPr>
            <a:spLocks noGrp="1"/>
          </p:cNvSpPr>
          <p:nvPr>
            <p:ph type="body" sz="quarter" idx="15" hasCustomPrompt="1"/>
          </p:nvPr>
        </p:nvSpPr>
        <p:spPr>
          <a:xfrm>
            <a:off x="3299250" y="3837470"/>
            <a:ext cx="1310050" cy="959003"/>
          </a:xfrm>
        </p:spPr>
        <p:txBody>
          <a:bodyPr rtlCol="0">
            <a:noAutofit/>
          </a:bodyPr>
          <a:lstStyle>
            <a:lvl1pPr marL="0" indent="0" algn="ctr">
              <a:buNone/>
              <a:defRPr sz="1200"/>
            </a:lvl1pPr>
            <a:lvl3pPr algn="ctr">
              <a:defRPr sz="1200"/>
            </a:lvl3pPr>
            <a:lvl5pPr marL="1828800" indent="0">
              <a:buNone/>
              <a:defRPr/>
            </a:lvl5pPr>
          </a:lstStyle>
          <a:p>
            <a:pPr lvl="0" rtl="0"/>
            <a:r>
              <a:rPr lang="el-GR" noProof="0" dirty="0"/>
              <a:t>Κάντε κλικ για επεξεργασία των στυλ κειμένου του υποδείγματος</a:t>
            </a:r>
          </a:p>
        </p:txBody>
      </p:sp>
      <p:cxnSp>
        <p:nvCxnSpPr>
          <p:cNvPr id="14" name="Ευθεία γραμμή σύνδεσης 13">
            <a:extLst>
              <a:ext uri="{FF2B5EF4-FFF2-40B4-BE49-F238E27FC236}">
                <a16:creationId xmlns:a16="http://schemas.microsoft.com/office/drawing/2014/main" id="{CC5A0CF1-9FE7-4149-97DC-5221639144C8}"/>
              </a:ext>
              <a:ext uri="{C183D7F6-B498-43B3-948B-1728B52AA6E4}">
                <adec:decorative xmlns:adec="http://schemas.microsoft.com/office/drawing/2017/decorative"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39528195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3" name="Footer Placeholder 2"/>
          <p:cNvSpPr>
            <a:spLocks noGrp="1"/>
          </p:cNvSpPr>
          <p:nvPr>
            <p:ph type="ftr" sz="quarter" idx="11"/>
          </p:nvPr>
        </p:nvSpPr>
        <p:spPr/>
        <p:txBody>
          <a:bodyPr/>
          <a:lstStyle/>
          <a:p>
            <a:pPr>
              <a:defRPr/>
            </a:pPr>
            <a:endParaRPr lang="el-GR"/>
          </a:p>
        </p:txBody>
      </p:sp>
      <p:sp>
        <p:nvSpPr>
          <p:cNvPr id="4" name="Slide Number Placeholder 3"/>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0614431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5875028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0" name="Rectangle 9"/>
          <p:cNvSpPr/>
          <p:nvPr/>
        </p:nvSpPr>
        <p:spPr>
          <a:xfrm>
            <a:off x="9020386" y="237744"/>
            <a:ext cx="2926080" cy="6382512"/>
          </a:xfrm>
          <a:prstGeom prst="rect">
            <a:avLst/>
          </a:prstGeom>
          <a:solidFill>
            <a:schemeClr val="accent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28599" y="237744"/>
            <a:ext cx="8531352" cy="6382512"/>
          </a:xfrm>
          <a:solidFill>
            <a:srgbClr val="969696"/>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lvl1pPr>
              <a:defRPr>
                <a:effectLst>
                  <a:outerShdw blurRad="12700" dist="3810" dir="2700000" algn="tl" rotWithShape="0">
                    <a:prstClr val="black">
                      <a:alpha val="40000"/>
                    </a:prstClr>
                  </a:outerShdw>
                </a:effectLst>
              </a:defRPr>
            </a:lvl1pPr>
          </a:lstStyle>
          <a:p>
            <a:pPr>
              <a:defRPr/>
            </a:pPr>
            <a:fld id="{66499520-13BC-4E8D-8874-AAAA9192A006}" type="datetimeFigureOut">
              <a:rPr lang="el-GR" smtClean="0"/>
              <a:pPr>
                <a:defRPr/>
              </a:pPr>
              <a:t>14/3/2022</a:t>
            </a:fld>
            <a:endParaRPr lang="el-GR"/>
          </a:p>
        </p:txBody>
      </p:sp>
      <p:sp>
        <p:nvSpPr>
          <p:cNvPr id="12" name="Footer Placeholder 11"/>
          <p:cNvSpPr>
            <a:spLocks noGrp="1"/>
          </p:cNvSpPr>
          <p:nvPr>
            <p:ph type="ftr" sz="quarter" idx="11"/>
          </p:nvPr>
        </p:nvSpPr>
        <p:spPr/>
        <p:txBody>
          <a:bodyPr/>
          <a:lstStyle>
            <a:lvl1pPr algn="r">
              <a:defRPr lang="en-US" sz="1000" kern="1200" dirty="0">
                <a:solidFill>
                  <a:schemeClr val="tx1">
                    <a:lumMod val="75000"/>
                    <a:lumOff val="25000"/>
                  </a:schemeClr>
                </a:solidFill>
                <a:effectLst>
                  <a:outerShdw blurRad="12700" dist="3810" dir="2700000" algn="tl" rotWithShape="0">
                    <a:prstClr val="black">
                      <a:alpha val="40000"/>
                    </a:prstClr>
                  </a:outerShdw>
                </a:effectLst>
                <a:latin typeface="+mn-lt"/>
                <a:ea typeface="+mn-ea"/>
                <a:cs typeface="+mn-cs"/>
              </a:defRPr>
            </a:lvl1pPr>
          </a:lstStyle>
          <a:p>
            <a:pPr>
              <a:defRPr/>
            </a:pPr>
            <a:endParaRPr lang="el-GR"/>
          </a:p>
        </p:txBody>
      </p:sp>
      <p:sp>
        <p:nvSpPr>
          <p:cNvPr id="13" name="Slide Number Placeholder 12"/>
          <p:cNvSpPr>
            <a:spLocks noGrp="1"/>
          </p:cNvSpPr>
          <p:nvPr>
            <p:ph type="sldNum" sz="quarter" idx="12"/>
          </p:nvPr>
        </p:nvSpPr>
        <p:spPr/>
        <p:txBody>
          <a:bodyPr/>
          <a:lstStyle>
            <a:lvl1pPr>
              <a:defRPr>
                <a:solidFill>
                  <a:srgbClr val="FFFFFF"/>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39180677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5690178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86943015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pPr>
              <a:defRPr/>
            </a:pPr>
            <a:fld id="{66499520-13BC-4E8D-8874-AAAA9192A006}" type="datetimeFigureOut">
              <a:rPr lang="el-GR" smtClean="0"/>
              <a:pPr>
                <a:defRPr/>
              </a:pPr>
              <a:t>14/3/2022</a:t>
            </a:fld>
            <a:endParaRPr lang="el-GR"/>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a:defRPr/>
            </a:pPr>
            <a:endParaRPr lang="el-G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2379065584"/>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38067978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a:defRPr/>
            </a:pPr>
            <a:endParaRPr lang="el-GR"/>
          </a:p>
        </p:txBody>
      </p:sp>
      <p:sp>
        <p:nvSpPr>
          <p:cNvPr id="6" name="Slide Number Placeholder 5"/>
          <p:cNvSpPr>
            <a:spLocks noGrp="1"/>
          </p:cNvSpPr>
          <p:nvPr>
            <p:ph type="sldNum" sz="quarter" idx="12"/>
          </p:nvPr>
        </p:nvSpPr>
        <p:spPr>
          <a:xfrm>
            <a:off x="8604504" y="5211060"/>
            <a:ext cx="2112264" cy="228600"/>
          </a:xfrm>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223149290"/>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33035429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pic>
        <p:nvPicPr>
          <p:cNvPr id="8" name="Εικόνα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Τίτλος 1"/>
          <p:cNvSpPr>
            <a:spLocks noGrp="1"/>
          </p:cNvSpPr>
          <p:nvPr>
            <p:ph type="title" hasCustomPrompt="1"/>
          </p:nvPr>
        </p:nvSpPr>
        <p:spPr>
          <a:xfrm>
            <a:off x="1457326" y="995967"/>
            <a:ext cx="6238874" cy="1260000"/>
          </a:xfrm>
        </p:spPr>
        <p:txBody>
          <a:bodyPr rtlCol="0" anchor="ctr" anchorCtr="0">
            <a:noAutofit/>
          </a:bodyPr>
          <a:lstStyle>
            <a:lvl1pPr algn="r">
              <a:defRPr sz="3000" b="0"/>
            </a:lvl1pPr>
          </a:lstStyle>
          <a:p>
            <a:pPr rtl="0"/>
            <a:r>
              <a:rPr lang="el-GR" noProof="0"/>
              <a:t>Κάντε κλικ για να επεξεργαστείτε το Στυλ κύριου τίτλου</a:t>
            </a:r>
          </a:p>
        </p:txBody>
      </p:sp>
      <p:sp>
        <p:nvSpPr>
          <p:cNvPr id="14" name="Θέση εικόνας 2"/>
          <p:cNvSpPr>
            <a:spLocks noGrp="1" noChangeAspect="1"/>
          </p:cNvSpPr>
          <p:nvPr>
            <p:ph type="pic" idx="1" hasCustomPrompt="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l-GR" noProof="0"/>
              <a:t>Κάντε κλικ στο εικονίδιο για να προσθέσετε μια εικόνα</a:t>
            </a:r>
          </a:p>
        </p:txBody>
      </p:sp>
      <p:sp>
        <p:nvSpPr>
          <p:cNvPr id="4" name="Θέση κειμένου 3"/>
          <p:cNvSpPr>
            <a:spLocks noGrp="1"/>
          </p:cNvSpPr>
          <p:nvPr>
            <p:ph type="body" sz="half" idx="2" hasCustomPrompt="1"/>
          </p:nvPr>
        </p:nvSpPr>
        <p:spPr>
          <a:xfrm>
            <a:off x="1085849" y="2255967"/>
            <a:ext cx="6610351" cy="3476618"/>
          </a:xfrm>
        </p:spPr>
        <p:txBody>
          <a:bodyPr rtlCol="0"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noProof="0" dirty="0"/>
              <a:t>Κάντε κλικ για επεξεργασία των στυλ κειμένου του υποδείγματος</a:t>
            </a:r>
          </a:p>
        </p:txBody>
      </p:sp>
      <p:sp>
        <p:nvSpPr>
          <p:cNvPr id="5" name="Θέση ημερομηνίας 4"/>
          <p:cNvSpPr>
            <a:spLocks noGrp="1"/>
          </p:cNvSpPr>
          <p:nvPr>
            <p:ph type="dt" sz="half" idx="10"/>
          </p:nvPr>
        </p:nvSpPr>
        <p:spPr/>
        <p:txBody>
          <a:bodyPr rtlCol="0"/>
          <a:lstStyle/>
          <a:p>
            <a:pPr rtl="0"/>
            <a:fld id="{3FF14185-E2FE-421C-A2B3-8FC32AD258FA}" type="datetime1">
              <a:rPr lang="el-GR" noProof="0" smtClean="0"/>
              <a:t>14/3/2022</a:t>
            </a:fld>
            <a:endParaRPr lang="el-GR" noProof="0"/>
          </a:p>
        </p:txBody>
      </p:sp>
      <p:sp>
        <p:nvSpPr>
          <p:cNvPr id="6" name="Θέση υποσέλιδου 5"/>
          <p:cNvSpPr>
            <a:spLocks noGrp="1"/>
          </p:cNvSpPr>
          <p:nvPr>
            <p:ph type="ftr" sz="quarter" idx="11"/>
          </p:nvPr>
        </p:nvSpPr>
        <p:spPr/>
        <p:txBody>
          <a:bodyPr rtlCol="0"/>
          <a:lstStyle/>
          <a:p>
            <a:pPr rtl="0"/>
            <a:r>
              <a:rPr lang="el-GR" noProof="0"/>
              <a:t>Προσθήκη υποσέλιδου</a:t>
            </a:r>
          </a:p>
        </p:txBody>
      </p:sp>
      <p:sp>
        <p:nvSpPr>
          <p:cNvPr id="7" name="Θέση αριθμού διαφάνειας 6"/>
          <p:cNvSpPr>
            <a:spLocks noGrp="1"/>
          </p:cNvSpPr>
          <p:nvPr>
            <p:ph type="sldNum" sz="quarter" idx="12"/>
          </p:nvPr>
        </p:nvSpPr>
        <p:spPr/>
        <p:txBody>
          <a:bodyPr rtlCol="0"/>
          <a:lstStyle/>
          <a:p>
            <a:pPr rtl="0"/>
            <a:fld id="{5D99DD2A-B520-4620-9B43-64B657BA2D42}" type="slidenum">
              <a:rPr lang="el-GR" noProof="0" smtClean="0"/>
              <a:t>‹#›</a:t>
            </a:fld>
            <a:endParaRPr lang="el-GR" noProof="0"/>
          </a:p>
        </p:txBody>
      </p:sp>
    </p:spTree>
    <p:extLst>
      <p:ext uri="{BB962C8B-B14F-4D97-AF65-F5344CB8AC3E}">
        <p14:creationId xmlns:p14="http://schemas.microsoft.com/office/powerpoint/2010/main" val="39693825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209865122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6260786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3" name="Footer Placeholder 2"/>
          <p:cNvSpPr>
            <a:spLocks noGrp="1"/>
          </p:cNvSpPr>
          <p:nvPr>
            <p:ph type="ftr" sz="quarter" idx="11"/>
          </p:nvPr>
        </p:nvSpPr>
        <p:spPr/>
        <p:txBody>
          <a:bodyPr/>
          <a:lstStyle/>
          <a:p>
            <a:pPr>
              <a:defRPr/>
            </a:pPr>
            <a:endParaRPr lang="el-GR"/>
          </a:p>
        </p:txBody>
      </p:sp>
      <p:sp>
        <p:nvSpPr>
          <p:cNvPr id="4" name="Slide Number Placeholder 3"/>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85684353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9" name="Footer Placeholder 8"/>
          <p:cNvSpPr>
            <a:spLocks noGrp="1"/>
          </p:cNvSpPr>
          <p:nvPr>
            <p:ph type="ftr" sz="quarter" idx="11"/>
          </p:nvPr>
        </p:nvSpPr>
        <p:spPr/>
        <p:txBody>
          <a:bodyPr/>
          <a:lstStyle>
            <a:lvl1pPr algn="r">
              <a:defRPr/>
            </a:lvl1pPr>
          </a:lstStyle>
          <a:p>
            <a:pPr>
              <a:defRPr/>
            </a:pPr>
            <a:endParaRPr lang="el-GR"/>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ED41CB75-53F5-4938-8D5D-E1F27C887C73}" type="slidenum">
              <a:rPr lang="el-GR" altLang="el-GR" smtClean="0"/>
              <a:pPr/>
              <a:t>‹#›</a:t>
            </a:fld>
            <a:endParaRPr lang="el-GR" altLang="el-GR"/>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9420617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a:defRPr/>
            </a:pPr>
            <a:fld id="{66499520-13BC-4E8D-8874-AAAA9192A006}" type="datetimeFigureOut">
              <a:rPr lang="el-GR" smtClean="0"/>
              <a:pPr>
                <a:defRPr/>
              </a:pPr>
              <a:t>14/3/2022</a:t>
            </a:fld>
            <a:endParaRPr lang="el-G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a:defRPr/>
            </a:pPr>
            <a:endParaRPr lang="el-GR"/>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ED41CB75-53F5-4938-8D5D-E1F27C887C73}" type="slidenum">
              <a:rPr lang="el-GR" altLang="el-GR" smtClean="0"/>
              <a:pPr/>
              <a:t>‹#›</a:t>
            </a:fld>
            <a:endParaRPr lang="el-GR" altLang="el-GR"/>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0218667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76046247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5389635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11" name="Rectangle 10"/>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pPr>
              <a:defRPr/>
            </a:pPr>
            <a:fld id="{66499520-13BC-4E8D-8874-AAAA9192A006}" type="datetimeFigureOut">
              <a:rPr lang="el-GR" smtClean="0"/>
              <a:pPr>
                <a:defRPr/>
              </a:pPr>
              <a:t>14/3/2022</a:t>
            </a:fld>
            <a:endParaRPr lang="el-GR"/>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2"/>
                </a:solidFill>
              </a:defRPr>
            </a:lvl1pPr>
          </a:lstStyle>
          <a:p>
            <a:pPr>
              <a:defRPr/>
            </a:pPr>
            <a:endParaRPr lang="el-GR"/>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2"/>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30394105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lvl1pPr>
              <a:defRPr sz="1800"/>
            </a:lvl1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lvl1pPr>
              <a:defRPr>
                <a:solidFill>
                  <a:schemeClr val="tx2"/>
                </a:solidFill>
              </a:defRPr>
            </a:lvl1pPr>
          </a:lstStyle>
          <a:p>
            <a:pPr>
              <a:defRPr/>
            </a:pPr>
            <a:endParaRPr lang="el-G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276152034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9" name="Rectangle 18"/>
          <p:cNvSpPr/>
          <p:nvPr/>
        </p:nvSpPr>
        <p:spPr>
          <a:xfrm>
            <a:off x="0" y="0"/>
            <a:ext cx="12192000" cy="6858000"/>
          </a:xfrm>
          <a:prstGeom prst="rect">
            <a:avLst/>
          </a:prstGeom>
          <a:blipFill dpi="0" rotWithShape="1">
            <a:blip r:embed="rId2">
              <a:alphaModFix amt="40000"/>
              <a:duotone>
                <a:schemeClr val="accent3">
                  <a:shade val="45000"/>
                  <a:satMod val="135000"/>
                </a:schemeClr>
                <a:prstClr val="white"/>
              </a:duotone>
            </a:blip>
            <a:srcRect/>
            <a:tile tx="-31750" ty="-120650" sx="100000" sy="100000" flip="xy" algn="tl"/>
          </a:blipFill>
          <a:ln w="19050" cmpd="sng">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tx1"/>
          </a:solidFill>
          <a:ln w="6350" cap="flat" cmpd="sng" algn="ctr">
            <a:solidFill>
              <a:schemeClr val="tx1">
                <a:lumMod val="65000"/>
                <a:lumOff val="35000"/>
              </a:schemeClr>
            </a:solidFill>
            <a:prstDash val="solid"/>
          </a:ln>
          <a:effectLst>
            <a:outerShdw blurRad="63500" algn="ctr" rotWithShape="0">
              <a:prstClr val="black">
                <a:alpha val="40000"/>
              </a:prstClr>
            </a:outerShdw>
            <a:softEdge rad="0"/>
          </a:effectLst>
        </p:spPr>
      </p:sp>
      <p:sp>
        <p:nvSpPr>
          <p:cNvPr id="24" name="Rectangle 23"/>
          <p:cNvSpPr/>
          <p:nvPr/>
        </p:nvSpPr>
        <p:spPr>
          <a:xfrm>
            <a:off x="1447801" y="1411615"/>
            <a:ext cx="9296400" cy="4034770"/>
          </a:xfrm>
          <a:prstGeom prst="rect">
            <a:avLst/>
          </a:prstGeom>
          <a:solidFill>
            <a:schemeClr val="bg2"/>
          </a:solidFill>
          <a:ln w="9525" cap="sq" cmpd="sng" algn="ctr">
            <a:noFill/>
            <a:prstDash val="solid"/>
            <a:miter lim="800000"/>
          </a:ln>
          <a:effectLst/>
        </p:spPr>
      </p:sp>
      <p:sp>
        <p:nvSpPr>
          <p:cNvPr id="30" name="Rectangle 29"/>
          <p:cNvSpPr/>
          <p:nvPr/>
        </p:nvSpPr>
        <p:spPr>
          <a:xfrm>
            <a:off x="5135880" y="1267730"/>
            <a:ext cx="1920240" cy="731520"/>
          </a:xfrm>
          <a:prstGeom prst="rect">
            <a:avLst/>
          </a:prstGeom>
          <a:solidFill>
            <a:schemeClr val="accent1"/>
          </a:solidFill>
          <a:ln>
            <a:noFill/>
          </a:ln>
          <a:effectLst>
            <a:outerShdw blurRad="50800" dist="127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b="0" kern="1200" cap="all" spc="-100" baseline="0" dirty="0">
                <a:solidFill>
                  <a:schemeClr val="tx1"/>
                </a:solidFill>
                <a:effectLst>
                  <a:outerShdw blurRad="38100" dist="12700" dir="2700000" algn="tl" rotWithShape="0">
                    <a:prstClr val="black">
                      <a:alpha val="40000"/>
                    </a:prstClr>
                  </a:outerShdw>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a:xfrm>
            <a:off x="1453896" y="5212080"/>
            <a:ext cx="5907024" cy="228600"/>
          </a:xfrm>
        </p:spPr>
        <p:txBody>
          <a:bodyPr/>
          <a:lstStyle>
            <a:lvl1pPr algn="l">
              <a:defRPr>
                <a:solidFill>
                  <a:schemeClr val="tx2"/>
                </a:solidFill>
              </a:defRPr>
            </a:lvl1pPr>
          </a:lstStyle>
          <a:p>
            <a:pPr>
              <a:defRPr/>
            </a:pPr>
            <a:endParaRPr lang="el-GR"/>
          </a:p>
        </p:txBody>
      </p:sp>
      <p:sp>
        <p:nvSpPr>
          <p:cNvPr id="6" name="Slide Number Placeholder 5"/>
          <p:cNvSpPr>
            <a:spLocks noGrp="1"/>
          </p:cNvSpPr>
          <p:nvPr>
            <p:ph type="sldNum" sz="quarter" idx="12"/>
          </p:nvPr>
        </p:nvSpPr>
        <p:spPr>
          <a:xfrm>
            <a:off x="8604504" y="5212080"/>
            <a:ext cx="2112264" cy="228600"/>
          </a:xfrm>
        </p:spPr>
        <p:txBody>
          <a:bodyPr/>
          <a:lstStyle>
            <a:lvl1pPr>
              <a:defRPr>
                <a:solidFill>
                  <a:schemeClr val="tx2"/>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415812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Δεξιά εικόνα με λεζάντα">
    <p:spTree>
      <p:nvGrpSpPr>
        <p:cNvPr id="1" name=""/>
        <p:cNvGrpSpPr/>
        <p:nvPr/>
      </p:nvGrpSpPr>
      <p:grpSpPr>
        <a:xfrm>
          <a:off x="0" y="0"/>
          <a:ext cx="0" cy="0"/>
          <a:chOff x="0" y="0"/>
          <a:chExt cx="0" cy="0"/>
        </a:xfrm>
      </p:grpSpPr>
      <p:pic>
        <p:nvPicPr>
          <p:cNvPr id="8" name="Εικόνα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Τίτλος 1"/>
          <p:cNvSpPr>
            <a:spLocks noGrp="1"/>
          </p:cNvSpPr>
          <p:nvPr>
            <p:ph type="title" hasCustomPrompt="1"/>
          </p:nvPr>
        </p:nvSpPr>
        <p:spPr>
          <a:xfrm>
            <a:off x="6657974" y="995968"/>
            <a:ext cx="4848225" cy="1260000"/>
          </a:xfrm>
        </p:spPr>
        <p:txBody>
          <a:bodyPr rtlCol="0" anchor="ctr" anchorCtr="0">
            <a:normAutofit/>
          </a:bodyPr>
          <a:lstStyle>
            <a:lvl1pPr algn="l">
              <a:defRPr sz="3000" b="0"/>
            </a:lvl1pPr>
          </a:lstStyle>
          <a:p>
            <a:pPr rtl="0"/>
            <a:r>
              <a:rPr lang="el-GR" noProof="0"/>
              <a:t>Κάντε κλικ για να επεξεργαστείτε το Στυλ κύριου τίτλου</a:t>
            </a:r>
          </a:p>
        </p:txBody>
      </p:sp>
      <p:sp>
        <p:nvSpPr>
          <p:cNvPr id="14" name="Θέση εικόνας 2"/>
          <p:cNvSpPr>
            <a:spLocks noGrp="1" noChangeAspect="1"/>
          </p:cNvSpPr>
          <p:nvPr>
            <p:ph type="pic" idx="1" hasCustomPrompt="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l-GR" noProof="0"/>
              <a:t>Κάντε κλικ στο εικονίδιο για να προσθέσετε μια εικόνα</a:t>
            </a:r>
          </a:p>
        </p:txBody>
      </p:sp>
      <p:sp>
        <p:nvSpPr>
          <p:cNvPr id="4" name="Θέση κειμένου 3"/>
          <p:cNvSpPr>
            <a:spLocks noGrp="1"/>
          </p:cNvSpPr>
          <p:nvPr>
            <p:ph type="body" sz="half" idx="2" hasCustomPrompt="1"/>
          </p:nvPr>
        </p:nvSpPr>
        <p:spPr>
          <a:xfrm>
            <a:off x="6657974" y="2255968"/>
            <a:ext cx="4848225" cy="3476617"/>
          </a:xfrm>
        </p:spPr>
        <p:txBody>
          <a:bodyPr rtlCol="0"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l-GR" noProof="0" dirty="0"/>
              <a:t>Κάντε κλικ για επεξεργασία των στυλ κειμένου του υποδείγματος</a:t>
            </a:r>
          </a:p>
        </p:txBody>
      </p:sp>
      <p:sp>
        <p:nvSpPr>
          <p:cNvPr id="5" name="Θέση ημερομηνίας 4"/>
          <p:cNvSpPr>
            <a:spLocks noGrp="1"/>
          </p:cNvSpPr>
          <p:nvPr>
            <p:ph type="dt" sz="half" idx="10"/>
          </p:nvPr>
        </p:nvSpPr>
        <p:spPr/>
        <p:txBody>
          <a:bodyPr rtlCol="0"/>
          <a:lstStyle/>
          <a:p>
            <a:pPr rtl="0"/>
            <a:fld id="{E4C151AF-957C-4215-B722-1891F2743E2A}" type="datetime1">
              <a:rPr lang="el-GR" noProof="0" smtClean="0"/>
              <a:t>14/3/2022</a:t>
            </a:fld>
            <a:endParaRPr lang="el-GR" noProof="0"/>
          </a:p>
        </p:txBody>
      </p:sp>
      <p:sp>
        <p:nvSpPr>
          <p:cNvPr id="6" name="Θέση υποσέλιδου 5"/>
          <p:cNvSpPr>
            <a:spLocks noGrp="1"/>
          </p:cNvSpPr>
          <p:nvPr>
            <p:ph type="ftr" sz="quarter" idx="11"/>
          </p:nvPr>
        </p:nvSpPr>
        <p:spPr/>
        <p:txBody>
          <a:bodyPr rtlCol="0"/>
          <a:lstStyle/>
          <a:p>
            <a:pPr rtl="0"/>
            <a:r>
              <a:rPr lang="el-GR" noProof="0"/>
              <a:t>Προσθήκη υποσέλιδου</a:t>
            </a:r>
          </a:p>
        </p:txBody>
      </p:sp>
      <p:sp>
        <p:nvSpPr>
          <p:cNvPr id="7" name="Θέση αριθμού διαφάνειας 6"/>
          <p:cNvSpPr>
            <a:spLocks noGrp="1"/>
          </p:cNvSpPr>
          <p:nvPr>
            <p:ph type="sldNum" sz="quarter" idx="12"/>
          </p:nvPr>
        </p:nvSpPr>
        <p:spPr/>
        <p:txBody>
          <a:bodyPr rtlCol="0"/>
          <a:lstStyle/>
          <a:p>
            <a:pPr rtl="0"/>
            <a:fld id="{5D99DD2A-B520-4620-9B43-64B657BA2D42}" type="slidenum">
              <a:rPr lang="el-GR" noProof="0" smtClean="0"/>
              <a:t>‹#›</a:t>
            </a:fld>
            <a:endParaRPr lang="el-GR" noProof="0"/>
          </a:p>
        </p:txBody>
      </p:sp>
    </p:spTree>
    <p:extLst>
      <p:ext uri="{BB962C8B-B14F-4D97-AF65-F5344CB8AC3E}">
        <p14:creationId xmlns:p14="http://schemas.microsoft.com/office/powerpoint/2010/main" val="383295924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lvl1pPr>
              <a:defRPr>
                <a:solidFill>
                  <a:schemeClr val="tx2"/>
                </a:solidFill>
              </a:defRPr>
            </a:lvl1pPr>
          </a:lstStyle>
          <a:p>
            <a:pPr>
              <a:defRPr/>
            </a:pPr>
            <a:fld id="{66499520-13BC-4E8D-8874-AAAA9192A006}" type="datetimeFigureOut">
              <a:rPr lang="el-GR" smtClean="0"/>
              <a:pPr>
                <a:defRPr/>
              </a:pPr>
              <a:t>14/3/2022</a:t>
            </a:fld>
            <a:endParaRPr lang="el-GR"/>
          </a:p>
        </p:txBody>
      </p:sp>
      <p:sp>
        <p:nvSpPr>
          <p:cNvPr id="6" name="Footer Placeholder 5"/>
          <p:cNvSpPr>
            <a:spLocks noGrp="1"/>
          </p:cNvSpPr>
          <p:nvPr>
            <p:ph type="ftr" sz="quarter" idx="11"/>
          </p:nvPr>
        </p:nvSpPr>
        <p:spPr/>
        <p:txBody>
          <a:bodyPr/>
          <a:lstStyle>
            <a:lvl1pPr>
              <a:defRPr>
                <a:solidFill>
                  <a:schemeClr val="tx2"/>
                </a:solidFill>
              </a:defRPr>
            </a:lvl1pPr>
          </a:lstStyle>
          <a:p>
            <a:pPr>
              <a:defRPr/>
            </a:pPr>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412771415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lvl1pPr>
              <a:defRPr>
                <a:solidFill>
                  <a:schemeClr val="tx2"/>
                </a:solidFill>
              </a:defRPr>
            </a:lvl1pPr>
          </a:lstStyle>
          <a:p>
            <a:pPr>
              <a:defRPr/>
            </a:pPr>
            <a:fld id="{66499520-13BC-4E8D-8874-AAAA9192A006}" type="datetimeFigureOut">
              <a:rPr lang="el-GR" smtClean="0"/>
              <a:pPr>
                <a:defRPr/>
              </a:pPr>
              <a:t>14/3/2022</a:t>
            </a:fld>
            <a:endParaRPr lang="el-GR"/>
          </a:p>
        </p:txBody>
      </p:sp>
      <p:sp>
        <p:nvSpPr>
          <p:cNvPr id="8" name="Footer Placeholder 7"/>
          <p:cNvSpPr>
            <a:spLocks noGrp="1"/>
          </p:cNvSpPr>
          <p:nvPr>
            <p:ph type="ftr" sz="quarter" idx="11"/>
          </p:nvPr>
        </p:nvSpPr>
        <p:spPr/>
        <p:txBody>
          <a:bodyPr/>
          <a:lstStyle>
            <a:lvl1pPr>
              <a:defRPr>
                <a:solidFill>
                  <a:schemeClr val="tx2"/>
                </a:solidFill>
              </a:defRPr>
            </a:lvl1pPr>
          </a:lstStyle>
          <a:p>
            <a:pPr>
              <a:defRPr/>
            </a:pPr>
            <a:endParaRPr lang="el-GR"/>
          </a:p>
        </p:txBody>
      </p:sp>
      <p:sp>
        <p:nvSpPr>
          <p:cNvPr id="9" name="Slide Number Placeholder 8"/>
          <p:cNvSpPr>
            <a:spLocks noGrp="1"/>
          </p:cNvSpPr>
          <p:nvPr>
            <p:ph type="sldNum" sz="quarter" idx="12"/>
          </p:nvPr>
        </p:nvSpPr>
        <p:spPr/>
        <p:txBody>
          <a:bodyPr/>
          <a:lstStyle>
            <a:lvl1pPr>
              <a:defRPr>
                <a:solidFill>
                  <a:schemeClr val="tx2"/>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247160925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pPr>
              <a:defRPr/>
            </a:pPr>
            <a:fld id="{66499520-13BC-4E8D-8874-AAAA9192A006}" type="datetimeFigureOut">
              <a:rPr lang="el-GR" smtClean="0"/>
              <a:pPr>
                <a:defRPr/>
              </a:pPr>
              <a:t>14/3/2022</a:t>
            </a:fld>
            <a:endParaRPr lang="el-GR"/>
          </a:p>
        </p:txBody>
      </p:sp>
      <p:sp>
        <p:nvSpPr>
          <p:cNvPr id="4" name="Footer Placeholder 3"/>
          <p:cNvSpPr>
            <a:spLocks noGrp="1"/>
          </p:cNvSpPr>
          <p:nvPr>
            <p:ph type="ftr" sz="quarter" idx="11"/>
          </p:nvPr>
        </p:nvSpPr>
        <p:spPr/>
        <p:txBody>
          <a:bodyPr/>
          <a:lstStyle>
            <a:lvl1pPr>
              <a:defRPr>
                <a:solidFill>
                  <a:schemeClr val="tx2"/>
                </a:solidFill>
              </a:defRPr>
            </a:lvl1pPr>
          </a:lstStyle>
          <a:p>
            <a:pPr>
              <a:defRPr/>
            </a:pPr>
            <a:endParaRPr lang="el-GR"/>
          </a:p>
        </p:txBody>
      </p:sp>
      <p:sp>
        <p:nvSpPr>
          <p:cNvPr id="5" name="Slide Number Placeholder 4"/>
          <p:cNvSpPr>
            <a:spLocks noGrp="1"/>
          </p:cNvSpPr>
          <p:nvPr>
            <p:ph type="sldNum" sz="quarter" idx="12"/>
          </p:nvPr>
        </p:nvSpPr>
        <p:spPr/>
        <p:txBody>
          <a:bodyPr/>
          <a:lstStyle>
            <a:lvl1pPr>
              <a:defRPr>
                <a:solidFill>
                  <a:schemeClr val="tx2"/>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216331278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lstStyle>
          <a:p>
            <a:pPr>
              <a:defRPr/>
            </a:pPr>
            <a:fld id="{66499520-13BC-4E8D-8874-AAAA9192A006}" type="datetimeFigureOut">
              <a:rPr lang="el-GR" smtClean="0"/>
              <a:pPr>
                <a:defRPr/>
              </a:pPr>
              <a:t>14/3/2022</a:t>
            </a:fld>
            <a:endParaRPr lang="el-GR"/>
          </a:p>
        </p:txBody>
      </p:sp>
      <p:sp>
        <p:nvSpPr>
          <p:cNvPr id="3" name="Footer Placeholder 2"/>
          <p:cNvSpPr>
            <a:spLocks noGrp="1"/>
          </p:cNvSpPr>
          <p:nvPr>
            <p:ph type="ftr" sz="quarter" idx="11"/>
          </p:nvPr>
        </p:nvSpPr>
        <p:spPr/>
        <p:txBody>
          <a:bodyPr/>
          <a:lstStyle>
            <a:lvl1pPr>
              <a:defRPr>
                <a:solidFill>
                  <a:schemeClr val="tx2"/>
                </a:solidFill>
              </a:defRPr>
            </a:lvl1pPr>
          </a:lstStyle>
          <a:p>
            <a:pPr>
              <a:defRPr/>
            </a:pPr>
            <a:endParaRPr lang="el-G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4718820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4" name="Rectangle 13"/>
          <p:cNvSpPr/>
          <p:nvPr/>
        </p:nvSpPr>
        <p:spPr>
          <a:xfrm>
            <a:off x="234693" y="237744"/>
            <a:ext cx="8633081"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16" name="Rectangle 15"/>
          <p:cNvSpPr/>
          <p:nvPr/>
        </p:nvSpPr>
        <p:spPr>
          <a:xfrm>
            <a:off x="371856" y="374904"/>
            <a:ext cx="8353044" cy="6108192"/>
          </a:xfrm>
          <a:prstGeom prst="rect">
            <a:avLst/>
          </a:prstGeom>
          <a:solidFill>
            <a:schemeClr val="bg2"/>
          </a:solidFill>
          <a:ln w="6350" cap="sq" cmpd="sng" algn="ctr">
            <a:noFill/>
            <a:prstDash val="solid"/>
            <a:miter lim="800000"/>
          </a:ln>
          <a:effectLst/>
        </p:spPr>
      </p:sp>
      <p:sp>
        <p:nvSpPr>
          <p:cNvPr id="15" name="Rectangle 14"/>
          <p:cNvSpPr/>
          <p:nvPr/>
        </p:nvSpPr>
        <p:spPr>
          <a:xfrm>
            <a:off x="9020386" y="237744"/>
            <a:ext cx="2926080" cy="63825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bg1"/>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790575" y="704850"/>
            <a:ext cx="7562850" cy="51435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chemeClr val="tx2"/>
                </a:solidFill>
              </a:defRPr>
            </a:lvl1pPr>
          </a:lstStyle>
          <a:p>
            <a:pPr>
              <a:defRPr/>
            </a:pPr>
            <a:fld id="{66499520-13BC-4E8D-8874-AAAA9192A006}" type="datetimeFigureOut">
              <a:rPr lang="el-GR" smtClean="0"/>
              <a:pPr>
                <a:defRPr/>
              </a:pPr>
              <a:t>14/3/2022</a:t>
            </a:fld>
            <a:endParaRPr lang="el-GR"/>
          </a:p>
        </p:txBody>
      </p:sp>
      <p:sp>
        <p:nvSpPr>
          <p:cNvPr id="6" name="Footer Placeholder 5"/>
          <p:cNvSpPr>
            <a:spLocks noGrp="1"/>
          </p:cNvSpPr>
          <p:nvPr>
            <p:ph type="ftr" sz="quarter" idx="11"/>
          </p:nvPr>
        </p:nvSpPr>
        <p:spPr>
          <a:xfrm>
            <a:off x="3439158" y="6214535"/>
            <a:ext cx="5184648" cy="256032"/>
          </a:xfrm>
        </p:spPr>
        <p:txBody>
          <a:bodyPr/>
          <a:lstStyle>
            <a:lvl1pPr algn="r">
              <a:defRPr>
                <a:solidFill>
                  <a:schemeClr val="tx2"/>
                </a:solidFill>
              </a:defRPr>
            </a:lvl1pPr>
          </a:lstStyle>
          <a:p>
            <a:pPr>
              <a:defRPr/>
            </a:pPr>
            <a:endParaRPr lang="el-GR"/>
          </a:p>
        </p:txBody>
      </p:sp>
      <p:sp>
        <p:nvSpPr>
          <p:cNvPr id="7" name="Slide Number Placeholder 6"/>
          <p:cNvSpPr>
            <a:spLocks noGrp="1"/>
          </p:cNvSpPr>
          <p:nvPr>
            <p:ph type="sldNum" sz="quarter" idx="12"/>
          </p:nvPr>
        </p:nvSpPr>
        <p:spPr/>
        <p:txBody>
          <a:bodyPr/>
          <a:lstStyle>
            <a:lvl1pPr>
              <a:defRPr>
                <a:solidFill>
                  <a:schemeClr val="bg2"/>
                </a:solidFill>
              </a:defRPr>
            </a:lvl1pPr>
          </a:lstStyle>
          <a:p>
            <a:fld id="{ED41CB75-53F5-4938-8D5D-E1F27C887C73}" type="slidenum">
              <a:rPr lang="el-GR" altLang="el-GR" smtClean="0"/>
              <a:pPr/>
              <a:t>‹#›</a:t>
            </a:fld>
            <a:endParaRPr lang="el-GR" altLang="el-GR"/>
          </a:p>
        </p:txBody>
      </p:sp>
      <p:sp>
        <p:nvSpPr>
          <p:cNvPr id="11" name="Rectangle 10"/>
          <p:cNvSpPr/>
          <p:nvPr/>
        </p:nvSpPr>
        <p:spPr>
          <a:xfrm>
            <a:off x="9157546" y="374904"/>
            <a:ext cx="2651760"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9913032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tx1"/>
          </a:solidFill>
          <a:ln w="6350" cap="sq">
            <a:solidFill>
              <a:schemeClr val="tx1">
                <a:lumMod val="7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157546" y="374904"/>
            <a:ext cx="2651760" cy="6108192"/>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28599" y="237744"/>
            <a:ext cx="8601076" cy="6382512"/>
          </a:xfrm>
          <a:solidFill>
            <a:srgbClr val="808080"/>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pPr>
              <a:defRPr/>
            </a:pPr>
            <a:fld id="{66499520-13BC-4E8D-8874-AAAA9192A006}" type="datetimeFigureOut">
              <a:rPr lang="el-GR" smtClean="0"/>
              <a:pPr>
                <a:defRPr/>
              </a:pPr>
              <a:t>14/3/2022</a:t>
            </a:fld>
            <a:endParaRPr lang="el-GR"/>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defRPr/>
            </a:pPr>
            <a:endParaRPr lang="el-G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23549277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lvl1pPr>
              <a:defRPr>
                <a:solidFill>
                  <a:schemeClr val="tx2"/>
                </a:solidFill>
              </a:defRPr>
            </a:lvl1pPr>
          </a:lstStyle>
          <a:p>
            <a:pPr>
              <a:defRPr/>
            </a:pPr>
            <a:endParaRPr lang="el-G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6554564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pPr>
              <a:defRPr/>
            </a:pPr>
            <a:fld id="{66499520-13BC-4E8D-8874-AAAA9192A006}"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lvl1pPr>
              <a:defRPr>
                <a:solidFill>
                  <a:schemeClr val="tx2"/>
                </a:solidFill>
              </a:defRPr>
            </a:lvl1pPr>
          </a:lstStyle>
          <a:p>
            <a:pPr>
              <a:defRPr/>
            </a:pPr>
            <a:endParaRPr lang="el-G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ED41CB75-53F5-4938-8D5D-E1F27C887C73}" type="slidenum">
              <a:rPr lang="el-GR" altLang="el-GR" smtClean="0"/>
              <a:pPr/>
              <a:t>‹#›</a:t>
            </a:fld>
            <a:endParaRPr lang="el-GR" altLang="el-GR"/>
          </a:p>
        </p:txBody>
      </p:sp>
    </p:spTree>
    <p:extLst>
      <p:ext uri="{BB962C8B-B14F-4D97-AF65-F5344CB8AC3E}">
        <p14:creationId xmlns:p14="http://schemas.microsoft.com/office/powerpoint/2010/main" val="103385023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2"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1"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1" y="1267732"/>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198" b="0"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62100" y="4682064"/>
            <a:ext cx="9070848" cy="457201"/>
          </a:xfrm>
        </p:spPr>
        <p:txBody>
          <a:bodyPr>
            <a:normAutofit/>
          </a:bodyPr>
          <a:lstStyle>
            <a:lvl1pPr marL="0" indent="0" algn="ctr">
              <a:spcBef>
                <a:spcPts val="0"/>
              </a:spcBef>
              <a:buNone/>
              <a:defRPr sz="1600" spc="80" baseline="0">
                <a:solidFill>
                  <a:schemeClr val="tx1"/>
                </a:solidFill>
              </a:defRPr>
            </a:lvl1pPr>
            <a:lvl2pPr marL="457063" indent="0" algn="ctr">
              <a:buNone/>
              <a:defRPr sz="1600"/>
            </a:lvl2pPr>
            <a:lvl3pPr marL="914126" indent="0" algn="ctr">
              <a:buNone/>
              <a:defRPr sz="1600"/>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5318761" y="1341257"/>
            <a:ext cx="1554480" cy="527213"/>
          </a:xfrm>
        </p:spPr>
        <p:txBody>
          <a:bodyPr/>
          <a:lstStyle>
            <a:lvl1pPr algn="ctr">
              <a:defRPr sz="1300" spc="0" baseline="0">
                <a:solidFill>
                  <a:schemeClr val="tx1"/>
                </a:solidFill>
                <a:latin typeface="+mn-lt"/>
              </a:defRPr>
            </a:lvl1pPr>
          </a:lstStyle>
          <a:p>
            <a:pPr rtl="0"/>
            <a:fld id="{860A7CF4-93B0-45E2-B2FC-3D0A1F438AFC}" type="datetime1">
              <a:rPr lang="el-GR" noProof="0" smtClean="0"/>
              <a:t>14/3/2022</a:t>
            </a:fld>
            <a:endParaRPr lang="el-GR" noProof="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pPr rtl="0"/>
            <a:endParaRPr lang="el-GR" noProof="0"/>
          </a:p>
        </p:txBody>
      </p:sp>
      <p:sp>
        <p:nvSpPr>
          <p:cNvPr id="22" name="Slide Number Placeholder 21"/>
          <p:cNvSpPr>
            <a:spLocks noGrp="1"/>
          </p:cNvSpPr>
          <p:nvPr>
            <p:ph type="sldNum" sz="quarter" idx="12"/>
          </p:nvPr>
        </p:nvSpPr>
        <p:spPr>
          <a:xfrm>
            <a:off x="8606920" y="5212080"/>
            <a:ext cx="2111881" cy="228600"/>
          </a:xfrm>
        </p:spPr>
        <p:txBody>
          <a:bodyPr/>
          <a:lstStyle>
            <a:lvl1pPr>
              <a:defRPr>
                <a:solidFill>
                  <a:schemeClr val="tx1">
                    <a:lumMod val="75000"/>
                    <a:lumOff val="25000"/>
                  </a:schemeClr>
                </a:solidFill>
              </a:defRPr>
            </a:lvl1p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3712836513"/>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rtl="0"/>
            <a:fld id="{2721B52D-F3ED-4E5C-8849-441421E9320E}" type="datetime1">
              <a:rPr lang="el-GR" noProof="0" smtClean="0"/>
              <a:t>14/3/2022</a:t>
            </a:fld>
            <a:endParaRPr lang="el-GR" noProof="0"/>
          </a:p>
        </p:txBody>
      </p:sp>
      <p:sp>
        <p:nvSpPr>
          <p:cNvPr id="8" name="Footer Placeholder 7"/>
          <p:cNvSpPr>
            <a:spLocks noGrp="1"/>
          </p:cNvSpPr>
          <p:nvPr>
            <p:ph type="ftr" sz="quarter" idx="11"/>
          </p:nvPr>
        </p:nvSpPr>
        <p:spPr/>
        <p:txBody>
          <a:bodyPr/>
          <a:lstStyle/>
          <a:p>
            <a:pPr rtl="0"/>
            <a:endParaRPr lang="el-GR" noProof="0"/>
          </a:p>
        </p:txBody>
      </p:sp>
      <p:sp>
        <p:nvSpPr>
          <p:cNvPr id="9" name="Slide Number Placeholder 8"/>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1622673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Απόσπασμα με λεζάντα">
    <p:spTree>
      <p:nvGrpSpPr>
        <p:cNvPr id="1" name=""/>
        <p:cNvGrpSpPr/>
        <p:nvPr/>
      </p:nvGrpSpPr>
      <p:grpSpPr>
        <a:xfrm>
          <a:off x="0" y="0"/>
          <a:ext cx="0" cy="0"/>
          <a:chOff x="0" y="0"/>
          <a:chExt cx="0" cy="0"/>
        </a:xfrm>
      </p:grpSpPr>
      <p:pic>
        <p:nvPicPr>
          <p:cNvPr id="16" name="Εικόνα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Πλαίσιο κειμένου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el-GR" sz="8000" noProof="0">
                <a:solidFill>
                  <a:schemeClr val="tx1"/>
                </a:solidFill>
                <a:effectLst/>
              </a:rPr>
              <a:t>”</a:t>
            </a:r>
          </a:p>
        </p:txBody>
      </p:sp>
      <p:sp>
        <p:nvSpPr>
          <p:cNvPr id="11" name="Πλαίσιο κειμένου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el-GR" sz="8000" noProof="0">
                <a:solidFill>
                  <a:schemeClr val="tx1"/>
                </a:solidFill>
                <a:effectLst/>
              </a:rPr>
              <a:t>“</a:t>
            </a:r>
          </a:p>
        </p:txBody>
      </p:sp>
      <p:sp>
        <p:nvSpPr>
          <p:cNvPr id="2" name="Τίτλος 1"/>
          <p:cNvSpPr>
            <a:spLocks noGrp="1"/>
          </p:cNvSpPr>
          <p:nvPr>
            <p:ph type="title" hasCustomPrompt="1"/>
          </p:nvPr>
        </p:nvSpPr>
        <p:spPr>
          <a:xfrm>
            <a:off x="1320801" y="609601"/>
            <a:ext cx="9550399" cy="2743199"/>
          </a:xfrm>
        </p:spPr>
        <p:txBody>
          <a:bodyPr rtlCol="0" anchor="ctr">
            <a:normAutofit/>
          </a:bodyPr>
          <a:lstStyle>
            <a:lvl1pPr algn="ctr">
              <a:defRPr sz="3000" b="0" i="1" cap="none">
                <a:solidFill>
                  <a:schemeClr val="tx1"/>
                </a:solidFill>
              </a:defRPr>
            </a:lvl1pPr>
          </a:lstStyle>
          <a:p>
            <a:pPr rtl="0"/>
            <a:r>
              <a:rPr lang="el-GR" noProof="0"/>
              <a:t>ΚΑΝΤΕ ΚΛΙΚ ΓΙΑ ΕΠΕΞΕΡΓΑΣΙΑ ΤΟΥ ΣΤΥΛ ΤΙΤΛΟΥ ΠΡΩΤΟΤΥΠΟΥ</a:t>
            </a:r>
          </a:p>
        </p:txBody>
      </p:sp>
      <p:sp>
        <p:nvSpPr>
          <p:cNvPr id="10" name="Θέση κειμένου 9"/>
          <p:cNvSpPr>
            <a:spLocks noGrp="1"/>
          </p:cNvSpPr>
          <p:nvPr>
            <p:ph type="body" sz="quarter" idx="13" hasCustomPrompt="1"/>
          </p:nvPr>
        </p:nvSpPr>
        <p:spPr>
          <a:xfrm>
            <a:off x="1426408" y="3352800"/>
            <a:ext cx="9339184" cy="381000"/>
          </a:xfrm>
        </p:spPr>
        <p:txBody>
          <a:bodyPr rtlCol="0"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rtl="0"/>
            <a:r>
              <a:rPr lang="el-GR" noProof="0" dirty="0"/>
              <a:t>Κάντε κλικ για επεξεργασία των στυλ κειμένου του υποδείγματος</a:t>
            </a:r>
          </a:p>
        </p:txBody>
      </p:sp>
      <p:sp>
        <p:nvSpPr>
          <p:cNvPr id="7" name="Ορθογώνιο: Στρογγυλεμένες γωνίες 6">
            <a:extLst>
              <a:ext uri="{FF2B5EF4-FFF2-40B4-BE49-F238E27FC236}">
                <a16:creationId xmlns:a16="http://schemas.microsoft.com/office/drawing/2014/main"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3" name="Θέση κειμένου 2"/>
          <p:cNvSpPr>
            <a:spLocks noGrp="1"/>
          </p:cNvSpPr>
          <p:nvPr>
            <p:ph type="body" idx="1" hasCustomPrompt="1"/>
          </p:nvPr>
        </p:nvSpPr>
        <p:spPr>
          <a:xfrm>
            <a:off x="1857375" y="4021138"/>
            <a:ext cx="8486775" cy="1760537"/>
          </a:xfrm>
        </p:spPr>
        <p:txBody>
          <a:bodyPr rtlCol="0"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l-GR" noProof="0" dirty="0"/>
              <a:t>Κάντε κλικ για επεξεργασία των στυλ κειμένου του υποδείγματος</a:t>
            </a:r>
          </a:p>
        </p:txBody>
      </p:sp>
      <p:sp>
        <p:nvSpPr>
          <p:cNvPr id="4" name="Θέση ημερομηνίας 3"/>
          <p:cNvSpPr>
            <a:spLocks noGrp="1"/>
          </p:cNvSpPr>
          <p:nvPr>
            <p:ph type="dt" sz="half" idx="10"/>
          </p:nvPr>
        </p:nvSpPr>
        <p:spPr/>
        <p:txBody>
          <a:bodyPr rtlCol="0"/>
          <a:lstStyle/>
          <a:p>
            <a:pPr rtl="0"/>
            <a:fld id="{1741DF51-5695-4ACB-983F-5688D969D343}" type="datetime1">
              <a:rPr lang="el-GR" noProof="0" smtClean="0"/>
              <a:t>14/3/2022</a:t>
            </a:fld>
            <a:endParaRPr lang="el-GR" noProof="0"/>
          </a:p>
        </p:txBody>
      </p:sp>
      <p:sp>
        <p:nvSpPr>
          <p:cNvPr id="5" name="Θέση υποσέλιδου 4"/>
          <p:cNvSpPr>
            <a:spLocks noGrp="1"/>
          </p:cNvSpPr>
          <p:nvPr>
            <p:ph type="ftr" sz="quarter" idx="11"/>
          </p:nvPr>
        </p:nvSpPr>
        <p:spPr/>
        <p:txBody>
          <a:bodyPr rtlCol="0"/>
          <a:lstStyle/>
          <a:p>
            <a:pPr rtl="0"/>
            <a:r>
              <a:rPr lang="el-GR" noProof="0"/>
              <a:t>Προσθήκη υποσέλιδου</a:t>
            </a:r>
          </a:p>
        </p:txBody>
      </p:sp>
      <p:sp>
        <p:nvSpPr>
          <p:cNvPr id="6" name="Θέση αριθμού διαφάνειας 5"/>
          <p:cNvSpPr>
            <a:spLocks noGrp="1"/>
          </p:cNvSpPr>
          <p:nvPr>
            <p:ph type="sldNum" sz="quarter" idx="12"/>
          </p:nvPr>
        </p:nvSpPr>
        <p:spPr/>
        <p:txBody>
          <a:bodyPr rtlCol="0"/>
          <a:lstStyle/>
          <a:p>
            <a:pPr rtl="0"/>
            <a:fld id="{5D99DD2A-B520-4620-9B43-64B657BA2D42}" type="slidenum">
              <a:rPr lang="el-GR" noProof="0" smtClean="0"/>
              <a:t>‹#›</a:t>
            </a:fld>
            <a:endParaRPr lang="el-GR" noProof="0"/>
          </a:p>
        </p:txBody>
      </p:sp>
    </p:spTree>
    <p:extLst>
      <p:ext uri="{BB962C8B-B14F-4D97-AF65-F5344CB8AC3E}">
        <p14:creationId xmlns:p14="http://schemas.microsoft.com/office/powerpoint/2010/main" val="115340943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2" name="Rectangle 21"/>
          <p:cNvSpPr/>
          <p:nvPr/>
        </p:nvSpPr>
        <p:spPr>
          <a:xfrm>
            <a:off x="1"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1"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1" y="1267732"/>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198" kern="1200" cap="all" spc="-100"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063" indent="0">
              <a:buNone/>
              <a:defRPr sz="1600">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pPr rtl="0"/>
            <a:fld id="{438E13D6-8864-4322-8BA5-AC9AD549A48C}" type="datetime1">
              <a:rPr lang="el-GR" noProof="0" smtClean="0"/>
              <a:t>14/3/2022</a:t>
            </a:fld>
            <a:endParaRPr lang="el-GR" noProof="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rtl="0"/>
            <a:endParaRPr lang="el-GR" noProof="0"/>
          </a:p>
        </p:txBody>
      </p:sp>
      <p:sp>
        <p:nvSpPr>
          <p:cNvPr id="6" name="Slide Number Placeholder 5"/>
          <p:cNvSpPr>
            <a:spLocks noGrp="1"/>
          </p:cNvSpPr>
          <p:nvPr>
            <p:ph type="sldNum" sz="quarter" idx="12"/>
          </p:nvPr>
        </p:nvSpPr>
        <p:spPr>
          <a:xfrm>
            <a:off x="8604504" y="5211060"/>
            <a:ext cx="2112264" cy="228600"/>
          </a:xfrm>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4223303246"/>
      </p:ext>
    </p:extLst>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pPr rtl="0"/>
            <a:fld id="{B673DE1B-67A4-4D1A-93A8-DDA9751B69FC}" type="datetime1">
              <a:rPr lang="el-GR" noProof="0" smtClean="0"/>
              <a:t>14/3/2022</a:t>
            </a:fld>
            <a:endParaRPr lang="el-GR" noProof="0"/>
          </a:p>
        </p:txBody>
      </p:sp>
      <p:sp>
        <p:nvSpPr>
          <p:cNvPr id="6" name="Footer Placeholder 5"/>
          <p:cNvSpPr>
            <a:spLocks noGrp="1"/>
          </p:cNvSpPr>
          <p:nvPr>
            <p:ph type="ftr" sz="quarter" idx="11"/>
          </p:nvPr>
        </p:nvSpPr>
        <p:spPr/>
        <p:txBody>
          <a:bodyPr/>
          <a:lstStyle/>
          <a:p>
            <a:pPr rtl="0"/>
            <a:endParaRPr lang="el-GR" noProof="0"/>
          </a:p>
        </p:txBody>
      </p:sp>
      <p:sp>
        <p:nvSpPr>
          <p:cNvPr id="7" name="Slide Number Placeholder 6"/>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9074013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99" b="0">
                <a:solidFill>
                  <a:schemeClr val="tx2"/>
                </a:solidFill>
                <a:latin typeface="+mn-lt"/>
              </a:defRPr>
            </a:lvl1pPr>
            <a:lvl2pPr marL="457063" indent="0">
              <a:buNone/>
              <a:defRPr sz="18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069848" y="2755898"/>
            <a:ext cx="4754880" cy="320040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99" b="0">
                <a:solidFill>
                  <a:schemeClr val="tx2"/>
                </a:solidFill>
              </a:defRPr>
            </a:lvl1pPr>
            <a:lvl2pPr marL="457063" indent="0">
              <a:buNone/>
              <a:defRPr sz="18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373368" y="2756581"/>
            <a:ext cx="4754880" cy="320040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rtl="0"/>
            <a:fld id="{6A6F7A84-1916-4246-8703-8D97463C8FF5}" type="datetime1">
              <a:rPr lang="el-GR" noProof="0" smtClean="0"/>
              <a:t>14/3/2022</a:t>
            </a:fld>
            <a:endParaRPr lang="el-GR" noProof="0"/>
          </a:p>
        </p:txBody>
      </p:sp>
      <p:sp>
        <p:nvSpPr>
          <p:cNvPr id="8" name="Footer Placeholder 7"/>
          <p:cNvSpPr>
            <a:spLocks noGrp="1"/>
          </p:cNvSpPr>
          <p:nvPr>
            <p:ph type="ftr" sz="quarter" idx="11"/>
          </p:nvPr>
        </p:nvSpPr>
        <p:spPr/>
        <p:txBody>
          <a:bodyPr/>
          <a:lstStyle/>
          <a:p>
            <a:pPr rtl="0"/>
            <a:endParaRPr lang="el-GR" noProof="0"/>
          </a:p>
        </p:txBody>
      </p:sp>
      <p:sp>
        <p:nvSpPr>
          <p:cNvPr id="9" name="Slide Number Placeholder 8"/>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1774042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rtl="0"/>
            <a:fld id="{5B26B5A3-6363-4E85-BF4F-56F4ED300C1F}" type="datetime1">
              <a:rPr lang="el-GR" noProof="0" smtClean="0"/>
              <a:t>14/3/2022</a:t>
            </a:fld>
            <a:endParaRPr lang="el-GR" noProof="0"/>
          </a:p>
        </p:txBody>
      </p:sp>
      <p:sp>
        <p:nvSpPr>
          <p:cNvPr id="4" name="Footer Placeholder 3"/>
          <p:cNvSpPr>
            <a:spLocks noGrp="1"/>
          </p:cNvSpPr>
          <p:nvPr>
            <p:ph type="ftr" sz="quarter" idx="11"/>
          </p:nvPr>
        </p:nvSpPr>
        <p:spPr/>
        <p:txBody>
          <a:bodyPr/>
          <a:lstStyle/>
          <a:p>
            <a:pPr rtl="0"/>
            <a:endParaRPr lang="el-GR" noProof="0"/>
          </a:p>
        </p:txBody>
      </p:sp>
      <p:sp>
        <p:nvSpPr>
          <p:cNvPr id="5" name="Slide Number Placeholder 4"/>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364221812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54BBD7DD-0A44-4F4D-A40A-C7F22FF5E50C}" type="datetime1">
              <a:rPr lang="el-GR" noProof="0" smtClean="0"/>
              <a:t>14/3/2022</a:t>
            </a:fld>
            <a:endParaRPr lang="el-GR" noProof="0"/>
          </a:p>
        </p:txBody>
      </p:sp>
      <p:sp>
        <p:nvSpPr>
          <p:cNvPr id="3" name="Footer Placeholder 2"/>
          <p:cNvSpPr>
            <a:spLocks noGrp="1"/>
          </p:cNvSpPr>
          <p:nvPr>
            <p:ph type="ftr" sz="quarter" idx="11"/>
          </p:nvPr>
        </p:nvSpPr>
        <p:spPr/>
        <p:txBody>
          <a:bodyPr/>
          <a:lstStyle/>
          <a:p>
            <a:pPr rtl="0"/>
            <a:endParaRPr lang="el-GR" noProof="0"/>
          </a:p>
        </p:txBody>
      </p:sp>
      <p:sp>
        <p:nvSpPr>
          <p:cNvPr id="4" name="Slide Number Placeholder 3"/>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265174983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126" rtl="0" eaLnBrk="1" latinLnBrk="0" hangingPunct="1">
              <a:lnSpc>
                <a:spcPct val="90000"/>
              </a:lnSpc>
              <a:spcBef>
                <a:spcPct val="0"/>
              </a:spcBef>
              <a:buNone/>
              <a:defRPr lang="en-US" sz="2799" b="0" kern="1200" cap="none" spc="0" baseline="0" dirty="0">
                <a:solidFill>
                  <a:srgbClr val="FFFFFF"/>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5800" y="609600"/>
            <a:ext cx="7772400" cy="5334000"/>
          </a:xfrm>
        </p:spPr>
        <p:txBody>
          <a:bodyPr/>
          <a:lstStyle>
            <a:lvl1pPr>
              <a:defRPr sz="1799"/>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pPr rtl="0"/>
            <a:fld id="{4760D41A-FB15-4DC5-BC7A-B828252D387D}" type="datetime1">
              <a:rPr lang="el-GR" noProof="0" smtClean="0"/>
              <a:t>14/3/2022</a:t>
            </a:fld>
            <a:endParaRPr lang="el-GR" noProof="0"/>
          </a:p>
        </p:txBody>
      </p:sp>
      <p:sp>
        <p:nvSpPr>
          <p:cNvPr id="9" name="Footer Placeholder 8"/>
          <p:cNvSpPr>
            <a:spLocks noGrp="1"/>
          </p:cNvSpPr>
          <p:nvPr>
            <p:ph type="ftr" sz="quarter" idx="11"/>
          </p:nvPr>
        </p:nvSpPr>
        <p:spPr/>
        <p:txBody>
          <a:bodyPr/>
          <a:lstStyle>
            <a:lvl1pPr algn="r">
              <a:defRPr/>
            </a:lvl1pPr>
          </a:lstStyle>
          <a:p>
            <a:pPr rtl="0"/>
            <a:endParaRPr lang="el-GR" noProof="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rtl="0"/>
            <a:fld id="{A6AF1B4E-90EC-4A51-B6E5-B702C054ECB0}" type="slidenum">
              <a:rPr lang="el-GR" noProof="0" smtClean="0"/>
              <a:t>‹#›</a:t>
            </a:fld>
            <a:endParaRPr lang="el-GR" noProof="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348958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1" y="603504"/>
            <a:ext cx="2432304" cy="1645920"/>
          </a:xfrm>
        </p:spPr>
        <p:txBody>
          <a:bodyPr anchor="b">
            <a:noAutofit/>
          </a:bodyPr>
          <a:lstStyle>
            <a:lvl1pPr algn="l">
              <a:defRPr sz="2799" b="0">
                <a:solidFill>
                  <a:srgbClr val="FFFFFF"/>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296401"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rtl="0"/>
            <a:fld id="{B1DCC89E-C514-491E-955C-8B8A76E2E3F2}" type="datetime1">
              <a:rPr lang="el-GR" noProof="0" smtClean="0"/>
              <a:t>14/3/2022</a:t>
            </a:fld>
            <a:endParaRPr lang="el-GR" noProof="0"/>
          </a:p>
        </p:txBody>
      </p:sp>
      <p:sp>
        <p:nvSpPr>
          <p:cNvPr id="6" name="Footer Placeholder 5"/>
          <p:cNvSpPr>
            <a:spLocks noGrp="1"/>
          </p:cNvSpPr>
          <p:nvPr>
            <p:ph type="ftr" sz="quarter" idx="11"/>
          </p:nvPr>
        </p:nvSpPr>
        <p:spPr/>
        <p:txBody>
          <a:bodyPr/>
          <a:lstStyle>
            <a:lvl1pPr marL="0" algn="r" defTabSz="914126"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rtl="0"/>
            <a:endParaRPr lang="el-GR" noProof="0"/>
          </a:p>
        </p:txBody>
      </p:sp>
      <p:sp>
        <p:nvSpPr>
          <p:cNvPr id="7" name="Slide Number Placeholder 6"/>
          <p:cNvSpPr>
            <a:spLocks noGrp="1"/>
          </p:cNvSpPr>
          <p:nvPr>
            <p:ph type="sldNum" sz="quarter" idx="12"/>
          </p:nvPr>
        </p:nvSpPr>
        <p:spPr>
          <a:xfrm>
            <a:off x="10396729" y="6227064"/>
            <a:ext cx="1463040" cy="274320"/>
          </a:xfrm>
        </p:spPr>
        <p:txBody>
          <a:bodyPr/>
          <a:lstStyle>
            <a:lvl1pPr>
              <a:defRPr>
                <a:solidFill>
                  <a:srgbClr val="FFFFFF"/>
                </a:solidFill>
              </a:defRPr>
            </a:lvl1pPr>
          </a:lstStyle>
          <a:p>
            <a:pPr rtl="0"/>
            <a:fld id="{A6AF1B4E-90EC-4A51-B6E5-B702C054ECB0}" type="slidenum">
              <a:rPr lang="el-GR" noProof="0" smtClean="0"/>
              <a:t>‹#›</a:t>
            </a:fld>
            <a:endParaRPr lang="el-GR" noProof="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2891822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rtl="0"/>
            <a:fld id="{B393DF57-9105-4084-8089-4EA8B3A62BD9}" type="datetime1">
              <a:rPr lang="el-GR" noProof="0" smtClean="0"/>
              <a:t>14/3/2022</a:t>
            </a:fld>
            <a:endParaRPr lang="el-GR" noProof="0"/>
          </a:p>
        </p:txBody>
      </p:sp>
      <p:sp>
        <p:nvSpPr>
          <p:cNvPr id="5" name="Footer Placeholder 4"/>
          <p:cNvSpPr>
            <a:spLocks noGrp="1"/>
          </p:cNvSpPr>
          <p:nvPr>
            <p:ph type="ftr" sz="quarter" idx="11"/>
          </p:nvPr>
        </p:nvSpPr>
        <p:spPr/>
        <p:txBody>
          <a:bodyPr/>
          <a:lstStyle/>
          <a:p>
            <a:pPr rtl="0"/>
            <a:endParaRPr lang="el-GR" noProof="0"/>
          </a:p>
        </p:txBody>
      </p:sp>
      <p:sp>
        <p:nvSpPr>
          <p:cNvPr id="6" name="Slide Number Placeholder 5"/>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30529929"/>
      </p:ext>
    </p:extLst>
  </p:cSld>
  <p:clrMapOvr>
    <a:masterClrMapping/>
  </p:clrMapOvr>
  <p:hf sldNum="0"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1" y="762000"/>
            <a:ext cx="8077200"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rtl="0"/>
            <a:fld id="{B393DF57-9105-4084-8089-4EA8B3A62BD9}" type="datetime1">
              <a:rPr lang="el-GR" noProof="0" smtClean="0"/>
              <a:t>14/3/2022</a:t>
            </a:fld>
            <a:endParaRPr lang="el-GR" noProof="0"/>
          </a:p>
        </p:txBody>
      </p:sp>
      <p:sp>
        <p:nvSpPr>
          <p:cNvPr id="5" name="Footer Placeholder 4"/>
          <p:cNvSpPr>
            <a:spLocks noGrp="1"/>
          </p:cNvSpPr>
          <p:nvPr>
            <p:ph type="ftr" sz="quarter" idx="11"/>
          </p:nvPr>
        </p:nvSpPr>
        <p:spPr/>
        <p:txBody>
          <a:bodyPr/>
          <a:lstStyle/>
          <a:p>
            <a:pPr rtl="0"/>
            <a:endParaRPr lang="el-GR" noProof="0"/>
          </a:p>
        </p:txBody>
      </p:sp>
      <p:sp>
        <p:nvSpPr>
          <p:cNvPr id="6" name="Slide Number Placeholder 5"/>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1025815111"/>
      </p:ext>
    </p:extLst>
  </p:cSld>
  <p:clrMapOvr>
    <a:masterClrMapping/>
  </p:clrMapOvr>
  <p:hf sldNum="0"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pPr>
              <a:defRPr/>
            </a:pPr>
            <a:fld id="{E2ABF35E-66A1-4F51-B2FB-B1AA36330C7C}" type="datetimeFigureOut">
              <a:rPr lang="el-GR" smtClean="0"/>
              <a:pPr>
                <a:defRPr/>
              </a:pPr>
              <a:t>14/3/2022</a:t>
            </a:fld>
            <a:endParaRPr lang="el-GR"/>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pPr>
              <a:defRPr/>
            </a:pPr>
            <a:endParaRPr lang="el-GR"/>
          </a:p>
        </p:txBody>
      </p:sp>
      <p:sp>
        <p:nvSpPr>
          <p:cNvPr id="6" name="Slide Number Placeholder 5"/>
          <p:cNvSpPr>
            <a:spLocks noGrp="1"/>
          </p:cNvSpPr>
          <p:nvPr>
            <p:ph type="sldNum" sz="quarter" idx="12"/>
          </p:nvPr>
        </p:nvSpPr>
        <p:spPr>
          <a:xfrm>
            <a:off x="10469880"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448009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pic>
        <p:nvPicPr>
          <p:cNvPr id="11" name="Εικόνα 10" descr="Celestia-R1---OverlayContentHD.png">
            <a:extLst>
              <a:ext uri="{FF2B5EF4-FFF2-40B4-BE49-F238E27FC236}">
                <a16:creationId xmlns:a16="http://schemas.microsoft.com/office/drawing/2014/main"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Τίτλος 1"/>
          <p:cNvSpPr>
            <a:spLocks noGrp="1"/>
          </p:cNvSpPr>
          <p:nvPr>
            <p:ph type="title" hasCustomPrompt="1"/>
          </p:nvPr>
        </p:nvSpPr>
        <p:spPr>
          <a:xfrm>
            <a:off x="685801" y="609599"/>
            <a:ext cx="10840914" cy="1260000"/>
          </a:xfrm>
        </p:spPr>
        <p:txBody>
          <a:bodyPr rtlCol="0">
            <a:normAutofit/>
          </a:bodyPr>
          <a:lstStyle>
            <a:lvl1pPr>
              <a:defRPr sz="3000"/>
            </a:lvl1pPr>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hasCustomPrompt="1"/>
          </p:nvPr>
        </p:nvSpPr>
        <p:spPr>
          <a:xfrm>
            <a:off x="685799" y="1869599"/>
            <a:ext cx="5202071" cy="916228"/>
          </a:xfrm>
        </p:spPr>
        <p:txBody>
          <a:bodyPr rtlCol="0"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dirty="0"/>
              <a:t>Κάντε κλικ για επεξεργασία των στυλ κειμένου του υποδείγματος</a:t>
            </a:r>
          </a:p>
        </p:txBody>
      </p:sp>
      <p:sp>
        <p:nvSpPr>
          <p:cNvPr id="4" name="Θέση περιεχομένου 3"/>
          <p:cNvSpPr>
            <a:spLocks noGrp="1"/>
          </p:cNvSpPr>
          <p:nvPr>
            <p:ph sz="half" idx="2" hasCustomPrompt="1"/>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rtlCol="0" anchor="t">
            <a:normAutofit/>
          </a:bodyPr>
          <a:lstStyle/>
          <a:p>
            <a:pPr lvl="0" rtl="0"/>
            <a:r>
              <a:rPr lang="el-GR" noProof="0" dirty="0"/>
              <a:t>Κάντε κλικ για επεξεργασία των στυλ κειμένου του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5" name="Θέση κειμένου 4"/>
          <p:cNvSpPr>
            <a:spLocks noGrp="1"/>
          </p:cNvSpPr>
          <p:nvPr>
            <p:ph type="body" sz="quarter" idx="3" hasCustomPrompt="1"/>
          </p:nvPr>
        </p:nvSpPr>
        <p:spPr>
          <a:xfrm>
            <a:off x="6298270" y="1869599"/>
            <a:ext cx="5228444" cy="916228"/>
          </a:xfrm>
        </p:spPr>
        <p:txBody>
          <a:bodyPr rtlCol="0"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l-GR" noProof="0" dirty="0"/>
              <a:t>Κάντε κλικ για επεξεργασία των στυλ κειμένου του υποδείγματος</a:t>
            </a:r>
          </a:p>
        </p:txBody>
      </p:sp>
      <p:sp>
        <p:nvSpPr>
          <p:cNvPr id="6" name="Θέση περιεχομένου 5"/>
          <p:cNvSpPr>
            <a:spLocks noGrp="1"/>
          </p:cNvSpPr>
          <p:nvPr>
            <p:ph sz="quarter" idx="4" hasCustomPrompt="1"/>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rtlCol="0" anchor="t">
            <a:normAutofit/>
          </a:bodyPr>
          <a:lstStyle/>
          <a:p>
            <a:pPr lvl="0" rtl="0"/>
            <a:r>
              <a:rPr lang="el-GR" noProof="0" dirty="0"/>
              <a:t>Κάντε κλικ για επεξεργασία των στυλ κειμένου του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7" name="Θέση ημερομηνίας 6"/>
          <p:cNvSpPr>
            <a:spLocks noGrp="1"/>
          </p:cNvSpPr>
          <p:nvPr>
            <p:ph type="dt" sz="half" idx="10"/>
          </p:nvPr>
        </p:nvSpPr>
        <p:spPr/>
        <p:txBody>
          <a:bodyPr rtlCol="0"/>
          <a:lstStyle/>
          <a:p>
            <a:pPr rtl="0"/>
            <a:fld id="{E389FE9A-05FF-4596-8148-7C442289BCF1}" type="datetime1">
              <a:rPr lang="el-GR" noProof="0" smtClean="0"/>
              <a:t>14/3/2022</a:t>
            </a:fld>
            <a:endParaRPr lang="el-GR" noProof="0"/>
          </a:p>
        </p:txBody>
      </p:sp>
      <p:sp>
        <p:nvSpPr>
          <p:cNvPr id="8" name="Θέση υποσέλιδου 7"/>
          <p:cNvSpPr>
            <a:spLocks noGrp="1"/>
          </p:cNvSpPr>
          <p:nvPr>
            <p:ph type="ftr" sz="quarter" idx="11"/>
          </p:nvPr>
        </p:nvSpPr>
        <p:spPr/>
        <p:txBody>
          <a:bodyPr rtlCol="0"/>
          <a:lstStyle/>
          <a:p>
            <a:pPr rtl="0"/>
            <a:r>
              <a:rPr lang="el-GR" noProof="0"/>
              <a:t>Προσθήκη υποσέλιδου</a:t>
            </a:r>
          </a:p>
        </p:txBody>
      </p:sp>
      <p:sp>
        <p:nvSpPr>
          <p:cNvPr id="9" name="Θέση αριθμού διαφάνειας 8"/>
          <p:cNvSpPr>
            <a:spLocks noGrp="1"/>
          </p:cNvSpPr>
          <p:nvPr>
            <p:ph type="sldNum" sz="quarter" idx="12"/>
          </p:nvPr>
        </p:nvSpPr>
        <p:spPr/>
        <p:txBody>
          <a:bodyPr rtlCol="0"/>
          <a:lstStyle/>
          <a:p>
            <a:pPr rtl="0"/>
            <a:fld id="{5D99DD2A-B520-4620-9B43-64B657BA2D42}" type="slidenum">
              <a:rPr lang="el-GR" noProof="0" smtClean="0"/>
              <a:t>‹#›</a:t>
            </a:fld>
            <a:endParaRPr lang="el-GR" noProof="0"/>
          </a:p>
        </p:txBody>
      </p:sp>
      <p:cxnSp>
        <p:nvCxnSpPr>
          <p:cNvPr id="12" name="Ευθεία γραμμή σύνδεσης 11">
            <a:extLst>
              <a:ext uri="{FF2B5EF4-FFF2-40B4-BE49-F238E27FC236}">
                <a16:creationId xmlns:a16="http://schemas.microsoft.com/office/drawing/2014/main" id="{8031B0A9-3E16-4C5B-A6CE-045BCB91A008}"/>
              </a:ext>
              <a:ext uri="{C183D7F6-B498-43B3-948B-1728B52AA6E4}">
                <adec:decorative xmlns:adec="http://schemas.microsoft.com/office/drawing/2017/decorative"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fld id="{E2ABF35E-66A1-4F51-B2FB-B1AA36330C7C}"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16274550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804672" y="320040"/>
            <a:ext cx="3657600" cy="320040"/>
          </a:xfrm>
        </p:spPr>
        <p:txBody>
          <a:bodyPr/>
          <a:lstStyle/>
          <a:p>
            <a:pPr>
              <a:defRPr/>
            </a:pPr>
            <a:fld id="{E2ABF35E-66A1-4F51-B2FB-B1AA36330C7C}" type="datetimeFigureOut">
              <a:rPr lang="el-GR" smtClean="0"/>
              <a:pPr>
                <a:defRPr/>
              </a:pPr>
              <a:t>14/3/2022</a:t>
            </a:fld>
            <a:endParaRPr lang="el-GR"/>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pPr>
              <a:defRPr/>
            </a:pPr>
            <a:endParaRPr lang="el-GR"/>
          </a:p>
        </p:txBody>
      </p:sp>
      <p:sp>
        <p:nvSpPr>
          <p:cNvPr id="6" name="Slide Number Placeholder 5"/>
          <p:cNvSpPr>
            <a:spLocks noGrp="1"/>
          </p:cNvSpPr>
          <p:nvPr>
            <p:ph type="sldNum" sz="quarter" idx="12"/>
          </p:nvPr>
        </p:nvSpPr>
        <p:spPr>
          <a:xfrm>
            <a:off x="10469880"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18279933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a:xfrm>
            <a:off x="804672" y="320040"/>
            <a:ext cx="3657600" cy="320040"/>
          </a:xfrm>
        </p:spPr>
        <p:txBody>
          <a:bodyPr/>
          <a:lstStyle/>
          <a:p>
            <a:pPr>
              <a:defRPr/>
            </a:pPr>
            <a:fld id="{E2ABF35E-66A1-4F51-B2FB-B1AA36330C7C}" type="datetimeFigureOut">
              <a:rPr lang="el-GR" smtClean="0"/>
              <a:pPr>
                <a:defRPr/>
              </a:pPr>
              <a:t>14/3/2022</a:t>
            </a:fld>
            <a:endParaRPr lang="el-GR"/>
          </a:p>
        </p:txBody>
      </p:sp>
      <p:sp>
        <p:nvSpPr>
          <p:cNvPr id="6" name="Footer Placeholder 5"/>
          <p:cNvSpPr>
            <a:spLocks noGrp="1"/>
          </p:cNvSpPr>
          <p:nvPr>
            <p:ph type="ftr" sz="quarter" idx="11"/>
          </p:nvPr>
        </p:nvSpPr>
        <p:spPr>
          <a:xfrm>
            <a:off x="804672" y="6227064"/>
            <a:ext cx="10588752" cy="320040"/>
          </a:xfrm>
        </p:spPr>
        <p:txBody>
          <a:bodyPr/>
          <a:lstStyle/>
          <a:p>
            <a:pPr>
              <a:defRPr/>
            </a:pPr>
            <a:endParaRPr lang="el-GR"/>
          </a:p>
        </p:txBody>
      </p:sp>
      <p:sp>
        <p:nvSpPr>
          <p:cNvPr id="7" name="Slide Number Placeholder 6"/>
          <p:cNvSpPr>
            <a:spLocks noGrp="1"/>
          </p:cNvSpPr>
          <p:nvPr>
            <p:ph type="sldNum" sz="quarter" idx="12"/>
          </p:nvPr>
        </p:nvSpPr>
        <p:spPr>
          <a:xfrm>
            <a:off x="10469880"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38239440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5125305" y="1488985"/>
            <a:ext cx="6264350" cy="1696853"/>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118447" y="4351687"/>
            <a:ext cx="6265588" cy="17040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a:xfrm>
            <a:off x="804672" y="320040"/>
            <a:ext cx="3657600" cy="320040"/>
          </a:xfrm>
        </p:spPr>
        <p:txBody>
          <a:bodyPr/>
          <a:lstStyle/>
          <a:p>
            <a:pPr>
              <a:defRPr/>
            </a:pPr>
            <a:fld id="{E2ABF35E-66A1-4F51-B2FB-B1AA36330C7C}" type="datetimeFigureOut">
              <a:rPr lang="el-GR" smtClean="0"/>
              <a:pPr>
                <a:defRPr/>
              </a:pPr>
              <a:t>14/3/2022</a:t>
            </a:fld>
            <a:endParaRPr lang="el-GR"/>
          </a:p>
        </p:txBody>
      </p:sp>
      <p:sp>
        <p:nvSpPr>
          <p:cNvPr id="8" name="Footer Placeholder 7"/>
          <p:cNvSpPr>
            <a:spLocks noGrp="1"/>
          </p:cNvSpPr>
          <p:nvPr>
            <p:ph type="ftr" sz="quarter" idx="11"/>
          </p:nvPr>
        </p:nvSpPr>
        <p:spPr>
          <a:xfrm>
            <a:off x="804672" y="6227064"/>
            <a:ext cx="10588752" cy="320040"/>
          </a:xfrm>
        </p:spPr>
        <p:txBody>
          <a:bodyPr/>
          <a:lstStyle/>
          <a:p>
            <a:pPr>
              <a:defRPr/>
            </a:pPr>
            <a:endParaRPr lang="el-GR"/>
          </a:p>
        </p:txBody>
      </p:sp>
      <p:sp>
        <p:nvSpPr>
          <p:cNvPr id="9" name="Slide Number Placeholder 8"/>
          <p:cNvSpPr>
            <a:spLocks noGrp="1"/>
          </p:cNvSpPr>
          <p:nvPr>
            <p:ph type="sldNum" sz="quarter" idx="12"/>
          </p:nvPr>
        </p:nvSpPr>
        <p:spPr>
          <a:xfrm>
            <a:off x="10469880"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388673727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a:defRPr/>
            </a:pPr>
            <a:fld id="{E2ABF35E-66A1-4F51-B2FB-B1AA36330C7C}" type="datetimeFigureOut">
              <a:rPr lang="el-GR" smtClean="0"/>
              <a:pPr>
                <a:defRPr/>
              </a:pPr>
              <a:t>14/3/2022</a:t>
            </a:fld>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84348979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pPr>
              <a:defRPr/>
            </a:pPr>
            <a:fld id="{E2ABF35E-66A1-4F51-B2FB-B1AA36330C7C}" type="datetimeFigureOut">
              <a:rPr lang="el-GR" smtClean="0"/>
              <a:pPr>
                <a:defRPr/>
              </a:pPr>
              <a:t>14/3/2022</a:t>
            </a:fld>
            <a:endParaRPr lang="el-GR"/>
          </a:p>
        </p:txBody>
      </p:sp>
      <p:sp>
        <p:nvSpPr>
          <p:cNvPr id="3" name="Footer Placeholder 2"/>
          <p:cNvSpPr>
            <a:spLocks noGrp="1"/>
          </p:cNvSpPr>
          <p:nvPr>
            <p:ph type="ftr" sz="quarter" idx="11"/>
          </p:nvPr>
        </p:nvSpPr>
        <p:spPr>
          <a:xfrm>
            <a:off x="804672" y="6227064"/>
            <a:ext cx="10588752" cy="320040"/>
          </a:xfrm>
        </p:spPr>
        <p:txBody>
          <a:bodyPr/>
          <a:lstStyle/>
          <a:p>
            <a:pPr>
              <a:defRPr/>
            </a:pPr>
            <a:endParaRPr lang="el-GR"/>
          </a:p>
        </p:txBody>
      </p:sp>
      <p:sp>
        <p:nvSpPr>
          <p:cNvPr id="4" name="Slide Number Placeholder 3"/>
          <p:cNvSpPr>
            <a:spLocks noGrp="1"/>
          </p:cNvSpPr>
          <p:nvPr>
            <p:ph type="sldNum" sz="quarter" idx="12"/>
          </p:nvPr>
        </p:nvSpPr>
        <p:spPr>
          <a:xfrm>
            <a:off x="10469880"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16029163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pPr>
              <a:defRPr/>
            </a:pPr>
            <a:fld id="{E2ABF35E-66A1-4F51-B2FB-B1AA36330C7C}" type="datetimeFigureOut">
              <a:rPr lang="el-GR" smtClean="0"/>
              <a:pPr>
                <a:defRPr/>
              </a:pPr>
              <a:t>14/3/2022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277567457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804672" y="320040"/>
            <a:ext cx="3657600" cy="320040"/>
          </a:xfrm>
        </p:spPr>
        <p:txBody>
          <a:bodyPr/>
          <a:lstStyle/>
          <a:p>
            <a:pPr>
              <a:defRPr/>
            </a:pPr>
            <a:fld id="{E2ABF35E-66A1-4F51-B2FB-B1AA36330C7C}" type="datetimeFigureOut">
              <a:rPr lang="el-GR" smtClean="0"/>
              <a:pPr>
                <a:defRPr/>
              </a:pPr>
              <a:t>14/3/2022</a:t>
            </a:fld>
            <a:endParaRPr lang="el-GR"/>
          </a:p>
        </p:txBody>
      </p:sp>
      <p:sp>
        <p:nvSpPr>
          <p:cNvPr id="6" name="Footer Placeholder 5"/>
          <p:cNvSpPr>
            <a:spLocks noGrp="1"/>
          </p:cNvSpPr>
          <p:nvPr>
            <p:ph type="ftr" sz="quarter" idx="11"/>
          </p:nvPr>
        </p:nvSpPr>
        <p:spPr>
          <a:xfrm>
            <a:off x="804672" y="6227064"/>
            <a:ext cx="5942203" cy="320040"/>
          </a:xfrm>
        </p:spPr>
        <p:txBody>
          <a:bodyPr/>
          <a:lstStyle/>
          <a:p>
            <a:pPr>
              <a:defRPr/>
            </a:pPr>
            <a:endParaRPr lang="el-GR"/>
          </a:p>
        </p:txBody>
      </p:sp>
      <p:sp>
        <p:nvSpPr>
          <p:cNvPr id="7" name="Slide Number Placeholder 6"/>
          <p:cNvSpPr>
            <a:spLocks noGrp="1"/>
          </p:cNvSpPr>
          <p:nvPr>
            <p:ph type="sldNum" sz="quarter" idx="12"/>
          </p:nvPr>
        </p:nvSpPr>
        <p:spPr>
          <a:xfrm>
            <a:off x="5828377"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226147394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fld id="{E2ABF35E-66A1-4F51-B2FB-B1AA36330C7C}"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22813492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a:xfrm>
            <a:off x="804672" y="320040"/>
            <a:ext cx="3657600" cy="320040"/>
          </a:xfrm>
        </p:spPr>
        <p:txBody>
          <a:bodyPr/>
          <a:lstStyle/>
          <a:p>
            <a:pPr>
              <a:defRPr/>
            </a:pPr>
            <a:fld id="{E2ABF35E-66A1-4F51-B2FB-B1AA36330C7C}" type="datetimeFigureOut">
              <a:rPr lang="el-GR" smtClean="0"/>
              <a:pPr>
                <a:defRPr/>
              </a:pPr>
              <a:t>14/3/2022</a:t>
            </a:fld>
            <a:endParaRPr lang="el-GR"/>
          </a:p>
        </p:txBody>
      </p:sp>
      <p:sp>
        <p:nvSpPr>
          <p:cNvPr id="5" name="Footer Placeholder 4"/>
          <p:cNvSpPr>
            <a:spLocks noGrp="1"/>
          </p:cNvSpPr>
          <p:nvPr>
            <p:ph type="ftr" sz="quarter" idx="11"/>
          </p:nvPr>
        </p:nvSpPr>
        <p:spPr>
          <a:xfrm>
            <a:off x="804672" y="6227064"/>
            <a:ext cx="10588752" cy="320040"/>
          </a:xfrm>
        </p:spPr>
        <p:txBody>
          <a:bodyPr/>
          <a:lstStyle/>
          <a:p>
            <a:pPr>
              <a:defRPr/>
            </a:pPr>
            <a:endParaRPr lang="el-GR"/>
          </a:p>
        </p:txBody>
      </p:sp>
      <p:sp>
        <p:nvSpPr>
          <p:cNvPr id="6" name="Slide Number Placeholder 5"/>
          <p:cNvSpPr>
            <a:spLocks noGrp="1"/>
          </p:cNvSpPr>
          <p:nvPr>
            <p:ph type="sldNum" sz="quarter" idx="12"/>
          </p:nvPr>
        </p:nvSpPr>
        <p:spPr>
          <a:xfrm>
            <a:off x="10469880"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3003892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pic>
        <p:nvPicPr>
          <p:cNvPr id="8" name="Εικόνα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Τίτλος 1"/>
          <p:cNvSpPr>
            <a:spLocks noGrp="1"/>
          </p:cNvSpPr>
          <p:nvPr>
            <p:ph type="title" hasCustomPrompt="1"/>
          </p:nvPr>
        </p:nvSpPr>
        <p:spPr>
          <a:xfrm>
            <a:off x="685801" y="609600"/>
            <a:ext cx="10840914" cy="1260000"/>
          </a:xfrm>
        </p:spPr>
        <p:txBody>
          <a:bodyPr rtlCol="0">
            <a:normAutofit/>
          </a:bodyPr>
          <a:lstStyle>
            <a:lvl1pPr>
              <a:defRPr sz="3000"/>
            </a:lvl1pPr>
          </a:lstStyle>
          <a:p>
            <a:pPr rtl="0"/>
            <a:r>
              <a:rPr lang="el-GR" noProof="0"/>
              <a:t>Κάντε κλικ για να επεξεργαστείτε το Στυλ κύριου τίτλου</a:t>
            </a:r>
          </a:p>
        </p:txBody>
      </p:sp>
      <p:sp>
        <p:nvSpPr>
          <p:cNvPr id="9" name="Ορθογώνιο: Στρογγυλεμένες γωνίες 8">
            <a:extLst>
              <a:ext uri="{FF2B5EF4-FFF2-40B4-BE49-F238E27FC236}">
                <a16:creationId xmlns:a16="http://schemas.microsoft.com/office/drawing/2014/main"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a:p>
        </p:txBody>
      </p:sp>
      <p:sp>
        <p:nvSpPr>
          <p:cNvPr id="3" name="Θέση περιεχομένου 2"/>
          <p:cNvSpPr>
            <a:spLocks noGrp="1"/>
          </p:cNvSpPr>
          <p:nvPr>
            <p:ph sz="half" idx="1" hasCustomPrompt="1"/>
          </p:nvPr>
        </p:nvSpPr>
        <p:spPr>
          <a:xfrm>
            <a:off x="685802" y="1869600"/>
            <a:ext cx="5040000" cy="3921601"/>
          </a:xfrm>
          <a:prstGeom prst="roundRect">
            <a:avLst>
              <a:gd name="adj" fmla="val 1970"/>
            </a:avLst>
          </a:prstGeom>
          <a:ln w="28575">
            <a:noFill/>
          </a:ln>
          <a:effectLst/>
        </p:spPr>
        <p:txBody>
          <a:bodyPr rtlCol="0" anchor="t" anchorCtr="0">
            <a:normAutofit/>
          </a:bodyPr>
          <a:lstStyle/>
          <a:p>
            <a:pPr lvl="0" rtl="0"/>
            <a:r>
              <a:rPr lang="el-GR" noProof="0" dirty="0"/>
              <a:t>Κάντε κλικ για επεξεργασία των στυλ κειμένου του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4" name="Θέση περιεχομένου 3"/>
          <p:cNvSpPr>
            <a:spLocks noGrp="1"/>
          </p:cNvSpPr>
          <p:nvPr>
            <p:ph sz="half" idx="2" hasCustomPrompt="1"/>
          </p:nvPr>
        </p:nvSpPr>
        <p:spPr>
          <a:xfrm>
            <a:off x="6488644" y="1869601"/>
            <a:ext cx="5040000" cy="3921600"/>
          </a:xfrm>
          <a:prstGeom prst="roundRect">
            <a:avLst>
              <a:gd name="adj" fmla="val 2211"/>
            </a:avLst>
          </a:prstGeom>
          <a:ln w="28575">
            <a:noFill/>
          </a:ln>
          <a:effectLst/>
        </p:spPr>
        <p:txBody>
          <a:bodyPr rtlCol="0" anchor="t" anchorCtr="0">
            <a:normAutofit/>
          </a:bodyPr>
          <a:lstStyle/>
          <a:p>
            <a:pPr lvl="0" rtl="0"/>
            <a:r>
              <a:rPr lang="el-GR" noProof="0" dirty="0"/>
              <a:t>Κάντε κλικ για επεξεργασία των στυλ κειμένου του υποδείγματος</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5" name="Θέση ημερομηνίας 4"/>
          <p:cNvSpPr>
            <a:spLocks noGrp="1"/>
          </p:cNvSpPr>
          <p:nvPr>
            <p:ph type="dt" sz="half" idx="10"/>
          </p:nvPr>
        </p:nvSpPr>
        <p:spPr/>
        <p:txBody>
          <a:bodyPr rtlCol="0"/>
          <a:lstStyle/>
          <a:p>
            <a:pPr rtl="0"/>
            <a:fld id="{ABEF51C0-AAA0-4814-9074-B6D9F1050BB9}" type="datetime1">
              <a:rPr lang="el-GR" noProof="0" smtClean="0"/>
              <a:t>14/3/2022</a:t>
            </a:fld>
            <a:endParaRPr lang="el-GR" noProof="0"/>
          </a:p>
        </p:txBody>
      </p:sp>
      <p:sp>
        <p:nvSpPr>
          <p:cNvPr id="6" name="Θέση υποσέλιδου 5"/>
          <p:cNvSpPr>
            <a:spLocks noGrp="1"/>
          </p:cNvSpPr>
          <p:nvPr>
            <p:ph type="ftr" sz="quarter" idx="11"/>
          </p:nvPr>
        </p:nvSpPr>
        <p:spPr/>
        <p:txBody>
          <a:bodyPr rtlCol="0"/>
          <a:lstStyle/>
          <a:p>
            <a:pPr rtl="0"/>
            <a:r>
              <a:rPr lang="el-GR" noProof="0"/>
              <a:t>Προσθήκη υποσέλιδου</a:t>
            </a:r>
          </a:p>
        </p:txBody>
      </p:sp>
      <p:sp>
        <p:nvSpPr>
          <p:cNvPr id="7" name="Θέση αριθμού διαφάνειας 6"/>
          <p:cNvSpPr>
            <a:spLocks noGrp="1"/>
          </p:cNvSpPr>
          <p:nvPr>
            <p:ph type="sldNum" sz="quarter" idx="12"/>
          </p:nvPr>
        </p:nvSpPr>
        <p:spPr/>
        <p:txBody>
          <a:bodyPr rtlCol="0"/>
          <a:lstStyle/>
          <a:p>
            <a:pPr rtl="0"/>
            <a:fld id="{5D99DD2A-B520-4620-9B43-64B657BA2D42}" type="slidenum">
              <a:rPr lang="el-GR" noProof="0" smtClean="0"/>
              <a:t>‹#›</a:t>
            </a:fld>
            <a:endParaRPr lang="el-GR" noProof="0"/>
          </a:p>
        </p:txBody>
      </p:sp>
      <p:cxnSp>
        <p:nvCxnSpPr>
          <p:cNvPr id="10" name="Ευθεία γραμμή σύνδεσης 9">
            <a:extLst>
              <a:ext uri="{FF2B5EF4-FFF2-40B4-BE49-F238E27FC236}">
                <a16:creationId xmlns:a16="http://schemas.microsoft.com/office/drawing/2014/main" id="{E8539E0A-8009-4A6E-A7A1-5AEFA52206C3}"/>
              </a:ext>
              <a:ext uri="{C183D7F6-B498-43B3-948B-1728B52AA6E4}">
                <adec:decorative xmlns:adec="http://schemas.microsoft.com/office/drawing/2017/decorative"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pPr>
              <a:defRPr/>
            </a:pPr>
            <a:fld id="{E2ABF35E-66A1-4F51-B2FB-B1AA36330C7C}" type="datetimeFigureOut">
              <a:rPr lang="el-GR" smtClean="0"/>
              <a:pPr>
                <a:defRPr/>
              </a:pPr>
              <a:t>14/3/2022</a:t>
            </a:fld>
            <a:endParaRPr lang="el-GR"/>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pPr>
              <a:defRPr/>
            </a:pPr>
            <a:endParaRPr lang="el-GR"/>
          </a:p>
        </p:txBody>
      </p:sp>
      <p:sp>
        <p:nvSpPr>
          <p:cNvPr id="6" name="Slide Number Placeholder 5"/>
          <p:cNvSpPr>
            <a:spLocks noGrp="1"/>
          </p:cNvSpPr>
          <p:nvPr>
            <p:ph type="sldNum" sz="quarter" idx="12"/>
          </p:nvPr>
        </p:nvSpPr>
        <p:spPr>
          <a:xfrm>
            <a:off x="10469880"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375770024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fld id="{E2ABF35E-66A1-4F51-B2FB-B1AA36330C7C}"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290684056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804672" y="320040"/>
            <a:ext cx="3657600" cy="320040"/>
          </a:xfrm>
        </p:spPr>
        <p:txBody>
          <a:bodyPr/>
          <a:lstStyle/>
          <a:p>
            <a:pPr>
              <a:defRPr/>
            </a:pPr>
            <a:fld id="{E2ABF35E-66A1-4F51-B2FB-B1AA36330C7C}" type="datetimeFigureOut">
              <a:rPr lang="el-GR" smtClean="0"/>
              <a:pPr>
                <a:defRPr/>
              </a:pPr>
              <a:t>14/3/2022</a:t>
            </a:fld>
            <a:endParaRPr lang="el-GR"/>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pPr>
              <a:defRPr/>
            </a:pPr>
            <a:endParaRPr lang="el-GR"/>
          </a:p>
        </p:txBody>
      </p:sp>
      <p:sp>
        <p:nvSpPr>
          <p:cNvPr id="6" name="Slide Number Placeholder 5"/>
          <p:cNvSpPr>
            <a:spLocks noGrp="1"/>
          </p:cNvSpPr>
          <p:nvPr>
            <p:ph type="sldNum" sz="quarter" idx="12"/>
          </p:nvPr>
        </p:nvSpPr>
        <p:spPr>
          <a:xfrm>
            <a:off x="10469880"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159043090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a:xfrm>
            <a:off x="804672" y="320040"/>
            <a:ext cx="3657600" cy="320040"/>
          </a:xfrm>
        </p:spPr>
        <p:txBody>
          <a:bodyPr/>
          <a:lstStyle/>
          <a:p>
            <a:pPr>
              <a:defRPr/>
            </a:pPr>
            <a:fld id="{E2ABF35E-66A1-4F51-B2FB-B1AA36330C7C}" type="datetimeFigureOut">
              <a:rPr lang="el-GR" smtClean="0"/>
              <a:pPr>
                <a:defRPr/>
              </a:pPr>
              <a:t>14/3/2022</a:t>
            </a:fld>
            <a:endParaRPr lang="el-GR"/>
          </a:p>
        </p:txBody>
      </p:sp>
      <p:sp>
        <p:nvSpPr>
          <p:cNvPr id="6" name="Footer Placeholder 5"/>
          <p:cNvSpPr>
            <a:spLocks noGrp="1"/>
          </p:cNvSpPr>
          <p:nvPr>
            <p:ph type="ftr" sz="quarter" idx="11"/>
          </p:nvPr>
        </p:nvSpPr>
        <p:spPr>
          <a:xfrm>
            <a:off x="804672" y="6227064"/>
            <a:ext cx="10588752" cy="320040"/>
          </a:xfrm>
        </p:spPr>
        <p:txBody>
          <a:bodyPr/>
          <a:lstStyle/>
          <a:p>
            <a:pPr>
              <a:defRPr/>
            </a:pPr>
            <a:endParaRPr lang="el-GR"/>
          </a:p>
        </p:txBody>
      </p:sp>
      <p:sp>
        <p:nvSpPr>
          <p:cNvPr id="7" name="Slide Number Placeholder 6"/>
          <p:cNvSpPr>
            <a:spLocks noGrp="1"/>
          </p:cNvSpPr>
          <p:nvPr>
            <p:ph type="sldNum" sz="quarter" idx="12"/>
          </p:nvPr>
        </p:nvSpPr>
        <p:spPr>
          <a:xfrm>
            <a:off x="10469880"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324502853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5125305" y="1488985"/>
            <a:ext cx="6264350" cy="1696853"/>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118447" y="4351687"/>
            <a:ext cx="6265588" cy="170406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a:xfrm>
            <a:off x="804672" y="320040"/>
            <a:ext cx="3657600" cy="320040"/>
          </a:xfrm>
        </p:spPr>
        <p:txBody>
          <a:bodyPr/>
          <a:lstStyle/>
          <a:p>
            <a:pPr>
              <a:defRPr/>
            </a:pPr>
            <a:fld id="{E2ABF35E-66A1-4F51-B2FB-B1AA36330C7C}" type="datetimeFigureOut">
              <a:rPr lang="el-GR" smtClean="0"/>
              <a:pPr>
                <a:defRPr/>
              </a:pPr>
              <a:t>14/3/2022</a:t>
            </a:fld>
            <a:endParaRPr lang="el-GR"/>
          </a:p>
        </p:txBody>
      </p:sp>
      <p:sp>
        <p:nvSpPr>
          <p:cNvPr id="8" name="Footer Placeholder 7"/>
          <p:cNvSpPr>
            <a:spLocks noGrp="1"/>
          </p:cNvSpPr>
          <p:nvPr>
            <p:ph type="ftr" sz="quarter" idx="11"/>
          </p:nvPr>
        </p:nvSpPr>
        <p:spPr>
          <a:xfrm>
            <a:off x="804672" y="6227064"/>
            <a:ext cx="10588752" cy="320040"/>
          </a:xfrm>
        </p:spPr>
        <p:txBody>
          <a:bodyPr/>
          <a:lstStyle/>
          <a:p>
            <a:pPr>
              <a:defRPr/>
            </a:pPr>
            <a:endParaRPr lang="el-GR"/>
          </a:p>
        </p:txBody>
      </p:sp>
      <p:sp>
        <p:nvSpPr>
          <p:cNvPr id="9" name="Slide Number Placeholder 8"/>
          <p:cNvSpPr>
            <a:spLocks noGrp="1"/>
          </p:cNvSpPr>
          <p:nvPr>
            <p:ph type="sldNum" sz="quarter" idx="12"/>
          </p:nvPr>
        </p:nvSpPr>
        <p:spPr>
          <a:xfrm>
            <a:off x="10469880"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131052549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a:defRPr/>
            </a:pPr>
            <a:fld id="{E2ABF35E-66A1-4F51-B2FB-B1AA36330C7C}" type="datetimeFigureOut">
              <a:rPr lang="el-GR" smtClean="0"/>
              <a:pPr>
                <a:defRPr/>
              </a:pPr>
              <a:t>14/3/2022</a:t>
            </a:fld>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395196206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pPr>
              <a:defRPr/>
            </a:pPr>
            <a:fld id="{E2ABF35E-66A1-4F51-B2FB-B1AA36330C7C}" type="datetimeFigureOut">
              <a:rPr lang="el-GR" smtClean="0"/>
              <a:pPr>
                <a:defRPr/>
              </a:pPr>
              <a:t>14/3/2022</a:t>
            </a:fld>
            <a:endParaRPr lang="el-GR"/>
          </a:p>
        </p:txBody>
      </p:sp>
      <p:sp>
        <p:nvSpPr>
          <p:cNvPr id="3" name="Footer Placeholder 2"/>
          <p:cNvSpPr>
            <a:spLocks noGrp="1"/>
          </p:cNvSpPr>
          <p:nvPr>
            <p:ph type="ftr" sz="quarter" idx="11"/>
          </p:nvPr>
        </p:nvSpPr>
        <p:spPr>
          <a:xfrm>
            <a:off x="804672" y="6227064"/>
            <a:ext cx="10588752" cy="320040"/>
          </a:xfrm>
        </p:spPr>
        <p:txBody>
          <a:bodyPr/>
          <a:lstStyle/>
          <a:p>
            <a:pPr>
              <a:defRPr/>
            </a:pPr>
            <a:endParaRPr lang="el-GR"/>
          </a:p>
        </p:txBody>
      </p:sp>
      <p:sp>
        <p:nvSpPr>
          <p:cNvPr id="4" name="Slide Number Placeholder 3"/>
          <p:cNvSpPr>
            <a:spLocks noGrp="1"/>
          </p:cNvSpPr>
          <p:nvPr>
            <p:ph type="sldNum" sz="quarter" idx="12"/>
          </p:nvPr>
        </p:nvSpPr>
        <p:spPr>
          <a:xfrm>
            <a:off x="10469880"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335847000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pPr>
              <a:defRPr/>
            </a:pPr>
            <a:fld id="{E2ABF35E-66A1-4F51-B2FB-B1AA36330C7C}" type="datetimeFigureOut">
              <a:rPr lang="el-GR" smtClean="0"/>
              <a:pPr>
                <a:defRPr/>
              </a:pPr>
              <a:t>14/3/2022</a:t>
            </a:fld>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47826713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804672" y="320040"/>
            <a:ext cx="3657600" cy="320040"/>
          </a:xfrm>
        </p:spPr>
        <p:txBody>
          <a:bodyPr/>
          <a:lstStyle/>
          <a:p>
            <a:pPr>
              <a:defRPr/>
            </a:pPr>
            <a:fld id="{E2ABF35E-66A1-4F51-B2FB-B1AA36330C7C}" type="datetimeFigureOut">
              <a:rPr lang="el-GR" smtClean="0"/>
              <a:pPr>
                <a:defRPr/>
              </a:pPr>
              <a:t>14/3/2022</a:t>
            </a:fld>
            <a:endParaRPr lang="el-GR"/>
          </a:p>
        </p:txBody>
      </p:sp>
      <p:sp>
        <p:nvSpPr>
          <p:cNvPr id="6" name="Footer Placeholder 5"/>
          <p:cNvSpPr>
            <a:spLocks noGrp="1"/>
          </p:cNvSpPr>
          <p:nvPr>
            <p:ph type="ftr" sz="quarter" idx="11"/>
          </p:nvPr>
        </p:nvSpPr>
        <p:spPr>
          <a:xfrm>
            <a:off x="804672" y="6227064"/>
            <a:ext cx="5942203" cy="320040"/>
          </a:xfrm>
        </p:spPr>
        <p:txBody>
          <a:bodyPr/>
          <a:lstStyle/>
          <a:p>
            <a:pPr>
              <a:defRPr/>
            </a:pPr>
            <a:endParaRPr lang="el-GR"/>
          </a:p>
        </p:txBody>
      </p:sp>
      <p:sp>
        <p:nvSpPr>
          <p:cNvPr id="7" name="Slide Number Placeholder 6"/>
          <p:cNvSpPr>
            <a:spLocks noGrp="1"/>
          </p:cNvSpPr>
          <p:nvPr>
            <p:ph type="sldNum" sz="quarter" idx="12"/>
          </p:nvPr>
        </p:nvSpPr>
        <p:spPr>
          <a:xfrm>
            <a:off x="5828377" y="320040"/>
            <a:ext cx="914400" cy="320040"/>
          </a:xfrm>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225650323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a:defRPr/>
            </a:pPr>
            <a:fld id="{E2ABF35E-66A1-4F51-B2FB-B1AA36330C7C}" type="datetimeFigureOut">
              <a:rPr lang="el-GR" smtClean="0"/>
              <a:pPr>
                <a:defRPr/>
              </a:pPr>
              <a:t>14/3/2022</a:t>
            </a:fld>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fld id="{459E8E1A-DBE3-4AE1-8F55-AED1397987E1}" type="slidenum">
              <a:rPr lang="el-GR" altLang="el-GR" smtClean="0"/>
              <a:pPr/>
              <a:t>‹#›</a:t>
            </a:fld>
            <a:endParaRPr lang="el-GR" altLang="el-GR"/>
          </a:p>
        </p:txBody>
      </p:sp>
    </p:spTree>
    <p:extLst>
      <p:ext uri="{BB962C8B-B14F-4D97-AF65-F5344CB8AC3E}">
        <p14:creationId xmlns:p14="http://schemas.microsoft.com/office/powerpoint/2010/main" val="213484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Θέση τίτλου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pPr rtl="0"/>
            <a:r>
              <a:rPr lang="el-GR" noProof="0"/>
              <a:t>Κάντε κλικ για να επεξεργαστείτε το Στυλ κύριου τίτλου</a:t>
            </a:r>
          </a:p>
        </p:txBody>
      </p:sp>
      <p:sp>
        <p:nvSpPr>
          <p:cNvPr id="3" name="Θέση κειμένου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rtl="0"/>
            <a:r>
              <a:rPr lang="el-GR" noProof="0"/>
              <a:t>Κάντε κλικ για επεξεργασία των στυλ κειμένου του υποδείγματος</a:t>
            </a:r>
          </a:p>
          <a:p>
            <a:pPr lvl="1" rtl="0"/>
            <a:r>
              <a:rPr lang="el-GR" noProof="0"/>
              <a:t>Δεύτερου επιπέδου</a:t>
            </a:r>
          </a:p>
          <a:p>
            <a:pPr lvl="2" rtl="0"/>
            <a:r>
              <a:rPr lang="el-GR" noProof="0"/>
              <a:t>Τρίτου επιπέδου</a:t>
            </a:r>
          </a:p>
          <a:p>
            <a:pPr lvl="3" rtl="0"/>
            <a:r>
              <a:rPr lang="el-GR" noProof="0"/>
              <a:t>Τέταρτου επιπέδου</a:t>
            </a:r>
          </a:p>
          <a:p>
            <a:pPr lvl="4" rtl="0"/>
            <a:r>
              <a:rPr lang="el-GR" noProof="0"/>
              <a:t>Πέμπτου επιπέδου</a:t>
            </a:r>
          </a:p>
        </p:txBody>
      </p:sp>
      <p:sp>
        <p:nvSpPr>
          <p:cNvPr id="4" name="Θέση ημερομηνίας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CAAD515E-5856-499C-89D6-8864F2EBDC9A}" type="datetime1">
              <a:rPr lang="el-GR" noProof="0" smtClean="0"/>
              <a:t>14/3/2022</a:t>
            </a:fld>
            <a:endParaRPr lang="el-GR" noProof="0"/>
          </a:p>
        </p:txBody>
      </p:sp>
      <p:sp>
        <p:nvSpPr>
          <p:cNvPr id="5" name="Θέση υποσέλιδου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rtl="0"/>
            <a:r>
              <a:rPr lang="el-GR" noProof="0"/>
              <a:t>Προσθήκη υποσέλιδου</a:t>
            </a:r>
          </a:p>
        </p:txBody>
      </p:sp>
      <p:sp>
        <p:nvSpPr>
          <p:cNvPr id="6" name="Θέση αριθμού διαφάνειας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rtl="0"/>
            <a:fld id="{5D99DD2A-B520-4620-9B43-64B657BA2D42}" type="slidenum">
              <a:rPr lang="el-GR" noProof="0" smtClean="0"/>
              <a:t>‹#›</a:t>
            </a:fld>
            <a:endParaRPr lang="el-GR" noProof="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rtl="0"/>
            <a:fld id="{CAAD515E-5856-499C-89D6-8864F2EBDC9A}" type="datetime1">
              <a:rPr lang="el-GR" noProof="0" smtClean="0"/>
              <a:t>14/3/2022</a:t>
            </a:fld>
            <a:endParaRPr lang="el-GR" noProof="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rtl="0"/>
            <a:r>
              <a:rPr lang="el-GR" noProof="0"/>
              <a:t>Προσθήκη υποσέλιδου</a:t>
            </a:r>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rtl="0"/>
            <a:fld id="{5D99DD2A-B520-4620-9B43-64B657BA2D42}" type="slidenum">
              <a:rPr lang="el-GR" noProof="0" smtClean="0"/>
              <a:t>‹#›</a:t>
            </a:fld>
            <a:endParaRPr lang="el-GR" noProof="0"/>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3877979527"/>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76D907C-DA33-483E-A82F-89DF40B01F08}"/>
              </a:ext>
            </a:extLst>
          </p:cNvPr>
          <p:cNvSpPr/>
          <p:nvPr/>
        </p:nvSpPr>
        <p:spPr>
          <a:xfrm>
            <a:off x="234696" y="173736"/>
            <a:ext cx="11722608" cy="6510528"/>
          </a:xfrm>
          <a:prstGeom prst="rect">
            <a:avLst/>
          </a:prstGeom>
          <a:solidFill>
            <a:schemeClr val="bg2"/>
          </a:solidFill>
          <a:ln w="6350" cap="flat" cmpd="sng" algn="ctr">
            <a:noFill/>
            <a:prstDash val="solid"/>
          </a:ln>
          <a:effectLst>
            <a:softEdge rad="0"/>
          </a:effectLst>
        </p:spPr>
      </p:sp>
      <p:sp>
        <p:nvSpPr>
          <p:cNvPr id="4101" name="Title Placeholder 1">
            <a:extLst>
              <a:ext uri="{FF2B5EF4-FFF2-40B4-BE49-F238E27FC236}">
                <a16:creationId xmlns:a16="http://schemas.microsoft.com/office/drawing/2014/main" id="{55636396-8F7D-4ECE-82B4-4E8F033F4D08}"/>
              </a:ext>
            </a:extLst>
          </p:cNvPr>
          <p:cNvSpPr>
            <a:spLocks noGrp="1"/>
          </p:cNvSpPr>
          <p:nvPr>
            <p:ph type="title"/>
          </p:nvPr>
        </p:nvSpPr>
        <p:spPr bwMode="auto">
          <a:xfrm>
            <a:off x="975785" y="642938"/>
            <a:ext cx="10240433"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l-GR"/>
              <a:t>Click to edit Master title style</a:t>
            </a:r>
          </a:p>
        </p:txBody>
      </p:sp>
      <p:sp>
        <p:nvSpPr>
          <p:cNvPr id="4102" name="Text Placeholder 2">
            <a:extLst>
              <a:ext uri="{FF2B5EF4-FFF2-40B4-BE49-F238E27FC236}">
                <a16:creationId xmlns:a16="http://schemas.microsoft.com/office/drawing/2014/main" id="{89F41ADB-B681-413C-8468-4D4AF3A8015C}"/>
              </a:ext>
            </a:extLst>
          </p:cNvPr>
          <p:cNvSpPr>
            <a:spLocks noGrp="1"/>
          </p:cNvSpPr>
          <p:nvPr>
            <p:ph type="body" idx="1"/>
          </p:nvPr>
        </p:nvSpPr>
        <p:spPr bwMode="auto">
          <a:xfrm>
            <a:off x="975785" y="2103439"/>
            <a:ext cx="10240433" cy="393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l-GR"/>
              <a:t>Click to edit Master text styles</a:t>
            </a:r>
          </a:p>
          <a:p>
            <a:pPr lvl="1"/>
            <a:r>
              <a:rPr lang="en-US" altLang="el-GR"/>
              <a:t>Second level</a:t>
            </a:r>
          </a:p>
          <a:p>
            <a:pPr lvl="2"/>
            <a:r>
              <a:rPr lang="en-US" altLang="el-GR"/>
              <a:t>Third level</a:t>
            </a:r>
          </a:p>
          <a:p>
            <a:pPr lvl="3"/>
            <a:r>
              <a:rPr lang="en-US" altLang="el-GR"/>
              <a:t>Fourth level</a:t>
            </a:r>
          </a:p>
          <a:p>
            <a:pPr lvl="4"/>
            <a:r>
              <a:rPr lang="en-US" altLang="el-GR"/>
              <a:t>Fifth level</a:t>
            </a:r>
          </a:p>
        </p:txBody>
      </p:sp>
      <p:sp>
        <p:nvSpPr>
          <p:cNvPr id="4" name="Date Placeholder 3">
            <a:extLst>
              <a:ext uri="{FF2B5EF4-FFF2-40B4-BE49-F238E27FC236}">
                <a16:creationId xmlns:a16="http://schemas.microsoft.com/office/drawing/2014/main" id="{3EA99570-14D1-4484-A03B-5B086E3B7315}"/>
              </a:ext>
            </a:extLst>
          </p:cNvPr>
          <p:cNvSpPr>
            <a:spLocks noGrp="1"/>
          </p:cNvSpPr>
          <p:nvPr>
            <p:ph type="dt" sz="half" idx="2"/>
          </p:nvPr>
        </p:nvSpPr>
        <p:spPr>
          <a:xfrm>
            <a:off x="313267" y="6308725"/>
            <a:ext cx="2743200" cy="274638"/>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pPr>
              <a:defRPr/>
            </a:pPr>
            <a:fld id="{66499520-13BC-4E8D-8874-AAAA9192A006}" type="datetimeFigureOut">
              <a:rPr lang="el-GR"/>
              <a:pPr>
                <a:defRPr/>
              </a:pPr>
              <a:t>14/3/2022</a:t>
            </a:fld>
            <a:endParaRPr lang="el-GR"/>
          </a:p>
        </p:txBody>
      </p:sp>
      <p:sp>
        <p:nvSpPr>
          <p:cNvPr id="5" name="Footer Placeholder 4">
            <a:extLst>
              <a:ext uri="{FF2B5EF4-FFF2-40B4-BE49-F238E27FC236}">
                <a16:creationId xmlns:a16="http://schemas.microsoft.com/office/drawing/2014/main" id="{47206180-AFC5-4AAD-95BA-1A74D8B1DDA7}"/>
              </a:ext>
            </a:extLst>
          </p:cNvPr>
          <p:cNvSpPr>
            <a:spLocks noGrp="1"/>
          </p:cNvSpPr>
          <p:nvPr>
            <p:ph type="ftr" sz="quarter" idx="3"/>
          </p:nvPr>
        </p:nvSpPr>
        <p:spPr>
          <a:xfrm>
            <a:off x="3462867" y="6308725"/>
            <a:ext cx="5266267" cy="274638"/>
          </a:xfrm>
          <a:prstGeom prst="rect">
            <a:avLst/>
          </a:prstGeom>
        </p:spPr>
        <p:txBody>
          <a:bodyPr vert="horz" lIns="91440" tIns="45720" rIns="91440" bIns="45720" rtlCol="0" anchor="b"/>
          <a:lstStyle>
            <a:lvl1pPr algn="ctr">
              <a:defRPr sz="900">
                <a:solidFill>
                  <a:schemeClr val="tx1">
                    <a:lumMod val="75000"/>
                    <a:lumOff val="25000"/>
                  </a:schemeClr>
                </a:solidFill>
              </a:defRPr>
            </a:lvl1pPr>
          </a:lstStyle>
          <a:p>
            <a:pPr>
              <a:defRPr/>
            </a:pPr>
            <a:endParaRPr lang="el-GR"/>
          </a:p>
        </p:txBody>
      </p:sp>
      <p:sp>
        <p:nvSpPr>
          <p:cNvPr id="6" name="Slide Number Placeholder 5">
            <a:extLst>
              <a:ext uri="{FF2B5EF4-FFF2-40B4-BE49-F238E27FC236}">
                <a16:creationId xmlns:a16="http://schemas.microsoft.com/office/drawing/2014/main" id="{93EDB22D-0C0A-4DAB-96A8-4EE64612C66F}"/>
              </a:ext>
            </a:extLst>
          </p:cNvPr>
          <p:cNvSpPr>
            <a:spLocks noGrp="1"/>
          </p:cNvSpPr>
          <p:nvPr>
            <p:ph type="sldNum" sz="quarter" idx="4"/>
          </p:nvPr>
        </p:nvSpPr>
        <p:spPr>
          <a:xfrm>
            <a:off x="10430934" y="6308725"/>
            <a:ext cx="1462617" cy="274638"/>
          </a:xfrm>
          <a:prstGeom prst="rect">
            <a:avLst/>
          </a:prstGeom>
        </p:spPr>
        <p:txBody>
          <a:bodyPr vert="horz" wrap="square" lIns="91440" tIns="45720" rIns="91440" bIns="45720" numCol="1" anchor="b" anchorCtr="0" compatLnSpc="1">
            <a:prstTxWarp prst="textNoShape">
              <a:avLst/>
            </a:prstTxWarp>
          </a:bodyPr>
          <a:lstStyle>
            <a:lvl1pPr algn="r">
              <a:defRPr sz="900">
                <a:solidFill>
                  <a:srgbClr val="404040"/>
                </a:solidFill>
              </a:defRPr>
            </a:lvl1pPr>
          </a:lstStyle>
          <a:p>
            <a:fld id="{ED41CB75-53F5-4938-8D5D-E1F27C887C73}" type="slidenum">
              <a:rPr lang="el-GR" altLang="el-GR"/>
              <a:pPr/>
              <a:t>‹#›</a:t>
            </a:fld>
            <a:endParaRPr lang="el-GR" altLang="el-GR"/>
          </a:p>
        </p:txBody>
      </p:sp>
    </p:spTree>
    <p:extLst>
      <p:ext uri="{BB962C8B-B14F-4D97-AF65-F5344CB8AC3E}">
        <p14:creationId xmlns:p14="http://schemas.microsoft.com/office/powerpoint/2010/main" val="282005777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rtl="0" eaLnBrk="0" fontAlgn="base" hangingPunct="0">
        <a:lnSpc>
          <a:spcPct val="90000"/>
        </a:lnSpc>
        <a:spcBef>
          <a:spcPct val="0"/>
        </a:spcBef>
        <a:spcAft>
          <a:spcPct val="0"/>
        </a:spcAft>
        <a:defRPr lang="en-US" sz="4000" kern="1200" dirty="0">
          <a:solidFill>
            <a:srgbClr val="262626"/>
          </a:solidFill>
          <a:latin typeface="+mj-lt"/>
          <a:ea typeface="+mn-ea"/>
          <a:cs typeface="+mn-cs"/>
        </a:defRPr>
      </a:lvl1pPr>
      <a:lvl2pPr algn="l" rtl="0" eaLnBrk="0" fontAlgn="base" hangingPunct="0">
        <a:lnSpc>
          <a:spcPct val="90000"/>
        </a:lnSpc>
        <a:spcBef>
          <a:spcPct val="0"/>
        </a:spcBef>
        <a:spcAft>
          <a:spcPct val="0"/>
        </a:spcAft>
        <a:defRPr sz="4000">
          <a:solidFill>
            <a:srgbClr val="262626"/>
          </a:solidFill>
          <a:latin typeface="Century Gothic" panose="020B0502020202020204" pitchFamily="34" charset="0"/>
        </a:defRPr>
      </a:lvl2pPr>
      <a:lvl3pPr algn="l" rtl="0" eaLnBrk="0" fontAlgn="base" hangingPunct="0">
        <a:lnSpc>
          <a:spcPct val="90000"/>
        </a:lnSpc>
        <a:spcBef>
          <a:spcPct val="0"/>
        </a:spcBef>
        <a:spcAft>
          <a:spcPct val="0"/>
        </a:spcAft>
        <a:defRPr sz="4000">
          <a:solidFill>
            <a:srgbClr val="262626"/>
          </a:solidFill>
          <a:latin typeface="Century Gothic" panose="020B0502020202020204" pitchFamily="34" charset="0"/>
        </a:defRPr>
      </a:lvl3pPr>
      <a:lvl4pPr algn="l" rtl="0" eaLnBrk="0" fontAlgn="base" hangingPunct="0">
        <a:lnSpc>
          <a:spcPct val="90000"/>
        </a:lnSpc>
        <a:spcBef>
          <a:spcPct val="0"/>
        </a:spcBef>
        <a:spcAft>
          <a:spcPct val="0"/>
        </a:spcAft>
        <a:defRPr sz="4000">
          <a:solidFill>
            <a:srgbClr val="262626"/>
          </a:solidFill>
          <a:latin typeface="Century Gothic" panose="020B0502020202020204" pitchFamily="34" charset="0"/>
        </a:defRPr>
      </a:lvl4pPr>
      <a:lvl5pPr algn="l" rtl="0" eaLnBrk="0" fontAlgn="base" hangingPunct="0">
        <a:lnSpc>
          <a:spcPct val="90000"/>
        </a:lnSpc>
        <a:spcBef>
          <a:spcPct val="0"/>
        </a:spcBef>
        <a:spcAft>
          <a:spcPct val="0"/>
        </a:spcAft>
        <a:defRPr sz="4000">
          <a:solidFill>
            <a:srgbClr val="262626"/>
          </a:solidFill>
          <a:latin typeface="Century Gothic" panose="020B0502020202020204" pitchFamily="34" charset="0"/>
        </a:defRPr>
      </a:lvl5pPr>
      <a:lvl6pPr marL="457200" algn="l" rtl="0" fontAlgn="base">
        <a:lnSpc>
          <a:spcPct val="90000"/>
        </a:lnSpc>
        <a:spcBef>
          <a:spcPct val="0"/>
        </a:spcBef>
        <a:spcAft>
          <a:spcPct val="0"/>
        </a:spcAft>
        <a:defRPr sz="4000">
          <a:solidFill>
            <a:srgbClr val="262626"/>
          </a:solidFill>
          <a:latin typeface="Century Gothic" panose="020B0502020202020204" pitchFamily="34" charset="0"/>
        </a:defRPr>
      </a:lvl6pPr>
      <a:lvl7pPr marL="914400" algn="l" rtl="0" fontAlgn="base">
        <a:lnSpc>
          <a:spcPct val="90000"/>
        </a:lnSpc>
        <a:spcBef>
          <a:spcPct val="0"/>
        </a:spcBef>
        <a:spcAft>
          <a:spcPct val="0"/>
        </a:spcAft>
        <a:defRPr sz="4000">
          <a:solidFill>
            <a:srgbClr val="262626"/>
          </a:solidFill>
          <a:latin typeface="Century Gothic" panose="020B0502020202020204" pitchFamily="34" charset="0"/>
        </a:defRPr>
      </a:lvl7pPr>
      <a:lvl8pPr marL="1371600" algn="l" rtl="0" fontAlgn="base">
        <a:lnSpc>
          <a:spcPct val="90000"/>
        </a:lnSpc>
        <a:spcBef>
          <a:spcPct val="0"/>
        </a:spcBef>
        <a:spcAft>
          <a:spcPct val="0"/>
        </a:spcAft>
        <a:defRPr sz="4000">
          <a:solidFill>
            <a:srgbClr val="262626"/>
          </a:solidFill>
          <a:latin typeface="Century Gothic" panose="020B0502020202020204" pitchFamily="34" charset="0"/>
        </a:defRPr>
      </a:lvl8pPr>
      <a:lvl9pPr marL="1828800" algn="l" rtl="0" fontAlgn="base">
        <a:lnSpc>
          <a:spcPct val="90000"/>
        </a:lnSpc>
        <a:spcBef>
          <a:spcPct val="0"/>
        </a:spcBef>
        <a:spcAft>
          <a:spcPct val="0"/>
        </a:spcAft>
        <a:defRPr sz="4000">
          <a:solidFill>
            <a:srgbClr val="262626"/>
          </a:solidFill>
          <a:latin typeface="Century Gothic" panose="020B0502020202020204" pitchFamily="34" charset="0"/>
        </a:defRPr>
      </a:lvl9pPr>
    </p:titleStyle>
    <p:bodyStyle>
      <a:lvl1pPr marL="182563" indent="-182563" algn="l" rtl="0" eaLnBrk="0" fontAlgn="base" hangingPunct="0">
        <a:spcBef>
          <a:spcPts val="900"/>
        </a:spcBef>
        <a:spcAft>
          <a:spcPct val="0"/>
        </a:spcAft>
        <a:buClr>
          <a:srgbClr val="262626"/>
        </a:buClr>
        <a:buFont typeface="Garamond" panose="02020404030301010803" pitchFamily="18" charset="0"/>
        <a:buChar char="◦"/>
        <a:defRPr kern="1200">
          <a:solidFill>
            <a:schemeClr val="tx1"/>
          </a:solidFill>
          <a:latin typeface="+mn-lt"/>
          <a:ea typeface="+mn-ea"/>
          <a:cs typeface="+mn-cs"/>
        </a:defRPr>
      </a:lvl1pPr>
      <a:lvl2pPr marL="457200" indent="-182563" algn="l" rtl="0" eaLnBrk="0" fontAlgn="base" hangingPunct="0">
        <a:spcBef>
          <a:spcPts val="500"/>
        </a:spcBef>
        <a:spcAft>
          <a:spcPct val="0"/>
        </a:spcAft>
        <a:buClr>
          <a:srgbClr val="262626"/>
        </a:buClr>
        <a:buFont typeface="Garamond" panose="02020404030301010803" pitchFamily="18" charset="0"/>
        <a:buChar char="◦"/>
        <a:defRPr sz="1600" kern="1200">
          <a:solidFill>
            <a:schemeClr val="tx1"/>
          </a:solidFill>
          <a:latin typeface="+mn-lt"/>
          <a:ea typeface="+mn-ea"/>
          <a:cs typeface="+mn-cs"/>
        </a:defRPr>
      </a:lvl2pPr>
      <a:lvl3pPr marL="730250" indent="-182563" algn="l" rtl="0" eaLnBrk="0" fontAlgn="base" hangingPunct="0">
        <a:spcBef>
          <a:spcPts val="500"/>
        </a:spcBef>
        <a:spcAft>
          <a:spcPct val="0"/>
        </a:spcAft>
        <a:buClr>
          <a:srgbClr val="262626"/>
        </a:buClr>
        <a:buFont typeface="Garamond" panose="02020404030301010803" pitchFamily="18" charset="0"/>
        <a:buChar char="◦"/>
        <a:defRPr sz="1400" kern="1200">
          <a:solidFill>
            <a:schemeClr val="tx1"/>
          </a:solidFill>
          <a:latin typeface="+mn-lt"/>
          <a:ea typeface="+mn-ea"/>
          <a:cs typeface="+mn-cs"/>
        </a:defRPr>
      </a:lvl3pPr>
      <a:lvl4pPr marL="1004888" indent="-182563" algn="l" rtl="0" eaLnBrk="0" fontAlgn="base" hangingPunct="0">
        <a:spcBef>
          <a:spcPts val="500"/>
        </a:spcBef>
        <a:spcAft>
          <a:spcPct val="0"/>
        </a:spcAft>
        <a:buClr>
          <a:srgbClr val="262626"/>
        </a:buClr>
        <a:buFont typeface="Garamond" panose="02020404030301010803" pitchFamily="18" charset="0"/>
        <a:buChar char="◦"/>
        <a:defRPr sz="1400" kern="1200">
          <a:solidFill>
            <a:schemeClr val="tx1"/>
          </a:solidFill>
          <a:latin typeface="+mn-lt"/>
          <a:ea typeface="+mn-ea"/>
          <a:cs typeface="+mn-cs"/>
        </a:defRPr>
      </a:lvl4pPr>
      <a:lvl5pPr marL="1279525" indent="-182563" algn="l" rtl="0" eaLnBrk="0" fontAlgn="base" hangingPunct="0">
        <a:spcBef>
          <a:spcPts val="500"/>
        </a:spcBef>
        <a:spcAft>
          <a:spcPct val="0"/>
        </a:spcAft>
        <a:buClr>
          <a:srgbClr val="262626"/>
        </a:buClr>
        <a:buFont typeface="Garamond" panose="02020404030301010803"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219EBF-246E-46E5-954C-70177E8055C8}"/>
              </a:ext>
            </a:extLst>
          </p:cNvPr>
          <p:cNvSpPr>
            <a:spLocks noGrp="1"/>
          </p:cNvSpPr>
          <p:nvPr>
            <p:ph type="title"/>
          </p:nvPr>
        </p:nvSpPr>
        <p:spPr>
          <a:xfrm>
            <a:off x="1024467" y="585788"/>
            <a:ext cx="9719733" cy="1498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10243" name="Text Placeholder 2">
            <a:extLst>
              <a:ext uri="{FF2B5EF4-FFF2-40B4-BE49-F238E27FC236}">
                <a16:creationId xmlns:a16="http://schemas.microsoft.com/office/drawing/2014/main" id="{B217E980-E9E4-4D16-A086-8355529A80C2}"/>
              </a:ext>
            </a:extLst>
          </p:cNvPr>
          <p:cNvSpPr>
            <a:spLocks noGrp="1"/>
          </p:cNvSpPr>
          <p:nvPr>
            <p:ph type="body" idx="1"/>
          </p:nvPr>
        </p:nvSpPr>
        <p:spPr bwMode="auto">
          <a:xfrm>
            <a:off x="1024467" y="2286001"/>
            <a:ext cx="9719733"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5720" tIns="45720" rIns="45720" bIns="45720" numCol="1" anchor="t" anchorCtr="0" compatLnSpc="1">
            <a:prstTxWarp prst="textNoShape">
              <a:avLst/>
            </a:prstTxWarp>
          </a:bodyPr>
          <a:lstStyle/>
          <a:p>
            <a:pPr lvl="0"/>
            <a:r>
              <a:rPr lang="en-US" altLang="el-GR"/>
              <a:t>Click to edit Master text styles</a:t>
            </a:r>
          </a:p>
          <a:p>
            <a:pPr lvl="1"/>
            <a:r>
              <a:rPr lang="en-US" altLang="el-GR"/>
              <a:t>Second level</a:t>
            </a:r>
          </a:p>
          <a:p>
            <a:pPr lvl="2"/>
            <a:r>
              <a:rPr lang="en-US" altLang="el-GR"/>
              <a:t>Third level</a:t>
            </a:r>
          </a:p>
          <a:p>
            <a:pPr lvl="3"/>
            <a:r>
              <a:rPr lang="en-US" altLang="el-GR"/>
              <a:t>Fourth level</a:t>
            </a:r>
          </a:p>
          <a:p>
            <a:pPr lvl="4"/>
            <a:r>
              <a:rPr lang="en-US" altLang="el-GR"/>
              <a:t>Fifth level</a:t>
            </a:r>
          </a:p>
        </p:txBody>
      </p:sp>
      <p:sp>
        <p:nvSpPr>
          <p:cNvPr id="4" name="Date Placeholder 3">
            <a:extLst>
              <a:ext uri="{FF2B5EF4-FFF2-40B4-BE49-F238E27FC236}">
                <a16:creationId xmlns:a16="http://schemas.microsoft.com/office/drawing/2014/main" id="{7A02B909-30AA-4DC7-9456-F932E860222A}"/>
              </a:ext>
            </a:extLst>
          </p:cNvPr>
          <p:cNvSpPr>
            <a:spLocks noGrp="1"/>
          </p:cNvSpPr>
          <p:nvPr>
            <p:ph type="dt" sz="half" idx="2"/>
          </p:nvPr>
        </p:nvSpPr>
        <p:spPr>
          <a:xfrm>
            <a:off x="1024467" y="6470650"/>
            <a:ext cx="2154767" cy="274638"/>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defRPr/>
            </a:pPr>
            <a:fld id="{90EDD391-FCAF-41D9-9751-2D128AAE08DD}" type="datetimeFigureOut">
              <a:rPr lang="el-GR"/>
              <a:pPr>
                <a:defRPr/>
              </a:pPr>
              <a:t>14/3/2022</a:t>
            </a:fld>
            <a:endParaRPr lang="el-GR"/>
          </a:p>
        </p:txBody>
      </p:sp>
      <p:sp>
        <p:nvSpPr>
          <p:cNvPr id="5" name="Footer Placeholder 4">
            <a:extLst>
              <a:ext uri="{FF2B5EF4-FFF2-40B4-BE49-F238E27FC236}">
                <a16:creationId xmlns:a16="http://schemas.microsoft.com/office/drawing/2014/main" id="{55314A79-09DE-4598-92AC-F30540A891A0}"/>
              </a:ext>
            </a:extLst>
          </p:cNvPr>
          <p:cNvSpPr>
            <a:spLocks noGrp="1"/>
          </p:cNvSpPr>
          <p:nvPr>
            <p:ph type="ftr" sz="quarter" idx="3"/>
          </p:nvPr>
        </p:nvSpPr>
        <p:spPr>
          <a:xfrm>
            <a:off x="4842933" y="6470650"/>
            <a:ext cx="5901267" cy="274638"/>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a:defRPr/>
            </a:pPr>
            <a:endParaRPr lang="el-GR"/>
          </a:p>
        </p:txBody>
      </p:sp>
      <p:sp>
        <p:nvSpPr>
          <p:cNvPr id="6" name="Slide Number Placeholder 5">
            <a:extLst>
              <a:ext uri="{FF2B5EF4-FFF2-40B4-BE49-F238E27FC236}">
                <a16:creationId xmlns:a16="http://schemas.microsoft.com/office/drawing/2014/main" id="{3A933A8B-E3F2-4094-A34D-0FE1166CDC75}"/>
              </a:ext>
            </a:extLst>
          </p:cNvPr>
          <p:cNvSpPr>
            <a:spLocks noGrp="1"/>
          </p:cNvSpPr>
          <p:nvPr>
            <p:ph type="sldNum" sz="quarter" idx="4"/>
          </p:nvPr>
        </p:nvSpPr>
        <p:spPr>
          <a:xfrm>
            <a:off x="10837333" y="6470650"/>
            <a:ext cx="973667" cy="274638"/>
          </a:xfrm>
          <a:prstGeom prst="rect">
            <a:avLst/>
          </a:prstGeom>
        </p:spPr>
        <p:txBody>
          <a:bodyPr vert="horz" wrap="square" lIns="91440" tIns="45720" rIns="91440" bIns="45720" numCol="1" anchor="ctr" anchorCtr="0" compatLnSpc="1">
            <a:prstTxWarp prst="textNoShape">
              <a:avLst/>
            </a:prstTxWarp>
          </a:bodyPr>
          <a:lstStyle>
            <a:lvl1pPr>
              <a:defRPr sz="1000">
                <a:solidFill>
                  <a:srgbClr val="FFFFFF"/>
                </a:solidFill>
                <a:latin typeface="Calibri" panose="020F0502020204030204" pitchFamily="34" charset="0"/>
              </a:defRPr>
            </a:lvl1pPr>
          </a:lstStyle>
          <a:p>
            <a:fld id="{3DA03ED7-3F02-470F-A905-1E734FD782B3}" type="slidenum">
              <a:rPr lang="el-GR" altLang="el-GR"/>
              <a:pPr/>
              <a:t>‹#›</a:t>
            </a:fld>
            <a:endParaRPr lang="el-GR" altLang="el-GR"/>
          </a:p>
        </p:txBody>
      </p:sp>
      <p:cxnSp>
        <p:nvCxnSpPr>
          <p:cNvPr id="8" name="Straight Connector 7">
            <a:extLst>
              <a:ext uri="{FF2B5EF4-FFF2-40B4-BE49-F238E27FC236}">
                <a16:creationId xmlns:a16="http://schemas.microsoft.com/office/drawing/2014/main" id="{4C988774-38F9-4DE3-8F36-FAB7906BE8DB}"/>
              </a:ext>
            </a:extLst>
          </p:cNvPr>
          <p:cNvCxnSpPr/>
          <p:nvPr/>
        </p:nvCxnSpPr>
        <p:spPr>
          <a:xfrm flipV="1">
            <a:off x="762000" y="827088"/>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421892"/>
      </p:ext>
    </p:extLst>
  </p:cSld>
  <p:clrMap bg1="dk1" tx1="lt1" bg2="dk2" tx2="lt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rtl="0" eaLnBrk="0" fontAlgn="base" hangingPunct="0">
        <a:lnSpc>
          <a:spcPct val="80000"/>
        </a:lnSpc>
        <a:spcBef>
          <a:spcPct val="0"/>
        </a:spcBef>
        <a:spcAft>
          <a:spcPct val="0"/>
        </a:spcAft>
        <a:defRPr sz="4400" kern="1200" cap="all" spc="100">
          <a:solidFill>
            <a:srgbClr val="FFFFFF"/>
          </a:solidFill>
          <a:latin typeface="+mj-lt"/>
          <a:ea typeface="+mj-ea"/>
          <a:cs typeface="+mj-cs"/>
        </a:defRPr>
      </a:lvl1pPr>
      <a:lvl2pPr algn="l" rtl="0" eaLnBrk="0" fontAlgn="base" hangingPunct="0">
        <a:lnSpc>
          <a:spcPct val="80000"/>
        </a:lnSpc>
        <a:spcBef>
          <a:spcPct val="0"/>
        </a:spcBef>
        <a:spcAft>
          <a:spcPct val="0"/>
        </a:spcAft>
        <a:defRPr sz="4400">
          <a:solidFill>
            <a:srgbClr val="FFFFFF"/>
          </a:solidFill>
          <a:latin typeface="Calibri" panose="020F0502020204030204" pitchFamily="34" charset="0"/>
        </a:defRPr>
      </a:lvl2pPr>
      <a:lvl3pPr algn="l" rtl="0" eaLnBrk="0" fontAlgn="base" hangingPunct="0">
        <a:lnSpc>
          <a:spcPct val="80000"/>
        </a:lnSpc>
        <a:spcBef>
          <a:spcPct val="0"/>
        </a:spcBef>
        <a:spcAft>
          <a:spcPct val="0"/>
        </a:spcAft>
        <a:defRPr sz="4400">
          <a:solidFill>
            <a:srgbClr val="FFFFFF"/>
          </a:solidFill>
          <a:latin typeface="Calibri" panose="020F0502020204030204" pitchFamily="34" charset="0"/>
        </a:defRPr>
      </a:lvl3pPr>
      <a:lvl4pPr algn="l" rtl="0" eaLnBrk="0" fontAlgn="base" hangingPunct="0">
        <a:lnSpc>
          <a:spcPct val="80000"/>
        </a:lnSpc>
        <a:spcBef>
          <a:spcPct val="0"/>
        </a:spcBef>
        <a:spcAft>
          <a:spcPct val="0"/>
        </a:spcAft>
        <a:defRPr sz="4400">
          <a:solidFill>
            <a:srgbClr val="FFFFFF"/>
          </a:solidFill>
          <a:latin typeface="Calibri" panose="020F0502020204030204" pitchFamily="34" charset="0"/>
        </a:defRPr>
      </a:lvl4pPr>
      <a:lvl5pPr algn="l" rtl="0" eaLnBrk="0" fontAlgn="base" hangingPunct="0">
        <a:lnSpc>
          <a:spcPct val="80000"/>
        </a:lnSpc>
        <a:spcBef>
          <a:spcPct val="0"/>
        </a:spcBef>
        <a:spcAft>
          <a:spcPct val="0"/>
        </a:spcAft>
        <a:defRPr sz="4400">
          <a:solidFill>
            <a:srgbClr val="FFFFFF"/>
          </a:solidFill>
          <a:latin typeface="Calibri" panose="020F0502020204030204" pitchFamily="34" charset="0"/>
        </a:defRPr>
      </a:lvl5pPr>
      <a:lvl6pPr marL="457200" algn="l" rtl="0" fontAlgn="base">
        <a:lnSpc>
          <a:spcPct val="80000"/>
        </a:lnSpc>
        <a:spcBef>
          <a:spcPct val="0"/>
        </a:spcBef>
        <a:spcAft>
          <a:spcPct val="0"/>
        </a:spcAft>
        <a:defRPr sz="4400">
          <a:solidFill>
            <a:srgbClr val="FFFFFF"/>
          </a:solidFill>
          <a:latin typeface="Calibri" panose="020F0502020204030204" pitchFamily="34" charset="0"/>
        </a:defRPr>
      </a:lvl6pPr>
      <a:lvl7pPr marL="914400" algn="l" rtl="0" fontAlgn="base">
        <a:lnSpc>
          <a:spcPct val="80000"/>
        </a:lnSpc>
        <a:spcBef>
          <a:spcPct val="0"/>
        </a:spcBef>
        <a:spcAft>
          <a:spcPct val="0"/>
        </a:spcAft>
        <a:defRPr sz="4400">
          <a:solidFill>
            <a:srgbClr val="FFFFFF"/>
          </a:solidFill>
          <a:latin typeface="Calibri" panose="020F0502020204030204" pitchFamily="34" charset="0"/>
        </a:defRPr>
      </a:lvl7pPr>
      <a:lvl8pPr marL="1371600" algn="l" rtl="0" fontAlgn="base">
        <a:lnSpc>
          <a:spcPct val="80000"/>
        </a:lnSpc>
        <a:spcBef>
          <a:spcPct val="0"/>
        </a:spcBef>
        <a:spcAft>
          <a:spcPct val="0"/>
        </a:spcAft>
        <a:defRPr sz="4400">
          <a:solidFill>
            <a:srgbClr val="FFFFFF"/>
          </a:solidFill>
          <a:latin typeface="Calibri" panose="020F0502020204030204" pitchFamily="34" charset="0"/>
        </a:defRPr>
      </a:lvl8pPr>
      <a:lvl9pPr marL="1828800" algn="l" rtl="0" fontAlgn="base">
        <a:lnSpc>
          <a:spcPct val="80000"/>
        </a:lnSpc>
        <a:spcBef>
          <a:spcPct val="0"/>
        </a:spcBef>
        <a:spcAft>
          <a:spcPct val="0"/>
        </a:spcAft>
        <a:defRPr sz="4400">
          <a:solidFill>
            <a:srgbClr val="FFFFFF"/>
          </a:solidFill>
          <a:latin typeface="Calibri" panose="020F0502020204030204" pitchFamily="34" charset="0"/>
        </a:defRPr>
      </a:lvl9pPr>
    </p:titleStyle>
    <p:bodyStyle>
      <a:lvl1pPr marL="90488" indent="-90488" algn="l" rtl="0" eaLnBrk="0" fontAlgn="base" hangingPunct="0">
        <a:lnSpc>
          <a:spcPct val="90000"/>
        </a:lnSpc>
        <a:spcBef>
          <a:spcPts val="1200"/>
        </a:spcBef>
        <a:spcAft>
          <a:spcPts val="200"/>
        </a:spcAft>
        <a:buClr>
          <a:schemeClr val="accent2"/>
        </a:buClr>
        <a:buSzPct val="100000"/>
        <a:buFont typeface="Tw Cen MT" panose="020B0602020104020603" pitchFamily="34" charset="0"/>
        <a:buChar char=" "/>
        <a:defRPr sz="2000" kern="1200">
          <a:solidFill>
            <a:schemeClr val="tx1"/>
          </a:solidFill>
          <a:latin typeface="+mn-lt"/>
          <a:ea typeface="+mn-ea"/>
          <a:cs typeface="+mn-cs"/>
        </a:defRPr>
      </a:lvl1pPr>
      <a:lvl2pPr marL="265113" indent="-136525" algn="l" rtl="0" eaLnBrk="0" fontAlgn="base" hangingPunct="0">
        <a:lnSpc>
          <a:spcPct val="90000"/>
        </a:lnSpc>
        <a:spcBef>
          <a:spcPts val="200"/>
        </a:spcBef>
        <a:spcAft>
          <a:spcPts val="400"/>
        </a:spcAft>
        <a:buClr>
          <a:schemeClr val="accent2"/>
        </a:buClr>
        <a:buFont typeface="Wingdings 3" panose="05040102010807070707" pitchFamily="18" charset="2"/>
        <a:buChar char=""/>
        <a:defRPr sz="1600" kern="1200">
          <a:solidFill>
            <a:schemeClr val="tx1"/>
          </a:solidFill>
          <a:latin typeface="+mn-lt"/>
          <a:ea typeface="+mn-ea"/>
          <a:cs typeface="+mn-cs"/>
        </a:defRPr>
      </a:lvl2pPr>
      <a:lvl3pPr marL="447675" indent="-136525" algn="l" rtl="0" eaLnBrk="0" fontAlgn="base" hangingPunct="0">
        <a:lnSpc>
          <a:spcPct val="90000"/>
        </a:lnSpc>
        <a:spcBef>
          <a:spcPts val="200"/>
        </a:spcBef>
        <a:spcAft>
          <a:spcPts val="400"/>
        </a:spcAft>
        <a:buClr>
          <a:schemeClr val="accent2"/>
        </a:buClr>
        <a:buFont typeface="Wingdings 3" panose="05040102010807070707" pitchFamily="18" charset="2"/>
        <a:buChar char=""/>
        <a:defRPr sz="1200" kern="1200">
          <a:solidFill>
            <a:schemeClr val="tx1"/>
          </a:solidFill>
          <a:latin typeface="+mn-lt"/>
          <a:ea typeface="+mn-ea"/>
          <a:cs typeface="+mn-cs"/>
        </a:defRPr>
      </a:lvl3pPr>
      <a:lvl4pPr marL="593725" indent="-136525" algn="l" rtl="0" eaLnBrk="0" fontAlgn="base" hangingPunct="0">
        <a:lnSpc>
          <a:spcPct val="90000"/>
        </a:lnSpc>
        <a:spcBef>
          <a:spcPts val="200"/>
        </a:spcBef>
        <a:spcAft>
          <a:spcPts val="400"/>
        </a:spcAft>
        <a:buClr>
          <a:schemeClr val="accent2"/>
        </a:buClr>
        <a:buFont typeface="Wingdings 3" panose="05040102010807070707" pitchFamily="18" charset="2"/>
        <a:buChar char=""/>
        <a:defRPr sz="1200" kern="1200">
          <a:solidFill>
            <a:schemeClr val="tx1"/>
          </a:solidFill>
          <a:latin typeface="+mn-lt"/>
          <a:ea typeface="+mn-ea"/>
          <a:cs typeface="+mn-cs"/>
        </a:defRPr>
      </a:lvl4pPr>
      <a:lvl5pPr marL="776288" indent="-136525" algn="l" rtl="0" eaLnBrk="0" fontAlgn="base" hangingPunct="0">
        <a:lnSpc>
          <a:spcPct val="90000"/>
        </a:lnSpc>
        <a:spcBef>
          <a:spcPts val="200"/>
        </a:spcBef>
        <a:spcAft>
          <a:spcPts val="400"/>
        </a:spcAft>
        <a:buClr>
          <a:schemeClr val="accent2"/>
        </a:buClr>
        <a:buFont typeface="Wingdings 3" panose="05040102010807070707"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rtl="0"/>
            <a:fld id="{CAAD515E-5856-499C-89D6-8864F2EBDC9A}" type="datetime1">
              <a:rPr lang="el-GR" noProof="0" smtClean="0"/>
              <a:t>14/3/2022</a:t>
            </a:fld>
            <a:endParaRPr lang="el-GR" noProof="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rtl="0"/>
            <a:r>
              <a:rPr lang="el-GR" noProof="0"/>
              <a:t>Προσθήκη υποσέλιδου</a:t>
            </a:r>
          </a:p>
        </p:txBody>
      </p:sp>
      <p:sp>
        <p:nvSpPr>
          <p:cNvPr id="6" name="Slide Number Placeholder 5"/>
          <p:cNvSpPr>
            <a:spLocks noGrp="1"/>
          </p:cNvSpPr>
          <p:nvPr>
            <p:ph type="sldNum" sz="quarter" idx="4"/>
          </p:nvPr>
        </p:nvSpPr>
        <p:spPr>
          <a:xfrm>
            <a:off x="10314667"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rtl="0"/>
            <a:fld id="{5D99DD2A-B520-4620-9B43-64B657BA2D42}" type="slidenum">
              <a:rPr lang="el-GR" noProof="0" smtClean="0"/>
              <a:t>‹#›</a:t>
            </a:fld>
            <a:endParaRPr lang="el-GR" noProof="0"/>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extLst>
      <p:ext uri="{BB962C8B-B14F-4D97-AF65-F5344CB8AC3E}">
        <p14:creationId xmlns:p14="http://schemas.microsoft.com/office/powerpoint/2010/main" val="308515003"/>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2"/>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rtl="0"/>
            <a:fld id="{CAAD515E-5856-499C-89D6-8864F2EBDC9A}" type="datetime1">
              <a:rPr lang="el-GR" noProof="0" smtClean="0"/>
              <a:t>14/3/2022</a:t>
            </a:fld>
            <a:endParaRPr lang="el-GR" noProof="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rtl="0"/>
            <a:r>
              <a:rPr lang="el-GR" noProof="0"/>
              <a:t>Προσθήκη υποσέλιδου</a:t>
            </a:r>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rtl="0"/>
            <a:fld id="{5D99DD2A-B520-4620-9B43-64B657BA2D42}" type="slidenum">
              <a:rPr lang="el-GR" noProof="0" smtClean="0"/>
              <a:t>‹#›</a:t>
            </a:fld>
            <a:endParaRPr lang="el-GR" noProof="0"/>
          </a:p>
        </p:txBody>
      </p:sp>
    </p:spTree>
    <p:extLst>
      <p:ext uri="{BB962C8B-B14F-4D97-AF65-F5344CB8AC3E}">
        <p14:creationId xmlns:p14="http://schemas.microsoft.com/office/powerpoint/2010/main" val="2610664984"/>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tx1"/>
          </a:solidFill>
          <a:ln w="6350" cap="flat" cmpd="sng" algn="ctr">
            <a:solidFill>
              <a:schemeClr val="tx1">
                <a:lumMod val="75000"/>
              </a:schemeClr>
            </a:solidFill>
            <a:prstDash val="solid"/>
          </a:ln>
          <a:effectLst>
            <a:softEdge rad="0"/>
          </a:effectLst>
        </p:spPr>
      </p:sp>
      <p:sp>
        <p:nvSpPr>
          <p:cNvPr id="8" name="Rectangle 7"/>
          <p:cNvSpPr/>
          <p:nvPr/>
        </p:nvSpPr>
        <p:spPr>
          <a:xfrm>
            <a:off x="371856" y="374904"/>
            <a:ext cx="11448288" cy="6108192"/>
          </a:xfrm>
          <a:prstGeom prst="rect">
            <a:avLst/>
          </a:prstGeom>
          <a:solidFill>
            <a:schemeClr val="bg2"/>
          </a:solidFill>
          <a:ln w="6350" cap="sq" cmpd="sng" algn="ctr">
            <a:no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bg2"/>
                </a:solidFill>
              </a:defRPr>
            </a:lvl1pPr>
          </a:lstStyle>
          <a:p>
            <a:pPr rtl="0"/>
            <a:fld id="{CAAD515E-5856-499C-89D6-8864F2EBDC9A}" type="datetime1">
              <a:rPr lang="el-GR" noProof="0" smtClean="0"/>
              <a:t>14/3/2022</a:t>
            </a:fld>
            <a:endParaRPr lang="el-GR" noProof="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bg2"/>
                </a:solidFill>
              </a:defRPr>
            </a:lvl1pPr>
          </a:lstStyle>
          <a:p>
            <a:pPr rtl="0"/>
            <a:r>
              <a:rPr lang="el-GR" noProof="0"/>
              <a:t>Προσθήκη υποσέλιδου</a:t>
            </a:r>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bg2"/>
                </a:solidFill>
              </a:defRPr>
            </a:lvl1pPr>
          </a:lstStyle>
          <a:p>
            <a:pPr rtl="0"/>
            <a:fld id="{5D99DD2A-B520-4620-9B43-64B657BA2D42}" type="slidenum">
              <a:rPr lang="el-GR" noProof="0" smtClean="0"/>
              <a:t>‹#›</a:t>
            </a:fld>
            <a:endParaRPr lang="el-GR" noProof="0"/>
          </a:p>
        </p:txBody>
      </p:sp>
    </p:spTree>
    <p:extLst>
      <p:ext uri="{BB962C8B-B14F-4D97-AF65-F5344CB8AC3E}">
        <p14:creationId xmlns:p14="http://schemas.microsoft.com/office/powerpoint/2010/main" val="1264566203"/>
      </p:ext>
    </p:extLst>
  </p:cSld>
  <p:clrMap bg1="dk1" tx1="lt1" bg2="dk2" tx2="lt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2">
            <a:lumMod val="60000"/>
            <a:lumOff val="40000"/>
          </a:schemeClr>
        </a:buClr>
        <a:buFont typeface="Arial" pitchFamily="34"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6pPr>
      <a:lvl7pPr marL="19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7pPr>
      <a:lvl8pPr marL="22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8pPr>
      <a:lvl9pPr marL="2500000" indent="-228600" algn="l" defTabSz="914400" rtl="0" eaLnBrk="1" latinLnBrk="0" hangingPunct="1">
        <a:lnSpc>
          <a:spcPct val="100000"/>
        </a:lnSpc>
        <a:spcBef>
          <a:spcPts val="500"/>
        </a:spcBef>
        <a:buClr>
          <a:schemeClr val="tx2">
            <a:lumMod val="60000"/>
            <a:lumOff val="40000"/>
          </a:schemeClr>
        </a:buClr>
        <a:buFont typeface="Arial" pitchFamily="34" charset="0"/>
        <a:buChar char="•"/>
        <a:defRPr sz="1400" kern="120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7"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1" y="642594"/>
            <a:ext cx="10058400"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6801" y="2103120"/>
            <a:ext cx="10058400"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pPr rtl="0"/>
            <a:fld id="{3B67B838-77EF-40C9-87FB-20C22202D488}" type="datetime1">
              <a:rPr lang="el-GR" smtClean="0"/>
              <a:t>14/3/2022</a:t>
            </a:fld>
            <a:endParaRPr lang="el-GR" dirty="0"/>
          </a:p>
        </p:txBody>
      </p:sp>
      <p:sp>
        <p:nvSpPr>
          <p:cNvPr id="5" name="Footer Placeholder 4"/>
          <p:cNvSpPr>
            <a:spLocks noGrp="1"/>
          </p:cNvSpPr>
          <p:nvPr>
            <p:ph type="ftr" sz="quarter" idx="3"/>
          </p:nvPr>
        </p:nvSpPr>
        <p:spPr>
          <a:xfrm>
            <a:off x="3489961"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pPr rtl="0"/>
            <a:r>
              <a:rPr lang="el-GR"/>
              <a:t>Προσθήκη υποσέλιδου</a:t>
            </a:r>
            <a:endParaRPr lang="el-GR"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pPr rtl="0"/>
            <a:fld id="{7DC1BBB0-96F0-4077-A278-0F3FB5C104D3}" type="slidenum">
              <a:rPr lang="el-GR" smtClean="0"/>
              <a:pPr/>
              <a:t>‹#›</a:t>
            </a:fld>
            <a:endParaRPr lang="el-GR" dirty="0"/>
          </a:p>
        </p:txBody>
      </p:sp>
    </p:spTree>
    <p:extLst>
      <p:ext uri="{BB962C8B-B14F-4D97-AF65-F5344CB8AC3E}">
        <p14:creationId xmlns:p14="http://schemas.microsoft.com/office/powerpoint/2010/main" val="2733493109"/>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hf sldNum="0" hdr="0" ftr="0" dt="0"/>
  <p:txStyles>
    <p:titleStyle>
      <a:lvl1pPr algn="l" defTabSz="914126" rtl="0" eaLnBrk="1" latinLnBrk="0" hangingPunct="1">
        <a:lnSpc>
          <a:spcPct val="90000"/>
        </a:lnSpc>
        <a:spcBef>
          <a:spcPct val="0"/>
        </a:spcBef>
        <a:buNone/>
        <a:defRPr lang="en-US" sz="4799" kern="1200" cap="none" spc="0" baseline="0" dirty="0">
          <a:solidFill>
            <a:schemeClr val="tx1">
              <a:lumMod val="85000"/>
              <a:lumOff val="15000"/>
            </a:schemeClr>
          </a:solidFill>
          <a:effectLst/>
          <a:latin typeface="+mj-lt"/>
          <a:ea typeface="+mn-ea"/>
          <a:cs typeface="+mn-cs"/>
        </a:defRPr>
      </a:lvl1pPr>
    </p:titleStyle>
    <p:bodyStyle>
      <a:lvl1pPr marL="182825" indent="-182825" algn="l" defTabSz="914126"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799" kern="1200">
          <a:solidFill>
            <a:schemeClr val="tx1"/>
          </a:solidFill>
          <a:latin typeface="+mn-lt"/>
          <a:ea typeface="+mn-ea"/>
          <a:cs typeface="+mn-cs"/>
        </a:defRPr>
      </a:lvl1pPr>
      <a:lvl2pPr marL="457063" indent="-182825" algn="l" defTabSz="914126"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301" indent="-182825"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538" indent="-182825"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79776" indent="-182825"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599520" indent="-228531"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899430" indent="-228531"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199340" indent="-228531"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499250" indent="-228531" algn="l" defTabSz="914126"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pPr rtl="0"/>
            <a:fld id="{CAAD515E-5856-499C-89D6-8864F2EBDC9A}" type="datetime1">
              <a:rPr lang="el-GR" noProof="0" smtClean="0"/>
              <a:t>14/3/2022</a:t>
            </a:fld>
            <a:endParaRPr lang="el-GR" noProof="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pPr rtl="0"/>
            <a:r>
              <a:rPr lang="el-GR" noProof="0"/>
              <a:t>Προσθήκη υποσέλιδου</a:t>
            </a:r>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pPr rtl="0"/>
            <a:fld id="{5D99DD2A-B520-4620-9B43-64B657BA2D42}" type="slidenum">
              <a:rPr lang="el-GR" noProof="0" smtClean="0"/>
              <a:t>‹#›</a:t>
            </a:fld>
            <a:endParaRPr lang="el-GR" noProof="0"/>
          </a:p>
        </p:txBody>
      </p:sp>
    </p:spTree>
    <p:extLst>
      <p:ext uri="{BB962C8B-B14F-4D97-AF65-F5344CB8AC3E}">
        <p14:creationId xmlns:p14="http://schemas.microsoft.com/office/powerpoint/2010/main" val="876034167"/>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hf sldNum="0" hdr="0" ftr="0" dt="0"/>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pPr rtl="0"/>
            <a:fld id="{CAAD515E-5856-499C-89D6-8864F2EBDC9A}" type="datetime1">
              <a:rPr lang="el-GR" noProof="0" smtClean="0"/>
              <a:t>14/3/2022</a:t>
            </a:fld>
            <a:endParaRPr lang="el-GR" noProof="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pPr rtl="0"/>
            <a:r>
              <a:rPr lang="el-GR" noProof="0"/>
              <a:t>Προσθήκη υποσέλιδου</a:t>
            </a:r>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pPr rtl="0"/>
            <a:fld id="{5D99DD2A-B520-4620-9B43-64B657BA2D42}" type="slidenum">
              <a:rPr lang="el-GR" noProof="0" smtClean="0"/>
              <a:t>‹#›</a:t>
            </a:fld>
            <a:endParaRPr lang="el-GR" noProof="0"/>
          </a:p>
        </p:txBody>
      </p:sp>
    </p:spTree>
    <p:extLst>
      <p:ext uri="{BB962C8B-B14F-4D97-AF65-F5344CB8AC3E}">
        <p14:creationId xmlns:p14="http://schemas.microsoft.com/office/powerpoint/2010/main" val="1851611744"/>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hf sldNum="0" hdr="0" ftr="0" dt="0"/>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69.xml"/><Relationship Id="rId4" Type="http://schemas.openxmlformats.org/officeDocument/2006/relationships/image" Target="../media/image11.sv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1072FAC-EEE9-4F26-A784-BC07EACCBE9F}"/>
              </a:ext>
            </a:extLst>
          </p:cNvPr>
          <p:cNvSpPr>
            <a:spLocks noGrp="1"/>
          </p:cNvSpPr>
          <p:nvPr>
            <p:ph idx="1"/>
          </p:nvPr>
        </p:nvSpPr>
        <p:spPr>
          <a:xfrm>
            <a:off x="2258216" y="1628801"/>
            <a:ext cx="9454409" cy="4412183"/>
          </a:xfrm>
        </p:spPr>
        <p:txBody>
          <a:bodyPr vert="horz" lIns="91416" tIns="45708" rIns="91416" bIns="45708" rtlCol="0" anchor="t">
            <a:normAutofit/>
          </a:bodyPr>
          <a:lstStyle/>
          <a:p>
            <a:pPr marL="0" indent="0" algn="ctr">
              <a:buNone/>
            </a:pPr>
            <a:r>
              <a:rPr lang="el-GR" sz="3000" b="1" dirty="0">
                <a:latin typeface="SkGaramondLightPolUni_W" panose="02040502050505030304" pitchFamily="18" charset="0"/>
                <a:cs typeface="Segoe UI" panose="020B0502040204020203" pitchFamily="34" charset="0"/>
              </a:rPr>
              <a:t>ΘΕΜΑ ΕΝΟΤΗΤΑΣ</a:t>
            </a:r>
          </a:p>
          <a:p>
            <a:pPr marL="0" indent="0" algn="ctr">
              <a:buNone/>
            </a:pPr>
            <a:endParaRPr lang="el-GR" sz="3000" b="1" dirty="0">
              <a:latin typeface="SkGaramondLightPolUni_W" panose="02040502050505030304" pitchFamily="18" charset="0"/>
              <a:cs typeface="Segoe UI" panose="020B0502040204020203" pitchFamily="34" charset="0"/>
            </a:endParaRPr>
          </a:p>
          <a:p>
            <a:pPr marL="0" indent="0" algn="ctr">
              <a:buNone/>
            </a:pPr>
            <a:r>
              <a:rPr lang="el-GR" sz="3000" b="1" dirty="0">
                <a:latin typeface="SkGaramondLightPolUni_W" panose="02040502050505030304" pitchFamily="18" charset="0"/>
                <a:cs typeface="Segoe UI" panose="020B0502040204020203" pitchFamily="34" charset="0"/>
              </a:rPr>
              <a:t>Δευτερογενείς έννοιες στη Διδακτική της Ιστορίας. </a:t>
            </a:r>
            <a:endParaRPr lang="el-GR" sz="2800" dirty="0">
              <a:latin typeface="SkGaramondLightPolUni_W" panose="02040502050505030304" pitchFamily="18" charset="0"/>
              <a:cs typeface="Segoe UI" panose="020B0502040204020203" pitchFamily="34" charset="0"/>
            </a:endParaRPr>
          </a:p>
          <a:p>
            <a:pPr marL="0" indent="0">
              <a:buNone/>
            </a:pPr>
            <a:endParaRPr lang="el-GR" sz="2800" dirty="0">
              <a:latin typeface="SkGaramondLightPolUni_W" panose="02040502050505030304" pitchFamily="18" charset="0"/>
              <a:cs typeface="Segoe UI" panose="020B0502040204020203" pitchFamily="34" charset="0"/>
            </a:endParaRPr>
          </a:p>
          <a:p>
            <a:pPr marL="0" indent="0">
              <a:buNone/>
            </a:pPr>
            <a:endParaRPr lang="el-GR" sz="1999" b="1" dirty="0">
              <a:latin typeface="SkGaramondLightPolUni_W" panose="02040502050505030304" pitchFamily="18" charset="0"/>
              <a:cs typeface="Segoe UI" panose="020B0502040204020203" pitchFamily="34" charset="0"/>
            </a:endParaRPr>
          </a:p>
        </p:txBody>
      </p:sp>
      <p:pic>
        <p:nvPicPr>
          <p:cNvPr id="5" name="Γραφικό 4" descr="Άνοιγμα βιβλίου">
            <a:extLst>
              <a:ext uri="{FF2B5EF4-FFF2-40B4-BE49-F238E27FC236}">
                <a16:creationId xmlns:a16="http://schemas.microsoft.com/office/drawing/2014/main" id="{DEFE964D-9F1C-4F69-ADD3-0E1AB324E1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39569" y="2880503"/>
            <a:ext cx="1096994" cy="1096994"/>
          </a:xfrm>
          <a:prstGeom prst="rect">
            <a:avLst/>
          </a:prstGeom>
        </p:spPr>
      </p:pic>
      <p:sp>
        <p:nvSpPr>
          <p:cNvPr id="8" name="1 - Τίτλος">
            <a:extLst>
              <a:ext uri="{FF2B5EF4-FFF2-40B4-BE49-F238E27FC236}">
                <a16:creationId xmlns:a16="http://schemas.microsoft.com/office/drawing/2014/main" id="{3B8E16B8-78AE-4AA7-A3E9-2EE5D7779B24}"/>
              </a:ext>
            </a:extLst>
          </p:cNvPr>
          <p:cNvSpPr txBox="1">
            <a:spLocks/>
          </p:cNvSpPr>
          <p:nvPr/>
        </p:nvSpPr>
        <p:spPr>
          <a:xfrm>
            <a:off x="273834" y="183074"/>
            <a:ext cx="11438790" cy="1096994"/>
          </a:xfrm>
          <a:prstGeom prst="rect">
            <a:avLst/>
          </a:prstGeom>
        </p:spPr>
        <p:txBody>
          <a:bodyPr vert="horz" lIns="91440" tIns="45720" rIns="91440" bIns="45720" rtlCol="0" anchor="ctr">
            <a:normAutofit fontScale="97500" lnSpcReduction="10000"/>
          </a:bodyPr>
          <a:lstStyle>
            <a:lvl1pPr algn="l" defTabSz="914126" rtl="0" eaLnBrk="1" latinLnBrk="0" hangingPunct="1">
              <a:lnSpc>
                <a:spcPct val="90000"/>
              </a:lnSpc>
              <a:spcBef>
                <a:spcPct val="0"/>
              </a:spcBef>
              <a:buNone/>
              <a:defRPr sz="4399" kern="1200">
                <a:solidFill>
                  <a:schemeClr val="tx1"/>
                </a:solidFill>
                <a:latin typeface="+mj-lt"/>
                <a:ea typeface="+mj-ea"/>
                <a:cs typeface="+mj-cs"/>
              </a:defRPr>
            </a:lvl1pPr>
          </a:lstStyle>
          <a:p>
            <a:pPr>
              <a:defRPr/>
            </a:pPr>
            <a:r>
              <a:rPr lang="el-GR" sz="1200" dirty="0">
                <a:solidFill>
                  <a:prstClr val="black">
                    <a:lumMod val="85000"/>
                    <a:lumOff val="15000"/>
                  </a:prstClr>
                </a:solidFill>
                <a:latin typeface="Book Antiqua" panose="02040602050305030304" pitchFamily="18" charset="0"/>
              </a:rPr>
              <a:t>ΙΕΑ 101</a:t>
            </a:r>
            <a:br>
              <a:rPr lang="el-GR" sz="1200" dirty="0">
                <a:solidFill>
                  <a:prstClr val="black">
                    <a:lumMod val="85000"/>
                    <a:lumOff val="15000"/>
                  </a:prstClr>
                </a:solidFill>
                <a:latin typeface="Book Antiqua" panose="02040602050305030304" pitchFamily="18" charset="0"/>
              </a:rPr>
            </a:br>
            <a:r>
              <a:rPr lang="el-GR" sz="1200" dirty="0">
                <a:solidFill>
                  <a:prstClr val="black">
                    <a:lumMod val="85000"/>
                    <a:lumOff val="15000"/>
                  </a:prstClr>
                </a:solidFill>
                <a:latin typeface="Book Antiqua" panose="02040602050305030304" pitchFamily="18" charset="0"/>
              </a:rPr>
              <a:t>ΔΙΔΑΚΤΙΚΗ – ΘΕΩΡΙΑ ΚΑΙ ΠΡΑΞΗ ΤΗΣ ΔΙΔΑΣΚΑΛΙΑΣ</a:t>
            </a:r>
            <a:br>
              <a:rPr lang="el-GR" sz="1200" dirty="0">
                <a:solidFill>
                  <a:prstClr val="black">
                    <a:lumMod val="85000"/>
                    <a:lumOff val="15000"/>
                  </a:prstClr>
                </a:solidFill>
                <a:latin typeface="Book Antiqua" panose="02040602050305030304" pitchFamily="18" charset="0"/>
              </a:rPr>
            </a:br>
            <a:r>
              <a:rPr lang="el-GR" sz="1200" dirty="0">
                <a:solidFill>
                  <a:prstClr val="black">
                    <a:lumMod val="85000"/>
                    <a:lumOff val="15000"/>
                  </a:prstClr>
                </a:solidFill>
                <a:latin typeface="Book Antiqua" panose="02040602050305030304" pitchFamily="18" charset="0"/>
              </a:rPr>
              <a:t>Κ. ΑΓΓΕΛΑΚΟΣ – Χ. ΚΟΥΡΓΙΑΝΤΑΚΗΣ</a:t>
            </a:r>
            <a:br>
              <a:rPr lang="el-GR" sz="1200" dirty="0">
                <a:solidFill>
                  <a:prstClr val="black">
                    <a:lumMod val="85000"/>
                    <a:lumOff val="15000"/>
                  </a:prstClr>
                </a:solidFill>
                <a:latin typeface="Book Antiqua" panose="02040602050305030304" pitchFamily="18" charset="0"/>
              </a:rPr>
            </a:br>
            <a:r>
              <a:rPr lang="el-GR" sz="1200" dirty="0">
                <a:solidFill>
                  <a:prstClr val="black">
                    <a:lumMod val="85000"/>
                    <a:lumOff val="15000"/>
                  </a:prstClr>
                </a:solidFill>
                <a:latin typeface="Book Antiqua" panose="02040602050305030304" pitchFamily="18" charset="0"/>
              </a:rPr>
              <a:t>ΥΠΟΧΡΕΩΤΙΚΟ, Η΄ ΕΞΑΜΗΝΟ</a:t>
            </a:r>
            <a:br>
              <a:rPr lang="el-GR" sz="1200" dirty="0">
                <a:solidFill>
                  <a:prstClr val="black">
                    <a:lumMod val="85000"/>
                    <a:lumOff val="15000"/>
                  </a:prstClr>
                </a:solidFill>
                <a:latin typeface="Book Antiqua" panose="02040602050305030304" pitchFamily="18" charset="0"/>
              </a:rPr>
            </a:br>
            <a:r>
              <a:rPr lang="el-GR" sz="1200" dirty="0">
                <a:solidFill>
                  <a:prstClr val="black">
                    <a:lumMod val="85000"/>
                    <a:lumOff val="15000"/>
                  </a:prstClr>
                </a:solidFill>
                <a:latin typeface="Book Antiqua" panose="02040602050305030304" pitchFamily="18" charset="0"/>
              </a:rPr>
              <a:t>5 ECTS</a:t>
            </a:r>
            <a:br>
              <a:rPr lang="el-GR" sz="1600" dirty="0">
                <a:solidFill>
                  <a:prstClr val="black">
                    <a:lumMod val="85000"/>
                    <a:lumOff val="15000"/>
                  </a:prstClr>
                </a:solidFill>
                <a:latin typeface="Century Gothic" panose="020B0502020202020204"/>
              </a:rPr>
            </a:br>
            <a:endParaRPr lang="el-GR" sz="1600" dirty="0">
              <a:solidFill>
                <a:prstClr val="black">
                  <a:lumMod val="85000"/>
                  <a:lumOff val="15000"/>
                </a:prstClr>
              </a:solidFill>
              <a:latin typeface="Century Gothic" panose="020B0502020202020204"/>
            </a:endParaRPr>
          </a:p>
        </p:txBody>
      </p:sp>
    </p:spTree>
    <p:extLst>
      <p:ext uri="{BB962C8B-B14F-4D97-AF65-F5344CB8AC3E}">
        <p14:creationId xmlns:p14="http://schemas.microsoft.com/office/powerpoint/2010/main" val="125036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0B6389-2374-4677-B8BB-59410CCC32FD}"/>
              </a:ext>
            </a:extLst>
          </p:cNvPr>
          <p:cNvSpPr>
            <a:spLocks noGrp="1"/>
          </p:cNvSpPr>
          <p:nvPr>
            <p:ph type="title"/>
          </p:nvPr>
        </p:nvSpPr>
        <p:spPr>
          <a:xfrm>
            <a:off x="1167492" y="381000"/>
            <a:ext cx="9779183" cy="1325563"/>
          </a:xfrm>
        </p:spPr>
        <p:txBody>
          <a:bodyPr rtlCol="0">
            <a:normAutofit/>
          </a:bodyPr>
          <a:lstStyle/>
          <a:p>
            <a:pPr rtl="0"/>
            <a:r>
              <a:rPr lang="el-GR" dirty="0" err="1">
                <a:latin typeface="SKGentiumPolUni_W" panose="02040502050505030304" pitchFamily="18" charset="0"/>
              </a:rPr>
              <a:t>Βασικες</a:t>
            </a:r>
            <a:r>
              <a:rPr lang="el-GR" dirty="0">
                <a:latin typeface="SKGentiumPolUni_W" panose="02040502050505030304" pitchFamily="18" charset="0"/>
              </a:rPr>
              <a:t> </a:t>
            </a:r>
            <a:r>
              <a:rPr lang="el-GR" dirty="0" err="1">
                <a:latin typeface="SKGentiumPolUni_W" panose="02040502050505030304" pitchFamily="18" charset="0"/>
              </a:rPr>
              <a:t>δευτερογενεις</a:t>
            </a:r>
            <a:r>
              <a:rPr lang="el-GR" dirty="0">
                <a:latin typeface="SKGentiumPolUni_W" panose="02040502050505030304" pitchFamily="18" charset="0"/>
              </a:rPr>
              <a:t> </a:t>
            </a:r>
            <a:r>
              <a:rPr lang="el-GR" dirty="0" err="1">
                <a:latin typeface="SKGentiumPolUni_W" panose="02040502050505030304" pitchFamily="18" charset="0"/>
              </a:rPr>
              <a:t>εννοιες</a:t>
            </a:r>
            <a:endParaRPr lang="el-GR" dirty="0">
              <a:latin typeface="SKGentiumPolUni_W" panose="02040502050505030304" pitchFamily="18" charset="0"/>
            </a:endParaRPr>
          </a:p>
        </p:txBody>
      </p:sp>
      <p:graphicFrame>
        <p:nvGraphicFramePr>
          <p:cNvPr id="6" name="Θέση περιεχομένου 3" descr="Σύμβολο κράτησης θέσης λωρίδας χρόνου ">
            <a:extLst>
              <a:ext uri="{FF2B5EF4-FFF2-40B4-BE49-F238E27FC236}">
                <a16:creationId xmlns:a16="http://schemas.microsoft.com/office/drawing/2014/main" id="{85168BDF-A0D9-4916-A9F9-41D8175A703C}"/>
              </a:ext>
            </a:extLst>
          </p:cNvPr>
          <p:cNvGraphicFramePr>
            <a:graphicFrameLocks noGrp="1" noChangeAspect="1"/>
          </p:cNvGraphicFramePr>
          <p:nvPr>
            <p:extLst>
              <p:ext uri="{D42A27DB-BD31-4B8C-83A1-F6EECF244321}">
                <p14:modId xmlns:p14="http://schemas.microsoft.com/office/powerpoint/2010/main" val="111960806"/>
              </p:ext>
            </p:extLst>
          </p:nvPr>
        </p:nvGraphicFramePr>
        <p:xfrm>
          <a:off x="1251311" y="2082555"/>
          <a:ext cx="10376581" cy="3940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Πλαίσιο κειμένου 3">
            <a:extLst>
              <a:ext uri="{FF2B5EF4-FFF2-40B4-BE49-F238E27FC236}">
                <a16:creationId xmlns:a16="http://schemas.microsoft.com/office/drawing/2014/main" id="{9C0179B5-0800-154F-80F6-614473C055BD}"/>
              </a:ext>
            </a:extLst>
          </p:cNvPr>
          <p:cNvSpPr txBox="1"/>
          <p:nvPr/>
        </p:nvSpPr>
        <p:spPr>
          <a:xfrm>
            <a:off x="2042809" y="2674641"/>
            <a:ext cx="350196" cy="646331"/>
          </a:xfrm>
          <a:prstGeom prst="rect">
            <a:avLst/>
          </a:prstGeom>
          <a:noFill/>
        </p:spPr>
        <p:txBody>
          <a:bodyPr wrap="square" rtlCol="0">
            <a:spAutoFit/>
          </a:bodyPr>
          <a:lstStyle/>
          <a:p>
            <a:pPr algn="ctr" rtl="0"/>
            <a:r>
              <a:rPr lang="en-US" sz="3600" b="1" dirty="0">
                <a:solidFill>
                  <a:schemeClr val="bg1"/>
                </a:solidFill>
                <a:latin typeface="Sylfaen" panose="010A0502050306030303" pitchFamily="18" charset="0"/>
              </a:rPr>
              <a:t>6</a:t>
            </a:r>
            <a:endParaRPr lang="el-GR" sz="3600" b="1" dirty="0">
              <a:solidFill>
                <a:schemeClr val="bg1"/>
              </a:solidFill>
              <a:latin typeface="Sylfaen" panose="010A0502050306030303" pitchFamily="18" charset="0"/>
            </a:endParaRPr>
          </a:p>
        </p:txBody>
      </p:sp>
      <p:sp>
        <p:nvSpPr>
          <p:cNvPr id="7" name="Πλαίσιο κειμένου 6">
            <a:extLst>
              <a:ext uri="{FF2B5EF4-FFF2-40B4-BE49-F238E27FC236}">
                <a16:creationId xmlns:a16="http://schemas.microsoft.com/office/drawing/2014/main" id="{B468C313-80C0-8840-8702-F1084174C592}"/>
              </a:ext>
            </a:extLst>
          </p:cNvPr>
          <p:cNvSpPr txBox="1"/>
          <p:nvPr/>
        </p:nvSpPr>
        <p:spPr>
          <a:xfrm>
            <a:off x="4177336" y="2674640"/>
            <a:ext cx="350196" cy="646331"/>
          </a:xfrm>
          <a:prstGeom prst="rect">
            <a:avLst/>
          </a:prstGeom>
          <a:noFill/>
        </p:spPr>
        <p:txBody>
          <a:bodyPr wrap="square" rtlCol="0">
            <a:spAutoFit/>
          </a:bodyPr>
          <a:lstStyle/>
          <a:p>
            <a:pPr algn="ctr" rtl="0"/>
            <a:r>
              <a:rPr lang="en-US" sz="3600" b="1" dirty="0">
                <a:solidFill>
                  <a:schemeClr val="bg1"/>
                </a:solidFill>
                <a:latin typeface="Sylfaen" panose="010A0502050306030303" pitchFamily="18" charset="0"/>
              </a:rPr>
              <a:t>7</a:t>
            </a:r>
            <a:endParaRPr lang="el-GR" sz="3600" b="1" dirty="0">
              <a:solidFill>
                <a:schemeClr val="bg1"/>
              </a:solidFill>
              <a:latin typeface="Sylfaen" panose="010A0502050306030303" pitchFamily="18" charset="0"/>
            </a:endParaRPr>
          </a:p>
        </p:txBody>
      </p:sp>
      <p:sp>
        <p:nvSpPr>
          <p:cNvPr id="8" name="Πλαίσιο κειμένου 7">
            <a:extLst>
              <a:ext uri="{FF2B5EF4-FFF2-40B4-BE49-F238E27FC236}">
                <a16:creationId xmlns:a16="http://schemas.microsoft.com/office/drawing/2014/main" id="{4E863C6B-1856-BC43-A090-B182EAB34EB8}"/>
              </a:ext>
            </a:extLst>
          </p:cNvPr>
          <p:cNvSpPr txBox="1"/>
          <p:nvPr/>
        </p:nvSpPr>
        <p:spPr>
          <a:xfrm>
            <a:off x="6264503" y="2674639"/>
            <a:ext cx="350196" cy="646331"/>
          </a:xfrm>
          <a:prstGeom prst="rect">
            <a:avLst/>
          </a:prstGeom>
          <a:noFill/>
        </p:spPr>
        <p:txBody>
          <a:bodyPr wrap="square" rtlCol="0">
            <a:spAutoFit/>
          </a:bodyPr>
          <a:lstStyle/>
          <a:p>
            <a:pPr algn="ctr" rtl="0"/>
            <a:r>
              <a:rPr lang="en-US" sz="3600" b="1" dirty="0">
                <a:solidFill>
                  <a:schemeClr val="bg1"/>
                </a:solidFill>
                <a:latin typeface="Sylfaen" panose="010A0502050306030303" pitchFamily="18" charset="0"/>
              </a:rPr>
              <a:t>8</a:t>
            </a:r>
            <a:endParaRPr lang="el-GR" sz="3600" b="1" dirty="0">
              <a:solidFill>
                <a:schemeClr val="bg1"/>
              </a:solidFill>
              <a:latin typeface="Sylfaen" panose="010A0502050306030303" pitchFamily="18" charset="0"/>
            </a:endParaRPr>
          </a:p>
        </p:txBody>
      </p:sp>
      <p:sp>
        <p:nvSpPr>
          <p:cNvPr id="9" name="Πλαίσιο κειμένου 8">
            <a:extLst>
              <a:ext uri="{FF2B5EF4-FFF2-40B4-BE49-F238E27FC236}">
                <a16:creationId xmlns:a16="http://schemas.microsoft.com/office/drawing/2014/main" id="{3AE770E3-D227-CD4E-83C4-44744E774884}"/>
              </a:ext>
            </a:extLst>
          </p:cNvPr>
          <p:cNvSpPr txBox="1"/>
          <p:nvPr/>
        </p:nvSpPr>
        <p:spPr>
          <a:xfrm>
            <a:off x="8351670" y="2674638"/>
            <a:ext cx="350196" cy="646331"/>
          </a:xfrm>
          <a:prstGeom prst="rect">
            <a:avLst/>
          </a:prstGeom>
          <a:noFill/>
        </p:spPr>
        <p:txBody>
          <a:bodyPr wrap="square" rtlCol="0">
            <a:spAutoFit/>
          </a:bodyPr>
          <a:lstStyle/>
          <a:p>
            <a:pPr algn="ctr" rtl="0"/>
            <a:r>
              <a:rPr lang="en-US" sz="3600" b="1" dirty="0">
                <a:solidFill>
                  <a:schemeClr val="bg1"/>
                </a:solidFill>
                <a:latin typeface="Sylfaen" panose="010A0502050306030303" pitchFamily="18" charset="0"/>
              </a:rPr>
              <a:t>9</a:t>
            </a:r>
            <a:endParaRPr lang="el-GR" sz="3600" b="1" dirty="0">
              <a:solidFill>
                <a:schemeClr val="bg1"/>
              </a:solidFill>
              <a:latin typeface="Sylfaen" panose="010A0502050306030303" pitchFamily="18" charset="0"/>
            </a:endParaRPr>
          </a:p>
        </p:txBody>
      </p:sp>
      <p:sp>
        <p:nvSpPr>
          <p:cNvPr id="10" name="Πλαίσιο κειμένου 9">
            <a:extLst>
              <a:ext uri="{FF2B5EF4-FFF2-40B4-BE49-F238E27FC236}">
                <a16:creationId xmlns:a16="http://schemas.microsoft.com/office/drawing/2014/main" id="{10C47546-62E7-304A-8631-60D9B8E543BE}"/>
              </a:ext>
            </a:extLst>
          </p:cNvPr>
          <p:cNvSpPr txBox="1"/>
          <p:nvPr/>
        </p:nvSpPr>
        <p:spPr>
          <a:xfrm>
            <a:off x="10207163" y="2674638"/>
            <a:ext cx="733526" cy="646331"/>
          </a:xfrm>
          <a:prstGeom prst="rect">
            <a:avLst/>
          </a:prstGeom>
          <a:noFill/>
        </p:spPr>
        <p:txBody>
          <a:bodyPr wrap="square" rtlCol="0">
            <a:spAutoFit/>
          </a:bodyPr>
          <a:lstStyle/>
          <a:p>
            <a:pPr algn="ctr" rtl="0"/>
            <a:r>
              <a:rPr lang="en-US" sz="3600" b="1" dirty="0">
                <a:solidFill>
                  <a:schemeClr val="bg1"/>
                </a:solidFill>
                <a:latin typeface="Sylfaen" panose="010A0502050306030303" pitchFamily="18" charset="0"/>
              </a:rPr>
              <a:t>10</a:t>
            </a:r>
            <a:endParaRPr lang="el-GR" sz="3600" b="1" dirty="0">
              <a:solidFill>
                <a:schemeClr val="bg1"/>
              </a:solidFill>
              <a:latin typeface="Sylfaen" panose="010A0502050306030303" pitchFamily="18" charset="0"/>
            </a:endParaRPr>
          </a:p>
        </p:txBody>
      </p:sp>
      <p:sp>
        <p:nvSpPr>
          <p:cNvPr id="12" name="Θέση αριθμού διαφάνειας 11">
            <a:extLst>
              <a:ext uri="{FF2B5EF4-FFF2-40B4-BE49-F238E27FC236}">
                <a16:creationId xmlns:a16="http://schemas.microsoft.com/office/drawing/2014/main" id="{6308D1AB-33EC-174A-AFF4-6B9718A863B4}"/>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defPPr rtl="0">
              <a:defRPr lang="el-GR"/>
            </a:defPPr>
            <a:lvl1pPr marL="0" algn="r" defTabSz="914400" rtl="0" eaLnBrk="1" latinLnBrk="0" hangingPunct="1">
              <a:defRPr sz="120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294A09A9-5501-47C1-A89A-A340965A2BE2}" type="slidenum">
              <a:rPr lang="el-GR" smtClean="0"/>
              <a:pPr rtl="0"/>
              <a:t>10</a:t>
            </a:fld>
            <a:endParaRPr lang="el-GR" dirty="0"/>
          </a:p>
        </p:txBody>
      </p:sp>
      <p:sp>
        <p:nvSpPr>
          <p:cNvPr id="11" name="1 - Τίτλος">
            <a:extLst>
              <a:ext uri="{FF2B5EF4-FFF2-40B4-BE49-F238E27FC236}">
                <a16:creationId xmlns:a16="http://schemas.microsoft.com/office/drawing/2014/main" id="{EBD4AC43-21A8-4F2C-87E0-4A1AB94779D0}"/>
              </a:ext>
            </a:extLst>
          </p:cNvPr>
          <p:cNvSpPr txBox="1">
            <a:spLocks/>
          </p:cNvSpPr>
          <p:nvPr/>
        </p:nvSpPr>
        <p:spPr bwMode="white">
          <a:xfrm>
            <a:off x="4366685" y="81752"/>
            <a:ext cx="7559675" cy="936104"/>
          </a:xfrm>
          <a:prstGeom prst="rect">
            <a:avLst/>
          </a:prstGeom>
          <a:effectLst/>
        </p:spPr>
        <p:txBody>
          <a:bodyPr vert="horz" lIns="91440" tIns="45720" rIns="91440" bIns="45720" rtlCol="0" anchor="ctr" anchorCtr="0">
            <a:normAutofit fontScale="82500" lnSpcReduction="20000"/>
          </a:bodyPr>
          <a:lstStyle>
            <a:lvl1pPr algn="r" defTabSz="457200" rtl="0" eaLnBrk="1" latinLnBrk="0" hangingPunct="1">
              <a:spcBef>
                <a:spcPct val="0"/>
              </a:spcBef>
              <a:buNone/>
              <a:defRPr sz="3000" b="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Tree>
    <p:extLst>
      <p:ext uri="{BB962C8B-B14F-4D97-AF65-F5344CB8AC3E}">
        <p14:creationId xmlns:p14="http://schemas.microsoft.com/office/powerpoint/2010/main" val="1595734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40480">
              <a:schemeClr val="accent1"/>
            </a:gs>
            <a:gs pos="0">
              <a:schemeClr val="accent1"/>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3AB15178-086E-4581-998E-A9DE44A9A7BB}"/>
              </a:ext>
            </a:extLst>
          </p:cNvPr>
          <p:cNvSpPr>
            <a:spLocks noGrp="1"/>
          </p:cNvSpPr>
          <p:nvPr>
            <p:ph type="ctrTitle"/>
          </p:nvPr>
        </p:nvSpPr>
        <p:spPr>
          <a:xfrm>
            <a:off x="5568033" y="0"/>
            <a:ext cx="6623967" cy="1268760"/>
          </a:xfrm>
        </p:spPr>
        <p:txBody>
          <a:bodyPr rtlCol="0">
            <a:normAutofit fontScale="90000"/>
          </a:bodyPr>
          <a:lstStyle/>
          <a:p>
            <a:pPr eaLnBrk="1" fontAlgn="auto" hangingPunct="1">
              <a:spcAft>
                <a:spcPts val="0"/>
              </a:spcAft>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5" name="2 - Υπότιτλος">
            <a:extLst>
              <a:ext uri="{FF2B5EF4-FFF2-40B4-BE49-F238E27FC236}">
                <a16:creationId xmlns:a16="http://schemas.microsoft.com/office/drawing/2014/main" id="{1849D0CB-D013-4A80-8B88-295566ED8A60}"/>
              </a:ext>
            </a:extLst>
          </p:cNvPr>
          <p:cNvSpPr>
            <a:spLocks noGrp="1"/>
          </p:cNvSpPr>
          <p:nvPr>
            <p:ph type="subTitle" idx="1"/>
          </p:nvPr>
        </p:nvSpPr>
        <p:spPr>
          <a:xfrm>
            <a:off x="468312" y="1597251"/>
            <a:ext cx="10844121" cy="4908051"/>
          </a:xfrm>
        </p:spPr>
        <p:txBody>
          <a:bodyPr rtlCol="0">
            <a:noAutofit/>
          </a:bodyPr>
          <a:lstStyle/>
          <a:p>
            <a:pPr indent="363538" algn="l" eaLnBrk="1" fontAlgn="auto" hangingPunct="1">
              <a:spcBef>
                <a:spcPts val="580"/>
              </a:spcBef>
              <a:spcAft>
                <a:spcPts val="0"/>
              </a:spcAft>
              <a:buFont typeface="Wingdings 3" charset="2"/>
              <a:buNone/>
              <a:defRPr/>
            </a:pPr>
            <a:r>
              <a:rPr lang="el-GR" sz="2800" cap="small" dirty="0">
                <a:solidFill>
                  <a:schemeClr val="tx1"/>
                </a:solidFill>
                <a:effectLst>
                  <a:outerShdw blurRad="38100" dist="38100" dir="2700000" algn="tl">
                    <a:srgbClr val="000000">
                      <a:alpha val="43137"/>
                    </a:srgbClr>
                  </a:outerShdw>
                </a:effectLst>
                <a:latin typeface="SKGentiumPolUni_W" panose="02040502050505030304" pitchFamily="18" charset="0"/>
              </a:rPr>
              <a:t>Ιςτορικος χρονος</a:t>
            </a:r>
          </a:p>
          <a:p>
            <a:pPr marL="0" marR="0" lvl="0" indent="363538" algn="l" defTabSz="457200" rtl="0" eaLnBrk="1" fontAlgn="auto" latinLnBrk="0" hangingPunct="0">
              <a:lnSpc>
                <a:spcPct val="100000"/>
              </a:lnSpc>
              <a:spcBef>
                <a:spcPts val="1000"/>
              </a:spcBef>
              <a:spcAft>
                <a:spcPts val="0"/>
              </a:spcAft>
              <a:buClr>
                <a:srgbClr val="90C226"/>
              </a:buClr>
              <a:buSzPct val="80000"/>
              <a:buFont typeface="Wingdings 3" charset="2"/>
              <a:buNone/>
              <a:tabLst/>
              <a:defRPr/>
            </a:pPr>
            <a:endParaRPr kumimoji="0" lang="el-GR" sz="2800" b="0" i="0" u="none" strike="noStrike" kern="1200" cap="none" spc="0" normalizeH="0" baseline="0" noProof="0" dirty="0">
              <a:ln>
                <a:noFill/>
              </a:ln>
              <a:effectLst/>
              <a:uLnTx/>
              <a:uFillTx/>
              <a:latin typeface="SKGentiumPolUni_W" panose="02040502050505030304" pitchFamily="18" charset="0"/>
            </a:endParaRPr>
          </a:p>
          <a:p>
            <a:pPr marL="0" marR="0" lvl="0" indent="363538" algn="l" defTabSz="457200" rtl="0" eaLnBrk="1" fontAlgn="auto" latinLnBrk="0" hangingPunct="0">
              <a:lnSpc>
                <a:spcPct val="100000"/>
              </a:lnSpc>
              <a:spcBef>
                <a:spcPts val="1000"/>
              </a:spcBef>
              <a:spcAft>
                <a:spcPts val="0"/>
              </a:spcAft>
              <a:buClr>
                <a:srgbClr val="90C226"/>
              </a:buClr>
              <a:buSzPct val="80000"/>
              <a:buFont typeface="Wingdings 3" charset="2"/>
              <a:buNone/>
              <a:tabLst/>
              <a:defRPr/>
            </a:pPr>
            <a:r>
              <a:rPr kumimoji="0" lang="el-GR" sz="2800" b="0" i="0" u="none" strike="noStrike" kern="1200" cap="none" spc="0" normalizeH="0" baseline="0" noProof="0" dirty="0">
                <a:ln>
                  <a:noFill/>
                </a:ln>
                <a:effectLst/>
                <a:uLnTx/>
                <a:uFillTx/>
                <a:latin typeface="SKGentiumPolUni_W" panose="02040502050505030304" pitchFamily="18" charset="0"/>
              </a:rPr>
              <a:t>Η χρονολόγηση είναι η πειθαρχία που επιτρέπει τη γνώση του συστήματος μέτρησης του χρόνου και αποτελεί αναπόσπαστο τμήμα της βασικής ιστορικής εκπαίδευσης.</a:t>
            </a:r>
          </a:p>
          <a:p>
            <a:pPr marL="0" marR="0" lvl="0" indent="363538" algn="l" defTabSz="457200" rtl="0" eaLnBrk="1" fontAlgn="auto" latinLnBrk="0" hangingPunct="0">
              <a:lnSpc>
                <a:spcPct val="100000"/>
              </a:lnSpc>
              <a:spcBef>
                <a:spcPts val="1000"/>
              </a:spcBef>
              <a:spcAft>
                <a:spcPts val="0"/>
              </a:spcAft>
              <a:buClr>
                <a:srgbClr val="90C226"/>
              </a:buClr>
              <a:buSzPct val="80000"/>
              <a:buFont typeface="Wingdings 3" charset="2"/>
              <a:buNone/>
              <a:tabLst/>
              <a:defRPr/>
            </a:pPr>
            <a:r>
              <a:rPr kumimoji="0" lang="el-GR" sz="2800" i="0" strike="noStrike" kern="1200" cap="none" spc="0" normalizeH="0" baseline="0" noProof="0" dirty="0">
                <a:ln>
                  <a:noFill/>
                </a:ln>
                <a:effectLst/>
                <a:uLnTx/>
                <a:uFillTx/>
                <a:latin typeface="SKGentiumPolUni_W" panose="02040502050505030304" pitchFamily="18" charset="0"/>
              </a:rPr>
              <a:t>Είναι αυτό που διαχωρίζει «εμάς» από «εκείνους», αλλά την ίδια στιγμή μας ενώνει και ενίοτε μας ταυτίζει</a:t>
            </a:r>
            <a:r>
              <a:rPr kumimoji="0" lang="el-GR" sz="2800" i="0" u="none" strike="noStrike" kern="1200" cap="none" spc="0" normalizeH="0" baseline="0" noProof="0" dirty="0">
                <a:ln>
                  <a:noFill/>
                </a:ln>
                <a:effectLst/>
                <a:uLnTx/>
                <a:uFillTx/>
                <a:latin typeface="SKGentiumPolUni_W" panose="02040502050505030304" pitchFamily="18" charset="0"/>
              </a:rPr>
              <a:t>.</a:t>
            </a:r>
          </a:p>
          <a:p>
            <a:pPr marL="0" marR="0" lvl="0" indent="363538"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l-GR" sz="2800" b="0" i="0" u="none" strike="noStrike" kern="1200" cap="none" spc="0" normalizeH="0" baseline="0" noProof="0" dirty="0">
                <a:ln>
                  <a:noFill/>
                </a:ln>
                <a:effectLst/>
                <a:uLnTx/>
                <a:uFillTx/>
                <a:latin typeface="SKGentiumPolUni_W" panose="02040502050505030304" pitchFamily="18" charset="0"/>
              </a:rPr>
              <a:t>Χωρίς την αναφορά στην έννοια του χρόνου και την κατανόησή της δεν υφίσταται ιστορική επιστήμη, ούτε διδασκαλία της Ιστορίας.</a:t>
            </a:r>
          </a:p>
        </p:txBody>
      </p:sp>
    </p:spTree>
    <p:extLst>
      <p:ext uri="{BB962C8B-B14F-4D97-AF65-F5344CB8AC3E}">
        <p14:creationId xmlns:p14="http://schemas.microsoft.com/office/powerpoint/2010/main" val="2600446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40480">
              <a:schemeClr val="accent1"/>
            </a:gs>
            <a:gs pos="0">
              <a:schemeClr val="accent1"/>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3AB15178-086E-4581-998E-A9DE44A9A7BB}"/>
              </a:ext>
            </a:extLst>
          </p:cNvPr>
          <p:cNvSpPr>
            <a:spLocks noGrp="1"/>
          </p:cNvSpPr>
          <p:nvPr>
            <p:ph type="ctrTitle"/>
          </p:nvPr>
        </p:nvSpPr>
        <p:spPr>
          <a:xfrm>
            <a:off x="5568033" y="0"/>
            <a:ext cx="6623967" cy="1268760"/>
          </a:xfrm>
        </p:spPr>
        <p:txBody>
          <a:bodyPr rtlCol="0">
            <a:normAutofit fontScale="90000"/>
          </a:bodyPr>
          <a:lstStyle/>
          <a:p>
            <a:pPr eaLnBrk="1" fontAlgn="auto" hangingPunct="1">
              <a:spcAft>
                <a:spcPts val="0"/>
              </a:spcAft>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5" name="2 - Υπότιτλος">
            <a:extLst>
              <a:ext uri="{FF2B5EF4-FFF2-40B4-BE49-F238E27FC236}">
                <a16:creationId xmlns:a16="http://schemas.microsoft.com/office/drawing/2014/main" id="{1849D0CB-D013-4A80-8B88-295566ED8A60}"/>
              </a:ext>
            </a:extLst>
          </p:cNvPr>
          <p:cNvSpPr>
            <a:spLocks noGrp="1"/>
          </p:cNvSpPr>
          <p:nvPr>
            <p:ph type="subTitle" idx="1"/>
          </p:nvPr>
        </p:nvSpPr>
        <p:spPr>
          <a:xfrm>
            <a:off x="468312" y="1597251"/>
            <a:ext cx="10844121" cy="4908051"/>
          </a:xfrm>
        </p:spPr>
        <p:txBody>
          <a:bodyPr rtlCol="0">
            <a:noAutofit/>
          </a:bodyPr>
          <a:lstStyle/>
          <a:p>
            <a:pPr indent="363538" algn="l" eaLnBrk="1" fontAlgn="auto" hangingPunct="1">
              <a:spcBef>
                <a:spcPts val="580"/>
              </a:spcBef>
              <a:spcAft>
                <a:spcPts val="0"/>
              </a:spcAft>
              <a:buFont typeface="Wingdings 3" charset="2"/>
              <a:buNone/>
              <a:defRPr/>
            </a:pPr>
            <a:r>
              <a:rPr lang="el-GR" sz="2800" cap="small" dirty="0">
                <a:solidFill>
                  <a:schemeClr val="tx1"/>
                </a:solidFill>
                <a:effectLst>
                  <a:outerShdw blurRad="38100" dist="38100" dir="2700000" algn="tl">
                    <a:srgbClr val="000000">
                      <a:alpha val="43137"/>
                    </a:srgbClr>
                  </a:outerShdw>
                </a:effectLst>
                <a:latin typeface="SKGentiumPolUni_W" panose="02040502050505030304" pitchFamily="18" charset="0"/>
              </a:rPr>
              <a:t>Ιςτορικος χρονος</a:t>
            </a:r>
          </a:p>
          <a:p>
            <a:pPr marL="0" marR="0" lvl="0" indent="363538" algn="l" defTabSz="457200" rtl="0" eaLnBrk="1" fontAlgn="auto" latinLnBrk="0" hangingPunct="0">
              <a:lnSpc>
                <a:spcPct val="100000"/>
              </a:lnSpc>
              <a:spcBef>
                <a:spcPts val="1000"/>
              </a:spcBef>
              <a:spcAft>
                <a:spcPts val="0"/>
              </a:spcAft>
              <a:buClr>
                <a:srgbClr val="90C226"/>
              </a:buClr>
              <a:buSzPct val="80000"/>
              <a:buFont typeface="Wingdings 3" charset="2"/>
              <a:buNone/>
              <a:tabLst/>
              <a:defRPr/>
            </a:pPr>
            <a:endParaRPr kumimoji="0" lang="el-GR" sz="2800" b="0" i="0" u="none" strike="noStrike" kern="1200" cap="none" spc="0" normalizeH="0" baseline="0" noProof="0" dirty="0">
              <a:ln>
                <a:noFill/>
              </a:ln>
              <a:effectLst/>
              <a:uLnTx/>
              <a:uFillTx/>
              <a:latin typeface="SKGentiumPolUni_W" panose="02040502050505030304" pitchFamily="18" charset="0"/>
            </a:endParaRPr>
          </a:p>
          <a:p>
            <a:pPr marL="0" marR="0" lvl="0" indent="363538" algn="l" defTabSz="457200" rtl="0" eaLnBrk="1" fontAlgn="auto" latinLnBrk="0" hangingPunct="0">
              <a:lnSpc>
                <a:spcPct val="100000"/>
              </a:lnSpc>
              <a:spcBef>
                <a:spcPts val="1000"/>
              </a:spcBef>
              <a:spcAft>
                <a:spcPts val="0"/>
              </a:spcAft>
              <a:buClr>
                <a:srgbClr val="90C226"/>
              </a:buClr>
              <a:buSzPct val="80000"/>
              <a:buFont typeface="Wingdings 3" charset="2"/>
              <a:buNone/>
              <a:tabLst/>
              <a:defRPr/>
            </a:pPr>
            <a:r>
              <a:rPr kumimoji="0" lang="el-GR" sz="2800" b="0" i="0" u="none" strike="noStrike" kern="1200" cap="none" spc="0" normalizeH="0" baseline="0" noProof="0" dirty="0">
                <a:ln>
                  <a:noFill/>
                </a:ln>
                <a:effectLst/>
                <a:uLnTx/>
                <a:uFillTx/>
                <a:latin typeface="SKGentiumPolUni_W" panose="02040502050505030304" pitchFamily="18" charset="0"/>
              </a:rPr>
              <a:t>Βασικά ζητούμενα στη διδασκαλία της Ιστορίας, σε ό,τι αφορά τον ιστορικό χρόνο, είναι οι μαθητές</a:t>
            </a:r>
          </a:p>
          <a:p>
            <a:pPr marL="457200" marR="0" lvl="0" indent="-457200" algn="l" defTabSz="457200" rtl="0" eaLnBrk="1" fontAlgn="auto" latinLnBrk="0" hangingPunct="0">
              <a:lnSpc>
                <a:spcPct val="100000"/>
              </a:lnSpc>
              <a:spcBef>
                <a:spcPts val="1000"/>
              </a:spcBef>
              <a:spcAft>
                <a:spcPts val="0"/>
              </a:spcAft>
              <a:buSzPct val="80000"/>
              <a:buFont typeface="Wingdings" panose="05000000000000000000" pitchFamily="2" charset="2"/>
              <a:buChar char="§"/>
              <a:tabLst/>
              <a:defRPr/>
            </a:pPr>
            <a:r>
              <a:rPr kumimoji="0" lang="el-GR" sz="2800" b="0" i="0" u="none" strike="noStrike" kern="1200" cap="none" spc="0" normalizeH="0" baseline="0" noProof="0" dirty="0">
                <a:ln>
                  <a:noFill/>
                </a:ln>
                <a:effectLst/>
                <a:uLnTx/>
                <a:uFillTx/>
                <a:latin typeface="SKGentiumPolUni_W" panose="02040502050505030304" pitchFamily="18" charset="0"/>
              </a:rPr>
              <a:t>να συλλάβουν το πώς η Ιστορία χωρίζει και κατανέμει τις ιστορικές περιόδους («</a:t>
            </a:r>
            <a:r>
              <a:rPr kumimoji="0" lang="el-GR" sz="2800" b="0" i="0" u="none" strike="noStrike" kern="1200" cap="none" spc="0" normalizeH="0" baseline="0" noProof="0" dirty="0" err="1">
                <a:ln>
                  <a:noFill/>
                </a:ln>
                <a:effectLst/>
                <a:uLnTx/>
                <a:uFillTx/>
                <a:latin typeface="SKGentiumPolUni_W" panose="02040502050505030304" pitchFamily="18" charset="0"/>
              </a:rPr>
              <a:t>περιοδολόγηση</a:t>
            </a:r>
            <a:r>
              <a:rPr kumimoji="0" lang="el-GR" sz="2800" b="0" i="0" u="none" strike="noStrike" kern="1200" cap="none" spc="0" normalizeH="0" baseline="0" noProof="0" dirty="0">
                <a:ln>
                  <a:noFill/>
                </a:ln>
                <a:effectLst/>
                <a:uLnTx/>
                <a:uFillTx/>
                <a:latin typeface="SKGentiumPolUni_W" panose="02040502050505030304" pitchFamily="18" charset="0"/>
              </a:rPr>
              <a:t>»),</a:t>
            </a:r>
          </a:p>
          <a:p>
            <a:pPr marL="457200" marR="0" lvl="0" indent="-457200" algn="l" defTabSz="457200" rtl="0" eaLnBrk="1" fontAlgn="auto" latinLnBrk="0" hangingPunct="0">
              <a:lnSpc>
                <a:spcPct val="100000"/>
              </a:lnSpc>
              <a:spcBef>
                <a:spcPts val="1000"/>
              </a:spcBef>
              <a:spcAft>
                <a:spcPts val="0"/>
              </a:spcAft>
              <a:buSzPct val="80000"/>
              <a:buFont typeface="Wingdings" panose="05000000000000000000" pitchFamily="2" charset="2"/>
              <a:buChar char="§"/>
              <a:tabLst/>
              <a:defRPr/>
            </a:pPr>
            <a:r>
              <a:rPr kumimoji="0" lang="el-GR" sz="2800" b="0" i="0" u="none" strike="noStrike" kern="1200" cap="none" spc="0" normalizeH="0" baseline="0" noProof="0" dirty="0">
                <a:ln>
                  <a:noFill/>
                </a:ln>
                <a:effectLst/>
                <a:uLnTx/>
                <a:uFillTx/>
                <a:latin typeface="SKGentiumPolUni_W" panose="02040502050505030304" pitchFamily="18" charset="0"/>
              </a:rPr>
              <a:t>να κατανοήσουν ότι τα κριτήρια με τα οποία χωρίζονται οι ιστορικές περίοδοι διαφέρουν από τόπο σε τόπο και από κοινωνία σε κοινωνία,</a:t>
            </a:r>
          </a:p>
        </p:txBody>
      </p:sp>
    </p:spTree>
    <p:extLst>
      <p:ext uri="{BB962C8B-B14F-4D97-AF65-F5344CB8AC3E}">
        <p14:creationId xmlns:p14="http://schemas.microsoft.com/office/powerpoint/2010/main" val="403732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40480">
              <a:schemeClr val="accent1"/>
            </a:gs>
            <a:gs pos="0">
              <a:schemeClr val="accent1"/>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3AB15178-086E-4581-998E-A9DE44A9A7BB}"/>
              </a:ext>
            </a:extLst>
          </p:cNvPr>
          <p:cNvSpPr>
            <a:spLocks noGrp="1"/>
          </p:cNvSpPr>
          <p:nvPr>
            <p:ph type="ctrTitle"/>
          </p:nvPr>
        </p:nvSpPr>
        <p:spPr>
          <a:xfrm>
            <a:off x="5568033" y="0"/>
            <a:ext cx="6623967" cy="1268760"/>
          </a:xfrm>
        </p:spPr>
        <p:txBody>
          <a:bodyPr rtlCol="0">
            <a:normAutofit fontScale="90000"/>
          </a:bodyPr>
          <a:lstStyle/>
          <a:p>
            <a:pPr eaLnBrk="1" fontAlgn="auto" hangingPunct="1">
              <a:spcAft>
                <a:spcPts val="0"/>
              </a:spcAft>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5" name="2 - Υπότιτλος">
            <a:extLst>
              <a:ext uri="{FF2B5EF4-FFF2-40B4-BE49-F238E27FC236}">
                <a16:creationId xmlns:a16="http://schemas.microsoft.com/office/drawing/2014/main" id="{1849D0CB-D013-4A80-8B88-295566ED8A60}"/>
              </a:ext>
            </a:extLst>
          </p:cNvPr>
          <p:cNvSpPr>
            <a:spLocks noGrp="1"/>
          </p:cNvSpPr>
          <p:nvPr>
            <p:ph type="subTitle" idx="1"/>
          </p:nvPr>
        </p:nvSpPr>
        <p:spPr>
          <a:xfrm>
            <a:off x="468312" y="1597251"/>
            <a:ext cx="10844121" cy="4908051"/>
          </a:xfrm>
        </p:spPr>
        <p:txBody>
          <a:bodyPr rtlCol="0">
            <a:noAutofit/>
          </a:bodyPr>
          <a:lstStyle/>
          <a:p>
            <a:pPr indent="363538" algn="l" eaLnBrk="1" fontAlgn="auto" hangingPunct="1">
              <a:spcBef>
                <a:spcPts val="580"/>
              </a:spcBef>
              <a:spcAft>
                <a:spcPts val="0"/>
              </a:spcAft>
              <a:buFont typeface="Wingdings 3" charset="2"/>
              <a:buNone/>
              <a:defRPr/>
            </a:pPr>
            <a:r>
              <a:rPr lang="el-GR" sz="2800" cap="small" dirty="0">
                <a:solidFill>
                  <a:schemeClr val="tx1"/>
                </a:solidFill>
                <a:effectLst>
                  <a:outerShdw blurRad="38100" dist="38100" dir="2700000" algn="tl">
                    <a:srgbClr val="000000">
                      <a:alpha val="43137"/>
                    </a:srgbClr>
                  </a:outerShdw>
                </a:effectLst>
                <a:latin typeface="SKGentiumPolUni_W" panose="02040502050505030304" pitchFamily="18" charset="0"/>
              </a:rPr>
              <a:t>Ιςτορικος χρονος</a:t>
            </a:r>
          </a:p>
          <a:p>
            <a:pPr marL="0" marR="0" lvl="0" indent="363538" algn="l" defTabSz="457200" rtl="0" eaLnBrk="1" fontAlgn="auto" latinLnBrk="0" hangingPunct="0">
              <a:lnSpc>
                <a:spcPct val="100000"/>
              </a:lnSpc>
              <a:spcBef>
                <a:spcPts val="1000"/>
              </a:spcBef>
              <a:spcAft>
                <a:spcPts val="0"/>
              </a:spcAft>
              <a:buClr>
                <a:srgbClr val="90C226"/>
              </a:buClr>
              <a:buSzPct val="80000"/>
              <a:buFont typeface="Wingdings 3" charset="2"/>
              <a:buNone/>
              <a:tabLst/>
              <a:defRPr/>
            </a:pPr>
            <a:endParaRPr kumimoji="0" lang="el-GR" sz="2800" b="0" i="0" u="none" strike="noStrike" kern="1200" cap="none" spc="0" normalizeH="0" baseline="0" noProof="0" dirty="0">
              <a:ln>
                <a:noFill/>
              </a:ln>
              <a:effectLst/>
              <a:uLnTx/>
              <a:uFillTx/>
              <a:latin typeface="SKGentiumPolUni_W" panose="02040502050505030304" pitchFamily="18" charset="0"/>
            </a:endParaRPr>
          </a:p>
          <a:p>
            <a:pPr marL="457200" marR="0" lvl="0" indent="-457200" algn="l" defTabSz="457200" rtl="0" eaLnBrk="1" fontAlgn="auto" latinLnBrk="0" hangingPunct="0">
              <a:lnSpc>
                <a:spcPct val="100000"/>
              </a:lnSpc>
              <a:spcBef>
                <a:spcPts val="1000"/>
              </a:spcBef>
              <a:spcAft>
                <a:spcPts val="0"/>
              </a:spcAft>
              <a:buSzPct val="80000"/>
              <a:buFont typeface="Wingdings" panose="05000000000000000000" pitchFamily="2" charset="2"/>
              <a:buChar char="§"/>
              <a:tabLst/>
              <a:defRPr/>
            </a:pPr>
            <a:r>
              <a:rPr kumimoji="0" lang="el-GR" sz="2800" b="0" i="0" u="none" strike="noStrike" kern="1200" cap="none" spc="0" normalizeH="0" baseline="0" noProof="0" dirty="0">
                <a:ln>
                  <a:noFill/>
                </a:ln>
                <a:effectLst/>
                <a:uLnTx/>
                <a:uFillTx/>
                <a:latin typeface="SKGentiumPolUni_W" panose="02040502050505030304" pitchFamily="18" charset="0"/>
              </a:rPr>
              <a:t>να καταλάβουν ότι το παρελθόν, το παρόν και το μέλλον δεν είναι έννοιες ασύνδετες μεταξύ τους, αλλά αποτελούν μια συνέχεια,</a:t>
            </a:r>
          </a:p>
          <a:p>
            <a:pPr marL="457200" marR="0" lvl="0" indent="-457200" algn="l" defTabSz="457200" rtl="0" eaLnBrk="1" fontAlgn="auto" latinLnBrk="0" hangingPunct="0">
              <a:lnSpc>
                <a:spcPct val="100000"/>
              </a:lnSpc>
              <a:spcBef>
                <a:spcPts val="1000"/>
              </a:spcBef>
              <a:spcAft>
                <a:spcPts val="0"/>
              </a:spcAft>
              <a:buSzPct val="80000"/>
              <a:buFont typeface="Wingdings" panose="05000000000000000000" pitchFamily="2" charset="2"/>
              <a:buChar char="§"/>
              <a:tabLst/>
              <a:defRPr/>
            </a:pPr>
            <a:r>
              <a:rPr kumimoji="0" lang="el-GR" sz="2800" b="0" i="0" u="none" strike="noStrike" kern="1200" cap="none" spc="0" normalizeH="0" baseline="0" noProof="0" dirty="0">
                <a:ln>
                  <a:noFill/>
                </a:ln>
                <a:effectLst/>
                <a:uLnTx/>
                <a:uFillTx/>
                <a:latin typeface="SKGentiumPolUni_W" panose="02040502050505030304" pitchFamily="18" charset="0"/>
              </a:rPr>
              <a:t>να εντοπίσουν ότι στη συνέχεια αυτή εμφανίζονται αλλαγές, εκούσιες ή ακούσιες, τόσο στο </a:t>
            </a:r>
            <a:r>
              <a:rPr kumimoji="0" lang="el-GR" sz="2800" b="0" i="0" u="none" strike="noStrike" kern="1200" cap="none" spc="0" normalizeH="0" baseline="0" noProof="0" dirty="0" err="1">
                <a:ln>
                  <a:noFill/>
                </a:ln>
                <a:effectLst/>
                <a:uLnTx/>
                <a:uFillTx/>
                <a:latin typeface="SKGentiumPolUni_W" panose="02040502050505030304" pitchFamily="18" charset="0"/>
              </a:rPr>
              <a:t>μικροεπίπεδο</a:t>
            </a:r>
            <a:r>
              <a:rPr kumimoji="0" lang="el-GR" sz="2800" b="0" i="0" u="none" strike="noStrike" kern="1200" cap="none" spc="0" normalizeH="0" baseline="0" noProof="0" dirty="0">
                <a:ln>
                  <a:noFill/>
                </a:ln>
                <a:effectLst/>
                <a:uLnTx/>
                <a:uFillTx/>
                <a:latin typeface="SKGentiumPolUni_W" panose="02040502050505030304" pitchFamily="18" charset="0"/>
              </a:rPr>
              <a:t> (καθημερινότητα) όσο και στο </a:t>
            </a:r>
            <a:r>
              <a:rPr kumimoji="0" lang="el-GR" sz="2800" b="0" i="0" u="none" strike="noStrike" kern="1200" cap="none" spc="0" normalizeH="0" baseline="0" noProof="0" dirty="0" err="1">
                <a:ln>
                  <a:noFill/>
                </a:ln>
                <a:effectLst/>
                <a:uLnTx/>
                <a:uFillTx/>
                <a:latin typeface="SKGentiumPolUni_W" panose="02040502050505030304" pitchFamily="18" charset="0"/>
              </a:rPr>
              <a:t>μακροεπίπεδο</a:t>
            </a:r>
            <a:r>
              <a:rPr kumimoji="0" lang="el-GR" sz="2800" b="0" i="0" u="none" strike="noStrike" kern="1200" cap="none" spc="0" normalizeH="0" baseline="0" noProof="0" dirty="0">
                <a:ln>
                  <a:noFill/>
                </a:ln>
                <a:effectLst/>
                <a:uLnTx/>
                <a:uFillTx/>
                <a:latin typeface="SKGentiumPolUni_W" panose="02040502050505030304" pitchFamily="18" charset="0"/>
              </a:rPr>
              <a:t> (διηνεκές),</a:t>
            </a:r>
          </a:p>
          <a:p>
            <a:pPr marL="457200" marR="0" lvl="0" indent="-457200" algn="l" defTabSz="457200" rtl="0" eaLnBrk="1" fontAlgn="auto" latinLnBrk="0" hangingPunct="0">
              <a:lnSpc>
                <a:spcPct val="100000"/>
              </a:lnSpc>
              <a:spcBef>
                <a:spcPts val="1000"/>
              </a:spcBef>
              <a:spcAft>
                <a:spcPts val="0"/>
              </a:spcAft>
              <a:buSzPct val="80000"/>
              <a:buFont typeface="Wingdings" panose="05000000000000000000" pitchFamily="2" charset="2"/>
              <a:buChar char="§"/>
              <a:tabLst/>
              <a:defRPr/>
            </a:pPr>
            <a:r>
              <a:rPr kumimoji="0" lang="el-GR" sz="2800" b="0" i="0" u="none" strike="noStrike" kern="1200" cap="none" spc="0" normalizeH="0" baseline="0" noProof="0" dirty="0">
                <a:ln>
                  <a:noFill/>
                </a:ln>
                <a:effectLst/>
                <a:uLnTx/>
                <a:uFillTx/>
                <a:latin typeface="SKGentiumPolUni_W" panose="02040502050505030304" pitchFamily="18" charset="0"/>
              </a:rPr>
              <a:t>να γνωρίζουν ότι οι όροι που χρησιμοποιούμε καθημερινά, αναφερόμενοι στις ιστορικές περιόδους, είναι πιθανό να διαφοροποιούνται ως προς το ακριβές περιεχόμενό τους στην ιστορική ορολογία.</a:t>
            </a:r>
          </a:p>
        </p:txBody>
      </p:sp>
    </p:spTree>
    <p:extLst>
      <p:ext uri="{BB962C8B-B14F-4D97-AF65-F5344CB8AC3E}">
        <p14:creationId xmlns:p14="http://schemas.microsoft.com/office/powerpoint/2010/main" val="827917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40480">
              <a:schemeClr val="accent4">
                <a:lumMod val="60000"/>
                <a:lumOff val="40000"/>
              </a:schemeClr>
            </a:gs>
            <a:gs pos="0">
              <a:schemeClr val="accent4">
                <a:lumMod val="60000"/>
                <a:lumOff val="40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3AB15178-086E-4581-998E-A9DE44A9A7BB}"/>
              </a:ext>
            </a:extLst>
          </p:cNvPr>
          <p:cNvSpPr>
            <a:spLocks noGrp="1"/>
          </p:cNvSpPr>
          <p:nvPr>
            <p:ph type="ctrTitle"/>
          </p:nvPr>
        </p:nvSpPr>
        <p:spPr>
          <a:xfrm>
            <a:off x="5568033" y="0"/>
            <a:ext cx="6623967" cy="1268760"/>
          </a:xfrm>
        </p:spPr>
        <p:txBody>
          <a:bodyPr rtlCol="0">
            <a:normAutofit fontScale="90000"/>
          </a:bodyPr>
          <a:lstStyle/>
          <a:p>
            <a:pPr eaLnBrk="1" fontAlgn="auto" hangingPunct="1">
              <a:spcAft>
                <a:spcPts val="0"/>
              </a:spcAft>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5" name="2 - Υπότιτλος">
            <a:extLst>
              <a:ext uri="{FF2B5EF4-FFF2-40B4-BE49-F238E27FC236}">
                <a16:creationId xmlns:a16="http://schemas.microsoft.com/office/drawing/2014/main" id="{1849D0CB-D013-4A80-8B88-295566ED8A60}"/>
              </a:ext>
            </a:extLst>
          </p:cNvPr>
          <p:cNvSpPr>
            <a:spLocks noGrp="1"/>
          </p:cNvSpPr>
          <p:nvPr>
            <p:ph type="subTitle" idx="1"/>
          </p:nvPr>
        </p:nvSpPr>
        <p:spPr>
          <a:xfrm>
            <a:off x="468312" y="1597251"/>
            <a:ext cx="10844121" cy="4908051"/>
          </a:xfrm>
        </p:spPr>
        <p:txBody>
          <a:bodyPr rtlCol="0">
            <a:noAutofit/>
          </a:bodyPr>
          <a:lstStyle/>
          <a:p>
            <a:pPr indent="363538" algn="l" eaLnBrk="1" fontAlgn="auto" hangingPunct="1">
              <a:spcBef>
                <a:spcPts val="580"/>
              </a:spcBef>
              <a:spcAft>
                <a:spcPts val="0"/>
              </a:spcAft>
              <a:buFont typeface="Wingdings 3" charset="2"/>
              <a:buNone/>
              <a:defRPr/>
            </a:pPr>
            <a:r>
              <a:rPr lang="el-GR" sz="32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3200" cap="small" dirty="0">
                <a:effectLst>
                  <a:outerShdw blurRad="38100" dist="38100" dir="2700000" algn="tl">
                    <a:srgbClr val="000000">
                      <a:alpha val="43137"/>
                    </a:srgbClr>
                  </a:outerShdw>
                </a:effectLst>
                <a:latin typeface="SKGentiumPolUni_W" panose="02040502050505030304" pitchFamily="18" charset="0"/>
              </a:rPr>
              <a:t> </a:t>
            </a:r>
            <a:r>
              <a:rPr lang="el-GR" sz="3200" cap="small" dirty="0" err="1">
                <a:effectLst>
                  <a:outerShdw blurRad="38100" dist="38100" dir="2700000" algn="tl">
                    <a:srgbClr val="000000">
                      <a:alpha val="43137"/>
                    </a:srgbClr>
                  </a:outerShdw>
                </a:effectLst>
                <a:latin typeface="SKGentiumPolUni_W" panose="02040502050505030304" pitchFamily="18" charset="0"/>
              </a:rPr>
              <a:t>μαρτυρια</a:t>
            </a:r>
            <a:r>
              <a:rPr lang="el-GR" sz="3200" cap="small" dirty="0">
                <a:effectLst>
                  <a:outerShdw blurRad="38100" dist="38100" dir="2700000" algn="tl">
                    <a:srgbClr val="000000">
                      <a:alpha val="43137"/>
                    </a:srgbClr>
                  </a:outerShdw>
                </a:effectLst>
                <a:latin typeface="SKGentiumPolUni_W" panose="02040502050505030304" pitchFamily="18" charset="0"/>
              </a:rPr>
              <a:t> – </a:t>
            </a:r>
            <a:r>
              <a:rPr lang="el-GR" sz="32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3200" cap="small" dirty="0">
                <a:effectLst>
                  <a:outerShdw blurRad="38100" dist="38100" dir="2700000" algn="tl">
                    <a:srgbClr val="000000">
                      <a:alpha val="43137"/>
                    </a:srgbClr>
                  </a:outerShdw>
                </a:effectLst>
                <a:latin typeface="SKGentiumPolUni_W" panose="02040502050505030304" pitchFamily="18" charset="0"/>
              </a:rPr>
              <a:t> </a:t>
            </a:r>
            <a:r>
              <a:rPr lang="el-GR" sz="3200" cap="small" dirty="0" err="1">
                <a:effectLst>
                  <a:outerShdw blurRad="38100" dist="38100" dir="2700000" algn="tl">
                    <a:srgbClr val="000000">
                      <a:alpha val="43137"/>
                    </a:srgbClr>
                  </a:outerShdw>
                </a:effectLst>
                <a:latin typeface="SKGentiumPolUni_W" panose="02040502050505030304" pitchFamily="18" charset="0"/>
              </a:rPr>
              <a:t>πηγη</a:t>
            </a:r>
            <a:endParaRPr lang="el-GR" sz="3200" cap="small" dirty="0">
              <a:effectLst>
                <a:outerShdw blurRad="38100" dist="38100" dir="2700000" algn="tl">
                  <a:srgbClr val="000000">
                    <a:alpha val="43137"/>
                  </a:srgbClr>
                </a:outerShdw>
              </a:effectLst>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endParaRPr kumimoji="0" lang="el-GR" sz="3200" b="0" i="0" u="none" strike="noStrike" kern="1200" cap="none" spc="0" normalizeH="0" baseline="0" noProof="0" dirty="0">
              <a:ln>
                <a:noFill/>
              </a:ln>
              <a:effectLst/>
              <a:uLnTx/>
              <a:uFillTx/>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l-GR" sz="3200" b="0" i="0" u="none" strike="noStrike" kern="1200" cap="none" spc="0" normalizeH="0" baseline="0" noProof="0" dirty="0">
                <a:ln>
                  <a:noFill/>
                </a:ln>
                <a:effectLst/>
                <a:uLnTx/>
                <a:uFillTx/>
                <a:latin typeface="SKGentiumPolUni_W" panose="02040502050505030304" pitchFamily="18" charset="0"/>
              </a:rPr>
              <a:t>Ιστορική μαρτυρία είναι η </a:t>
            </a:r>
            <a:r>
              <a:rPr kumimoji="0" lang="el-GR" sz="3200" b="1" i="0" u="none" strike="noStrike" kern="1200" cap="none" spc="0" normalizeH="0" baseline="0" noProof="0" dirty="0">
                <a:ln>
                  <a:noFill/>
                </a:ln>
                <a:effectLst/>
                <a:uLnTx/>
                <a:uFillTx/>
                <a:latin typeface="SKGentiumPolUni_W" panose="02040502050505030304" pitchFamily="18" charset="0"/>
              </a:rPr>
              <a:t>προφορική ή γραπτή πληροφορία</a:t>
            </a:r>
            <a:r>
              <a:rPr kumimoji="0" lang="el-GR" sz="3200" b="0" i="0" u="none" strike="noStrike" kern="1200" cap="none" spc="0" normalizeH="0" baseline="0" noProof="0" dirty="0">
                <a:ln>
                  <a:noFill/>
                </a:ln>
                <a:effectLst/>
                <a:uLnTx/>
                <a:uFillTx/>
                <a:latin typeface="SKGentiumPolUni_W" panose="02040502050505030304" pitchFamily="18" charset="0"/>
              </a:rPr>
              <a:t>, που προέρχεται –καταρχήν– από βιωμένες εμπειρίες ενός προσώπου.</a:t>
            </a: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endParaRPr kumimoji="0" lang="el-GR" sz="3200" b="0" i="0" u="none" strike="noStrike" kern="1200" cap="none" spc="0" normalizeH="0" baseline="0" noProof="0" dirty="0">
              <a:ln>
                <a:noFill/>
              </a:ln>
              <a:effectLst/>
              <a:uLnTx/>
              <a:uFillTx/>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l-GR" sz="3200" b="0" i="0" u="none" strike="noStrike" kern="1200" cap="none" spc="0" normalizeH="0" baseline="0" noProof="0" dirty="0">
                <a:ln>
                  <a:noFill/>
                </a:ln>
                <a:effectLst/>
                <a:uLnTx/>
                <a:uFillTx/>
                <a:latin typeface="SKGentiumPolUni_W" panose="02040502050505030304" pitchFamily="18" charset="0"/>
              </a:rPr>
              <a:t>Η μαρτυρία πρέπει να χρησιμοποιείται από τον ιστορικό και από το δάσκαλο της Ιστορίας πάντοτε </a:t>
            </a:r>
            <a:r>
              <a:rPr kumimoji="0" lang="el-GR" sz="3200" b="1" i="0" u="none" strike="noStrike" kern="1200" cap="none" spc="0" normalizeH="0" baseline="0" noProof="0" dirty="0">
                <a:ln>
                  <a:noFill/>
                </a:ln>
                <a:effectLst/>
                <a:uLnTx/>
                <a:uFillTx/>
                <a:latin typeface="SKGentiumPolUni_W" panose="02040502050505030304" pitchFamily="18" charset="0"/>
              </a:rPr>
              <a:t>τοποθετημένη στο γενικό πλαίσιο των </a:t>
            </a:r>
            <a:r>
              <a:rPr kumimoji="0" lang="el-GR" sz="3200" b="1" i="0" u="none" strike="noStrike" kern="1200" cap="none" spc="0" normalizeH="0" baseline="0" noProof="0" dirty="0" err="1">
                <a:ln>
                  <a:noFill/>
                </a:ln>
                <a:effectLst/>
                <a:uLnTx/>
                <a:uFillTx/>
                <a:latin typeface="SKGentiumPolUni_W" panose="02040502050505030304" pitchFamily="18" charset="0"/>
              </a:rPr>
              <a:t>χωρο</a:t>
            </a:r>
            <a:r>
              <a:rPr kumimoji="0" lang="el-GR" sz="3200" b="1" i="0" u="none" strike="noStrike" kern="1200" cap="none" spc="0" normalizeH="0" baseline="0" noProof="0" dirty="0">
                <a:ln>
                  <a:noFill/>
                </a:ln>
                <a:effectLst/>
                <a:uLnTx/>
                <a:uFillTx/>
                <a:latin typeface="SKGentiumPolUni_W" panose="02040502050505030304" pitchFamily="18" charset="0"/>
              </a:rPr>
              <a:t>-χρονικών συμφραζομένων της</a:t>
            </a:r>
            <a:r>
              <a:rPr kumimoji="0" lang="el-GR" sz="3200" b="0" i="0" u="none" strike="noStrike" kern="1200" cap="none" spc="0" normalizeH="0" baseline="0" noProof="0" dirty="0">
                <a:ln>
                  <a:noFill/>
                </a:ln>
                <a:effectLst/>
                <a:uLnTx/>
                <a:uFillTx/>
                <a:latin typeface="SKGentiumPolUni_W" panose="02040502050505030304" pitchFamily="18" charset="0"/>
              </a:rPr>
              <a:t>. </a:t>
            </a:r>
          </a:p>
        </p:txBody>
      </p:sp>
    </p:spTree>
    <p:extLst>
      <p:ext uri="{BB962C8B-B14F-4D97-AF65-F5344CB8AC3E}">
        <p14:creationId xmlns:p14="http://schemas.microsoft.com/office/powerpoint/2010/main" val="3342219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40480">
              <a:schemeClr val="accent4">
                <a:lumMod val="60000"/>
                <a:lumOff val="40000"/>
              </a:schemeClr>
            </a:gs>
            <a:gs pos="0">
              <a:schemeClr val="accent4">
                <a:lumMod val="60000"/>
                <a:lumOff val="40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3AB15178-086E-4581-998E-A9DE44A9A7BB}"/>
              </a:ext>
            </a:extLst>
          </p:cNvPr>
          <p:cNvSpPr>
            <a:spLocks noGrp="1"/>
          </p:cNvSpPr>
          <p:nvPr>
            <p:ph type="ctrTitle"/>
          </p:nvPr>
        </p:nvSpPr>
        <p:spPr>
          <a:xfrm>
            <a:off x="5568033" y="0"/>
            <a:ext cx="6623967" cy="1268760"/>
          </a:xfrm>
        </p:spPr>
        <p:txBody>
          <a:bodyPr rtlCol="0">
            <a:normAutofit fontScale="90000"/>
          </a:bodyPr>
          <a:lstStyle/>
          <a:p>
            <a:pPr eaLnBrk="1" fontAlgn="auto" hangingPunct="1">
              <a:spcAft>
                <a:spcPts val="0"/>
              </a:spcAft>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5" name="2 - Υπότιτλος">
            <a:extLst>
              <a:ext uri="{FF2B5EF4-FFF2-40B4-BE49-F238E27FC236}">
                <a16:creationId xmlns:a16="http://schemas.microsoft.com/office/drawing/2014/main" id="{1849D0CB-D013-4A80-8B88-295566ED8A60}"/>
              </a:ext>
            </a:extLst>
          </p:cNvPr>
          <p:cNvSpPr>
            <a:spLocks noGrp="1"/>
          </p:cNvSpPr>
          <p:nvPr>
            <p:ph type="subTitle" idx="1"/>
          </p:nvPr>
        </p:nvSpPr>
        <p:spPr>
          <a:xfrm>
            <a:off x="468312" y="1597251"/>
            <a:ext cx="10844121" cy="4908051"/>
          </a:xfrm>
        </p:spPr>
        <p:txBody>
          <a:bodyPr rtlCol="0">
            <a:noAutofit/>
          </a:bodyPr>
          <a:lstStyle/>
          <a:p>
            <a:pPr indent="363538" algn="l" eaLnBrk="1" fontAlgn="auto" hangingPunct="1">
              <a:spcBef>
                <a:spcPts val="580"/>
              </a:spcBef>
              <a:spcAft>
                <a:spcPts val="0"/>
              </a:spcAft>
              <a:buFont typeface="Wingdings 3" charset="2"/>
              <a:buNone/>
              <a:defRPr/>
            </a:pPr>
            <a:r>
              <a:rPr lang="el-GR" sz="32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3200" cap="small" dirty="0">
                <a:effectLst>
                  <a:outerShdw blurRad="38100" dist="38100" dir="2700000" algn="tl">
                    <a:srgbClr val="000000">
                      <a:alpha val="43137"/>
                    </a:srgbClr>
                  </a:outerShdw>
                </a:effectLst>
                <a:latin typeface="SKGentiumPolUni_W" panose="02040502050505030304" pitchFamily="18" charset="0"/>
              </a:rPr>
              <a:t> </a:t>
            </a:r>
            <a:r>
              <a:rPr lang="el-GR" sz="3200" cap="small" dirty="0" err="1">
                <a:effectLst>
                  <a:outerShdw blurRad="38100" dist="38100" dir="2700000" algn="tl">
                    <a:srgbClr val="000000">
                      <a:alpha val="43137"/>
                    </a:srgbClr>
                  </a:outerShdw>
                </a:effectLst>
                <a:latin typeface="SKGentiumPolUni_W" panose="02040502050505030304" pitchFamily="18" charset="0"/>
              </a:rPr>
              <a:t>μαρτυρια</a:t>
            </a:r>
            <a:r>
              <a:rPr lang="el-GR" sz="3200" cap="small" dirty="0">
                <a:effectLst>
                  <a:outerShdw blurRad="38100" dist="38100" dir="2700000" algn="tl">
                    <a:srgbClr val="000000">
                      <a:alpha val="43137"/>
                    </a:srgbClr>
                  </a:outerShdw>
                </a:effectLst>
                <a:latin typeface="SKGentiumPolUni_W" panose="02040502050505030304" pitchFamily="18" charset="0"/>
              </a:rPr>
              <a:t> – </a:t>
            </a:r>
            <a:r>
              <a:rPr lang="el-GR" sz="32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3200" cap="small" dirty="0">
                <a:effectLst>
                  <a:outerShdw blurRad="38100" dist="38100" dir="2700000" algn="tl">
                    <a:srgbClr val="000000">
                      <a:alpha val="43137"/>
                    </a:srgbClr>
                  </a:outerShdw>
                </a:effectLst>
                <a:latin typeface="SKGentiumPolUni_W" panose="02040502050505030304" pitchFamily="18" charset="0"/>
              </a:rPr>
              <a:t> </a:t>
            </a:r>
            <a:r>
              <a:rPr lang="el-GR" sz="3200" cap="small" dirty="0" err="1">
                <a:effectLst>
                  <a:outerShdw blurRad="38100" dist="38100" dir="2700000" algn="tl">
                    <a:srgbClr val="000000">
                      <a:alpha val="43137"/>
                    </a:srgbClr>
                  </a:outerShdw>
                </a:effectLst>
                <a:latin typeface="SKGentiumPolUni_W" panose="02040502050505030304" pitchFamily="18" charset="0"/>
              </a:rPr>
              <a:t>πηγη</a:t>
            </a:r>
            <a:endParaRPr lang="el-GR" sz="3200" cap="small" dirty="0">
              <a:effectLst>
                <a:outerShdw blurRad="38100" dist="38100" dir="2700000" algn="tl">
                  <a:srgbClr val="000000">
                    <a:alpha val="43137"/>
                  </a:srgbClr>
                </a:outerShdw>
              </a:effectLst>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endParaRPr kumimoji="0" lang="el-GR" sz="3200" b="0" i="0" u="none" strike="noStrike" kern="1200" cap="none" spc="0" normalizeH="0" baseline="0" noProof="0" dirty="0">
              <a:ln>
                <a:noFill/>
              </a:ln>
              <a:effectLst/>
              <a:uLnTx/>
              <a:uFillTx/>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l-GR" sz="3200" b="0" i="0" u="none" strike="noStrike" kern="1200" cap="none" spc="0" normalizeH="0" baseline="0" noProof="0" dirty="0">
                <a:ln>
                  <a:noFill/>
                </a:ln>
                <a:effectLst/>
                <a:uLnTx/>
                <a:uFillTx/>
                <a:latin typeface="SKGentiumPolUni_W" panose="02040502050505030304" pitchFamily="18" charset="0"/>
              </a:rPr>
              <a:t>Πρωτογενείς &gt; πηγές που αναφέρονται άμεσα σε ό,τι διαπραγματεύονται.</a:t>
            </a: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endParaRPr kumimoji="0" lang="el-GR" sz="3200" b="0" i="0" u="none" strike="noStrike" kern="1200" cap="none" spc="0" normalizeH="0" baseline="0" noProof="0" dirty="0">
              <a:ln>
                <a:noFill/>
              </a:ln>
              <a:effectLst/>
              <a:uLnTx/>
              <a:uFillTx/>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l-GR" sz="3200" b="0" i="0" u="none" strike="noStrike" kern="1200" cap="none" spc="0" normalizeH="0" baseline="0" noProof="0" dirty="0">
                <a:ln>
                  <a:noFill/>
                </a:ln>
                <a:effectLst/>
                <a:uLnTx/>
                <a:uFillTx/>
                <a:latin typeface="SKGentiumPolUni_W" panose="02040502050505030304" pitchFamily="18" charset="0"/>
              </a:rPr>
              <a:t>Δευτερογενείς &gt; μαρτυρίες τρίτων για κάποιο ιστορικό γεγονός, πρόσωπο, διαδικασία, συνθήκη κ.λπ.</a:t>
            </a:r>
          </a:p>
        </p:txBody>
      </p:sp>
    </p:spTree>
    <p:extLst>
      <p:ext uri="{BB962C8B-B14F-4D97-AF65-F5344CB8AC3E}">
        <p14:creationId xmlns:p14="http://schemas.microsoft.com/office/powerpoint/2010/main" val="1247295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40480">
              <a:schemeClr val="accent4">
                <a:lumMod val="60000"/>
                <a:lumOff val="40000"/>
              </a:schemeClr>
            </a:gs>
            <a:gs pos="0">
              <a:schemeClr val="accent4">
                <a:lumMod val="60000"/>
                <a:lumOff val="40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3AB15178-086E-4581-998E-A9DE44A9A7BB}"/>
              </a:ext>
            </a:extLst>
          </p:cNvPr>
          <p:cNvSpPr>
            <a:spLocks noGrp="1"/>
          </p:cNvSpPr>
          <p:nvPr>
            <p:ph type="ctrTitle"/>
          </p:nvPr>
        </p:nvSpPr>
        <p:spPr>
          <a:xfrm>
            <a:off x="5568033" y="0"/>
            <a:ext cx="6623967" cy="1268760"/>
          </a:xfrm>
        </p:spPr>
        <p:txBody>
          <a:bodyPr rtlCol="0">
            <a:normAutofit fontScale="90000"/>
          </a:bodyPr>
          <a:lstStyle/>
          <a:p>
            <a:pPr eaLnBrk="1" fontAlgn="auto" hangingPunct="1">
              <a:spcAft>
                <a:spcPts val="0"/>
              </a:spcAft>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5" name="2 - Υπότιτλος">
            <a:extLst>
              <a:ext uri="{FF2B5EF4-FFF2-40B4-BE49-F238E27FC236}">
                <a16:creationId xmlns:a16="http://schemas.microsoft.com/office/drawing/2014/main" id="{1849D0CB-D013-4A80-8B88-295566ED8A60}"/>
              </a:ext>
            </a:extLst>
          </p:cNvPr>
          <p:cNvSpPr>
            <a:spLocks noGrp="1"/>
          </p:cNvSpPr>
          <p:nvPr>
            <p:ph type="subTitle" idx="1"/>
          </p:nvPr>
        </p:nvSpPr>
        <p:spPr>
          <a:xfrm>
            <a:off x="468312" y="1268760"/>
            <a:ext cx="10844121" cy="4908051"/>
          </a:xfrm>
        </p:spPr>
        <p:txBody>
          <a:bodyPr rtlCol="0">
            <a:noAutofit/>
          </a:bodyPr>
          <a:lstStyle/>
          <a:p>
            <a:pPr indent="363538" algn="l" eaLnBrk="1" fontAlgn="auto" hangingPunct="1">
              <a:spcBef>
                <a:spcPts val="580"/>
              </a:spcBef>
              <a:spcAft>
                <a:spcPts val="0"/>
              </a:spcAft>
              <a:buFont typeface="Wingdings 3" charset="2"/>
              <a:buNone/>
              <a:defRPr/>
            </a:pPr>
            <a:r>
              <a:rPr lang="el-GR" sz="32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3200" cap="small" dirty="0">
                <a:effectLst>
                  <a:outerShdw blurRad="38100" dist="38100" dir="2700000" algn="tl">
                    <a:srgbClr val="000000">
                      <a:alpha val="43137"/>
                    </a:srgbClr>
                  </a:outerShdw>
                </a:effectLst>
                <a:latin typeface="SKGentiumPolUni_W" panose="02040502050505030304" pitchFamily="18" charset="0"/>
              </a:rPr>
              <a:t> </a:t>
            </a:r>
            <a:r>
              <a:rPr lang="el-GR" sz="3200" cap="small" dirty="0" err="1">
                <a:effectLst>
                  <a:outerShdw blurRad="38100" dist="38100" dir="2700000" algn="tl">
                    <a:srgbClr val="000000">
                      <a:alpha val="43137"/>
                    </a:srgbClr>
                  </a:outerShdw>
                </a:effectLst>
                <a:latin typeface="SKGentiumPolUni_W" panose="02040502050505030304" pitchFamily="18" charset="0"/>
              </a:rPr>
              <a:t>μαρτυρια</a:t>
            </a:r>
            <a:r>
              <a:rPr lang="el-GR" sz="3200" cap="small" dirty="0">
                <a:effectLst>
                  <a:outerShdw blurRad="38100" dist="38100" dir="2700000" algn="tl">
                    <a:srgbClr val="000000">
                      <a:alpha val="43137"/>
                    </a:srgbClr>
                  </a:outerShdw>
                </a:effectLst>
                <a:latin typeface="SKGentiumPolUni_W" panose="02040502050505030304" pitchFamily="18" charset="0"/>
              </a:rPr>
              <a:t> – </a:t>
            </a:r>
            <a:r>
              <a:rPr lang="el-GR" sz="32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3200" cap="small" dirty="0">
                <a:effectLst>
                  <a:outerShdw blurRad="38100" dist="38100" dir="2700000" algn="tl">
                    <a:srgbClr val="000000">
                      <a:alpha val="43137"/>
                    </a:srgbClr>
                  </a:outerShdw>
                </a:effectLst>
                <a:latin typeface="SKGentiumPolUni_W" panose="02040502050505030304" pitchFamily="18" charset="0"/>
              </a:rPr>
              <a:t> </a:t>
            </a:r>
            <a:r>
              <a:rPr lang="el-GR" sz="3200" cap="small" dirty="0" err="1">
                <a:effectLst>
                  <a:outerShdw blurRad="38100" dist="38100" dir="2700000" algn="tl">
                    <a:srgbClr val="000000">
                      <a:alpha val="43137"/>
                    </a:srgbClr>
                  </a:outerShdw>
                </a:effectLst>
                <a:latin typeface="SKGentiumPolUni_W" panose="02040502050505030304" pitchFamily="18" charset="0"/>
              </a:rPr>
              <a:t>πηγη</a:t>
            </a:r>
            <a:endParaRPr lang="el-GR" sz="3200" cap="small" dirty="0">
              <a:effectLst>
                <a:outerShdw blurRad="38100" dist="38100" dir="2700000" algn="tl">
                  <a:srgbClr val="000000">
                    <a:alpha val="43137"/>
                  </a:srgbClr>
                </a:outerShdw>
              </a:effectLst>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endParaRPr kumimoji="0" lang="el-GR" sz="3200" b="0" i="0" u="none" strike="noStrike" kern="1200" cap="none" spc="0" normalizeH="0" baseline="0" noProof="0" dirty="0">
              <a:ln>
                <a:noFill/>
              </a:ln>
              <a:effectLst/>
              <a:uLnTx/>
              <a:uFillTx/>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l-GR" sz="2800" i="0" strike="noStrike" kern="1200" cap="none" spc="0" normalizeH="0" baseline="0" noProof="0" dirty="0">
                <a:ln>
                  <a:noFill/>
                </a:ln>
                <a:effectLst>
                  <a:outerShdw blurRad="38100" dist="38100" dir="2700000" algn="tl">
                    <a:srgbClr val="000000">
                      <a:alpha val="43137"/>
                    </a:srgbClr>
                  </a:outerShdw>
                </a:effectLst>
                <a:uLnTx/>
                <a:uFillTx/>
                <a:latin typeface="SKGentiumPolUni_W" panose="02040502050505030304" pitchFamily="18" charset="0"/>
              </a:rPr>
              <a:t>Είδη μαρτυριών της προφορικής παράδοσης</a:t>
            </a:r>
          </a:p>
          <a:p>
            <a:pPr marL="72390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l-GR" sz="2800" b="0" i="0" u="none" strike="noStrike" kern="1200" cap="none" spc="0" normalizeH="0" baseline="0" noProof="0" dirty="0">
                <a:ln>
                  <a:noFill/>
                </a:ln>
                <a:effectLst/>
                <a:uLnTx/>
                <a:uFillTx/>
                <a:latin typeface="SKGentiumPolUni_W" panose="02040502050505030304" pitchFamily="18" charset="0"/>
              </a:rPr>
              <a:t>α) μαρτυρίες με ή χωρίς πρόθεση</a:t>
            </a:r>
          </a:p>
          <a:p>
            <a:pPr marL="72390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l-GR" sz="2800" b="0" i="0" u="none" strike="noStrike" kern="1200" cap="none" spc="0" normalizeH="0" baseline="0" noProof="0" dirty="0">
                <a:ln>
                  <a:noFill/>
                </a:ln>
                <a:effectLst/>
                <a:uLnTx/>
                <a:uFillTx/>
                <a:latin typeface="SKGentiumPolUni_W" panose="02040502050505030304" pitchFamily="18" charset="0"/>
              </a:rPr>
              <a:t>β) παραδόσεις που επιβάλλονται εκ των άνω ως επίσημες, αποκλείοντας άλλες εκδοχές και ενίοτε έχουν χαρακτήρα μυστικό ή ιερό,</a:t>
            </a:r>
          </a:p>
          <a:p>
            <a:pPr marL="72390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l-GR" sz="2800" b="0" i="0" u="none" strike="noStrike" kern="1200" cap="none" spc="0" normalizeH="0" baseline="0" noProof="0" dirty="0">
                <a:ln>
                  <a:noFill/>
                </a:ln>
                <a:effectLst/>
                <a:uLnTx/>
                <a:uFillTx/>
                <a:latin typeface="SKGentiumPolUni_W" panose="02040502050505030304" pitchFamily="18" charset="0"/>
              </a:rPr>
              <a:t>γ) παραδόσεις που ταξινομούνται ανάλογα με τον τρόπο μετάδοσής τους και</a:t>
            </a:r>
          </a:p>
          <a:p>
            <a:pPr marL="72390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l-GR" sz="2800" b="0" i="0" u="none" strike="noStrike" kern="1200" cap="none" spc="0" normalizeH="0" baseline="0" noProof="0" dirty="0">
                <a:ln>
                  <a:noFill/>
                </a:ln>
                <a:effectLst/>
                <a:uLnTx/>
                <a:uFillTx/>
                <a:latin typeface="SKGentiumPolUni_W" panose="02040502050505030304" pitchFamily="18" charset="0"/>
              </a:rPr>
              <a:t>δ) παραδόσεις που ταξινομούνται ανάλογα με τη μορφή τους (ατομική αφήγηση, διάλογος κ.λπ.).</a:t>
            </a:r>
          </a:p>
        </p:txBody>
      </p:sp>
    </p:spTree>
    <p:extLst>
      <p:ext uri="{BB962C8B-B14F-4D97-AF65-F5344CB8AC3E}">
        <p14:creationId xmlns:p14="http://schemas.microsoft.com/office/powerpoint/2010/main" val="1330906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40480">
              <a:schemeClr val="accent4">
                <a:lumMod val="60000"/>
                <a:lumOff val="40000"/>
              </a:schemeClr>
            </a:gs>
            <a:gs pos="0">
              <a:schemeClr val="accent4">
                <a:lumMod val="60000"/>
                <a:lumOff val="40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3AB15178-086E-4581-998E-A9DE44A9A7BB}"/>
              </a:ext>
            </a:extLst>
          </p:cNvPr>
          <p:cNvSpPr>
            <a:spLocks noGrp="1"/>
          </p:cNvSpPr>
          <p:nvPr>
            <p:ph type="ctrTitle"/>
          </p:nvPr>
        </p:nvSpPr>
        <p:spPr>
          <a:xfrm>
            <a:off x="5568033" y="0"/>
            <a:ext cx="6623967" cy="1268760"/>
          </a:xfrm>
        </p:spPr>
        <p:txBody>
          <a:bodyPr rtlCol="0">
            <a:normAutofit fontScale="90000"/>
          </a:bodyPr>
          <a:lstStyle/>
          <a:p>
            <a:pPr eaLnBrk="1" fontAlgn="auto" hangingPunct="1">
              <a:spcAft>
                <a:spcPts val="0"/>
              </a:spcAft>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5" name="2 - Υπότιτλος">
            <a:extLst>
              <a:ext uri="{FF2B5EF4-FFF2-40B4-BE49-F238E27FC236}">
                <a16:creationId xmlns:a16="http://schemas.microsoft.com/office/drawing/2014/main" id="{1849D0CB-D013-4A80-8B88-295566ED8A60}"/>
              </a:ext>
            </a:extLst>
          </p:cNvPr>
          <p:cNvSpPr>
            <a:spLocks noGrp="1"/>
          </p:cNvSpPr>
          <p:nvPr>
            <p:ph type="subTitle" idx="1"/>
          </p:nvPr>
        </p:nvSpPr>
        <p:spPr>
          <a:xfrm>
            <a:off x="468312" y="1268760"/>
            <a:ext cx="10844121" cy="4908051"/>
          </a:xfrm>
        </p:spPr>
        <p:txBody>
          <a:bodyPr rtlCol="0">
            <a:noAutofit/>
          </a:bodyPr>
          <a:lstStyle/>
          <a:p>
            <a:pPr indent="363538" algn="l" eaLnBrk="1" fontAlgn="auto" hangingPunct="1">
              <a:spcBef>
                <a:spcPts val="580"/>
              </a:spcBef>
              <a:spcAft>
                <a:spcPts val="0"/>
              </a:spcAft>
              <a:buFont typeface="Wingdings 3" charset="2"/>
              <a:buNone/>
              <a:defRPr/>
            </a:pPr>
            <a:r>
              <a:rPr lang="el-GR" sz="26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2600" cap="small" dirty="0">
                <a:effectLst>
                  <a:outerShdw blurRad="38100" dist="38100" dir="2700000" algn="tl">
                    <a:srgbClr val="000000">
                      <a:alpha val="43137"/>
                    </a:srgbClr>
                  </a:outerShdw>
                </a:effectLst>
                <a:latin typeface="SKGentiumPolUni_W" panose="02040502050505030304" pitchFamily="18" charset="0"/>
              </a:rPr>
              <a:t> </a:t>
            </a:r>
            <a:r>
              <a:rPr lang="el-GR" sz="2600" cap="small" dirty="0" err="1">
                <a:effectLst>
                  <a:outerShdw blurRad="38100" dist="38100" dir="2700000" algn="tl">
                    <a:srgbClr val="000000">
                      <a:alpha val="43137"/>
                    </a:srgbClr>
                  </a:outerShdw>
                </a:effectLst>
                <a:latin typeface="SKGentiumPolUni_W" panose="02040502050505030304" pitchFamily="18" charset="0"/>
              </a:rPr>
              <a:t>μαρτυρια</a:t>
            </a:r>
            <a:r>
              <a:rPr lang="el-GR" sz="2600" cap="small" dirty="0">
                <a:effectLst>
                  <a:outerShdw blurRad="38100" dist="38100" dir="2700000" algn="tl">
                    <a:srgbClr val="000000">
                      <a:alpha val="43137"/>
                    </a:srgbClr>
                  </a:outerShdw>
                </a:effectLst>
                <a:latin typeface="SKGentiumPolUni_W" panose="02040502050505030304" pitchFamily="18" charset="0"/>
              </a:rPr>
              <a:t> – </a:t>
            </a:r>
            <a:r>
              <a:rPr lang="el-GR" sz="26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2600" cap="small" dirty="0">
                <a:effectLst>
                  <a:outerShdw blurRad="38100" dist="38100" dir="2700000" algn="tl">
                    <a:srgbClr val="000000">
                      <a:alpha val="43137"/>
                    </a:srgbClr>
                  </a:outerShdw>
                </a:effectLst>
                <a:latin typeface="SKGentiumPolUni_W" panose="02040502050505030304" pitchFamily="18" charset="0"/>
              </a:rPr>
              <a:t> </a:t>
            </a:r>
            <a:r>
              <a:rPr lang="el-GR" sz="2600" cap="small" dirty="0" err="1">
                <a:effectLst>
                  <a:outerShdw blurRad="38100" dist="38100" dir="2700000" algn="tl">
                    <a:srgbClr val="000000">
                      <a:alpha val="43137"/>
                    </a:srgbClr>
                  </a:outerShdw>
                </a:effectLst>
                <a:latin typeface="SKGentiumPolUni_W" panose="02040502050505030304" pitchFamily="18" charset="0"/>
              </a:rPr>
              <a:t>πηγη</a:t>
            </a:r>
            <a:endParaRPr lang="el-GR" sz="2600" cap="small" dirty="0">
              <a:effectLst>
                <a:outerShdw blurRad="38100" dist="38100" dir="2700000" algn="tl">
                  <a:srgbClr val="000000">
                    <a:alpha val="43137"/>
                  </a:srgbClr>
                </a:outerShdw>
              </a:effectLst>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endParaRPr kumimoji="0" lang="el-GR" sz="2600" b="0" i="0" u="none" strike="noStrike" kern="1200" cap="none" spc="0" normalizeH="0" baseline="0" noProof="0" dirty="0">
              <a:ln>
                <a:noFill/>
              </a:ln>
              <a:effectLst/>
              <a:uLnTx/>
              <a:uFillTx/>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l-GR" sz="2600" i="0" strike="noStrike" kern="1200" cap="none" spc="0" normalizeH="0" baseline="0" noProof="0" dirty="0">
                <a:ln>
                  <a:noFill/>
                </a:ln>
                <a:effectLst>
                  <a:outerShdw blurRad="38100" dist="38100" dir="2700000" algn="tl">
                    <a:srgbClr val="000000">
                      <a:alpha val="43137"/>
                    </a:srgbClr>
                  </a:outerShdw>
                </a:effectLst>
                <a:uLnTx/>
                <a:uFillTx/>
                <a:latin typeface="SKGentiumPolUni_W" panose="02040502050505030304" pitchFamily="18" charset="0"/>
              </a:rPr>
              <a:t>Οι μαρτυρίες κάθε είδους (προφορικές, γραπτές, μνημεία, πρωτογενείς, δευτερογενείς κ.λπ.) δε μιλούν από μόνες τους, αλλά «απαντούν» ανάλογα με τα ερωτήματα που ο ιστορικός τούς θέτει.</a:t>
            </a: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lang="el-GR" sz="2600" cap="none" dirty="0">
                <a:effectLst>
                  <a:outerShdw blurRad="38100" dist="38100" dir="2700000" algn="tl">
                    <a:srgbClr val="000000">
                      <a:alpha val="43137"/>
                    </a:srgbClr>
                  </a:outerShdw>
                </a:effectLst>
                <a:latin typeface="SKGentiumPolUni_W" panose="02040502050505030304" pitchFamily="18" charset="0"/>
              </a:rPr>
              <a:t>Ε</a:t>
            </a:r>
            <a:r>
              <a:rPr kumimoji="0" lang="el-GR" sz="2600" i="0" strike="noStrike" kern="1200" cap="none" spc="0" normalizeH="0" baseline="0" noProof="0" dirty="0">
                <a:ln>
                  <a:noFill/>
                </a:ln>
                <a:effectLst>
                  <a:outerShdw blurRad="38100" dist="38100" dir="2700000" algn="tl">
                    <a:srgbClr val="000000">
                      <a:alpha val="43137"/>
                    </a:srgbClr>
                  </a:outerShdw>
                </a:effectLst>
                <a:uLnTx/>
                <a:uFillTx/>
                <a:latin typeface="SKGentiumPolUni_W" panose="02040502050505030304" pitchFamily="18" charset="0"/>
              </a:rPr>
              <a:t>κείνο που ενδιαφέρει περισσότερο τον ιστορικό -και αποτελεί την πιο σημαντική ιστορική πηγή- είναι οι «έμμεσες απαντήσεις» των μαρτυριών, δηλαδή αυτά που οι πηγές «λένε», χωρίς να θέλουν να τα πουν.</a:t>
            </a: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l-GR" sz="2600" i="0" strike="noStrike" kern="1200" cap="none" spc="0" normalizeH="0" baseline="0" noProof="0" dirty="0">
                <a:ln>
                  <a:noFill/>
                </a:ln>
                <a:effectLst>
                  <a:outerShdw blurRad="38100" dist="38100" dir="2700000" algn="tl">
                    <a:srgbClr val="000000">
                      <a:alpha val="43137"/>
                    </a:srgbClr>
                  </a:outerShdw>
                </a:effectLst>
                <a:uLnTx/>
                <a:uFillTx/>
                <a:latin typeface="SKGentiumPolUni_W" panose="02040502050505030304" pitchFamily="18" charset="0"/>
              </a:rPr>
              <a:t>Ο ρόλος του ιστορικού στη διαχείριση και στην αξιοποίηση των ιστορικών μαρτυριών αποδεικνύεται κομβικός και η ορθή αξιοποίησή τους αποτελεί τελικά σημαντική ιστορική δεξιότητα.</a:t>
            </a:r>
          </a:p>
        </p:txBody>
      </p:sp>
    </p:spTree>
    <p:extLst>
      <p:ext uri="{BB962C8B-B14F-4D97-AF65-F5344CB8AC3E}">
        <p14:creationId xmlns:p14="http://schemas.microsoft.com/office/powerpoint/2010/main" val="33332665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40480">
              <a:schemeClr val="accent4">
                <a:lumMod val="60000"/>
                <a:lumOff val="40000"/>
              </a:schemeClr>
            </a:gs>
            <a:gs pos="0">
              <a:schemeClr val="accent4">
                <a:lumMod val="60000"/>
                <a:lumOff val="40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3AB15178-086E-4581-998E-A9DE44A9A7BB}"/>
              </a:ext>
            </a:extLst>
          </p:cNvPr>
          <p:cNvSpPr>
            <a:spLocks noGrp="1"/>
          </p:cNvSpPr>
          <p:nvPr>
            <p:ph type="ctrTitle"/>
          </p:nvPr>
        </p:nvSpPr>
        <p:spPr>
          <a:xfrm>
            <a:off x="5568033" y="0"/>
            <a:ext cx="6623967" cy="1268760"/>
          </a:xfrm>
        </p:spPr>
        <p:txBody>
          <a:bodyPr rtlCol="0">
            <a:normAutofit fontScale="90000"/>
          </a:bodyPr>
          <a:lstStyle/>
          <a:p>
            <a:pPr eaLnBrk="1" fontAlgn="auto" hangingPunct="1">
              <a:spcAft>
                <a:spcPts val="0"/>
              </a:spcAft>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5" name="2 - Υπότιτλος">
            <a:extLst>
              <a:ext uri="{FF2B5EF4-FFF2-40B4-BE49-F238E27FC236}">
                <a16:creationId xmlns:a16="http://schemas.microsoft.com/office/drawing/2014/main" id="{1849D0CB-D013-4A80-8B88-295566ED8A60}"/>
              </a:ext>
            </a:extLst>
          </p:cNvPr>
          <p:cNvSpPr>
            <a:spLocks noGrp="1"/>
          </p:cNvSpPr>
          <p:nvPr>
            <p:ph type="subTitle" idx="1"/>
          </p:nvPr>
        </p:nvSpPr>
        <p:spPr>
          <a:xfrm>
            <a:off x="468312" y="1268760"/>
            <a:ext cx="10844121" cy="4908051"/>
          </a:xfrm>
        </p:spPr>
        <p:txBody>
          <a:bodyPr rtlCol="0">
            <a:noAutofit/>
          </a:bodyPr>
          <a:lstStyle/>
          <a:p>
            <a:pPr indent="363538" algn="l" eaLnBrk="1" fontAlgn="auto" hangingPunct="1">
              <a:spcBef>
                <a:spcPts val="580"/>
              </a:spcBef>
              <a:spcAft>
                <a:spcPts val="0"/>
              </a:spcAft>
              <a:buFont typeface="Wingdings 3" charset="2"/>
              <a:buNone/>
              <a:defRPr/>
            </a:pPr>
            <a:r>
              <a:rPr lang="el-GR" sz="26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2600" cap="small" dirty="0">
                <a:effectLst>
                  <a:outerShdw blurRad="38100" dist="38100" dir="2700000" algn="tl">
                    <a:srgbClr val="000000">
                      <a:alpha val="43137"/>
                    </a:srgbClr>
                  </a:outerShdw>
                </a:effectLst>
                <a:latin typeface="SKGentiumPolUni_W" panose="02040502050505030304" pitchFamily="18" charset="0"/>
              </a:rPr>
              <a:t> </a:t>
            </a:r>
            <a:r>
              <a:rPr lang="el-GR" sz="2600" cap="small" dirty="0" err="1">
                <a:effectLst>
                  <a:outerShdw blurRad="38100" dist="38100" dir="2700000" algn="tl">
                    <a:srgbClr val="000000">
                      <a:alpha val="43137"/>
                    </a:srgbClr>
                  </a:outerShdw>
                </a:effectLst>
                <a:latin typeface="SKGentiumPolUni_W" panose="02040502050505030304" pitchFamily="18" charset="0"/>
              </a:rPr>
              <a:t>μαρτυρια</a:t>
            </a:r>
            <a:r>
              <a:rPr lang="el-GR" sz="2600" cap="small" dirty="0">
                <a:effectLst>
                  <a:outerShdw blurRad="38100" dist="38100" dir="2700000" algn="tl">
                    <a:srgbClr val="000000">
                      <a:alpha val="43137"/>
                    </a:srgbClr>
                  </a:outerShdw>
                </a:effectLst>
                <a:latin typeface="SKGentiumPolUni_W" panose="02040502050505030304" pitchFamily="18" charset="0"/>
              </a:rPr>
              <a:t> – </a:t>
            </a:r>
            <a:r>
              <a:rPr lang="el-GR" sz="26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2600" cap="small" dirty="0">
                <a:effectLst>
                  <a:outerShdw blurRad="38100" dist="38100" dir="2700000" algn="tl">
                    <a:srgbClr val="000000">
                      <a:alpha val="43137"/>
                    </a:srgbClr>
                  </a:outerShdw>
                </a:effectLst>
                <a:latin typeface="SKGentiumPolUni_W" panose="02040502050505030304" pitchFamily="18" charset="0"/>
              </a:rPr>
              <a:t> </a:t>
            </a:r>
            <a:r>
              <a:rPr lang="el-GR" sz="2600" cap="small" dirty="0" err="1">
                <a:effectLst>
                  <a:outerShdw blurRad="38100" dist="38100" dir="2700000" algn="tl">
                    <a:srgbClr val="000000">
                      <a:alpha val="43137"/>
                    </a:srgbClr>
                  </a:outerShdw>
                </a:effectLst>
                <a:latin typeface="SKGentiumPolUni_W" panose="02040502050505030304" pitchFamily="18" charset="0"/>
              </a:rPr>
              <a:t>πηγη</a:t>
            </a:r>
            <a:endParaRPr lang="el-GR" sz="2600" cap="small" dirty="0">
              <a:effectLst>
                <a:outerShdw blurRad="38100" dist="38100" dir="2700000" algn="tl">
                  <a:srgbClr val="000000">
                    <a:alpha val="43137"/>
                  </a:srgbClr>
                </a:outerShdw>
              </a:effectLst>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endParaRPr kumimoji="0" lang="el-GR" sz="2600" b="0" i="0" u="none" strike="noStrike" kern="1200" cap="none" spc="0" normalizeH="0" baseline="0" noProof="0" dirty="0">
              <a:ln>
                <a:noFill/>
              </a:ln>
              <a:effectLst/>
              <a:uLnTx/>
              <a:uFillTx/>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l-GR" sz="2600" i="0" strike="noStrike" kern="1200" cap="none" spc="0" normalizeH="0" baseline="0" noProof="0" dirty="0">
                <a:ln>
                  <a:noFill/>
                </a:ln>
                <a:effectLst>
                  <a:outerShdw blurRad="38100" dist="38100" dir="2700000" algn="tl">
                    <a:srgbClr val="000000">
                      <a:alpha val="43137"/>
                    </a:srgbClr>
                  </a:outerShdw>
                </a:effectLst>
                <a:uLnTx/>
                <a:uFillTx/>
                <a:latin typeface="SKGentiumPolUni_W" panose="02040502050505030304" pitchFamily="18" charset="0"/>
              </a:rPr>
              <a:t>Παθολογία στη διδασκαλίας της Ιστορίας, σε σχέση με τις ιστορικές πηγές-μαρτυρίες:</a:t>
            </a:r>
          </a:p>
          <a:p>
            <a:pPr marL="514350" marR="0" lvl="0" indent="-514350" algn="l" defTabSz="685800" rtl="0" eaLnBrk="1" fontAlgn="auto" latinLnBrk="0" hangingPunct="1">
              <a:lnSpc>
                <a:spcPct val="112000"/>
              </a:lnSpc>
              <a:spcBef>
                <a:spcPts val="0"/>
              </a:spcBef>
              <a:spcAft>
                <a:spcPts val="0"/>
              </a:spcAft>
              <a:buClrTx/>
              <a:buSzTx/>
              <a:buFont typeface="+mj-lt"/>
              <a:buAutoNum type="arabicPeriod"/>
              <a:tabLst/>
              <a:defRPr/>
            </a:pPr>
            <a:r>
              <a:rPr kumimoji="0" lang="el-GR" sz="2600" i="0" strike="noStrike" kern="1200" cap="none" spc="0" normalizeH="0" baseline="0" noProof="0" dirty="0">
                <a:ln>
                  <a:noFill/>
                </a:ln>
                <a:uLnTx/>
                <a:uFillTx/>
                <a:latin typeface="SKGentiumPolUni_W" panose="02040502050505030304" pitchFamily="18" charset="0"/>
              </a:rPr>
              <a:t>οι πηγές υπόκεινται μόνο σε μια απλοϊκή και χωρίς νόημα μηχανική εξέταση (ποιος τις δημιούργησε, γιατί και πότε κ.λπ.),</a:t>
            </a:r>
          </a:p>
          <a:p>
            <a:pPr marL="514350" marR="0" lvl="0" indent="-514350" algn="l" defTabSz="685800" rtl="0" eaLnBrk="1" fontAlgn="auto" latinLnBrk="0" hangingPunct="1">
              <a:lnSpc>
                <a:spcPct val="112000"/>
              </a:lnSpc>
              <a:spcBef>
                <a:spcPts val="0"/>
              </a:spcBef>
              <a:spcAft>
                <a:spcPts val="0"/>
              </a:spcAft>
              <a:buClrTx/>
              <a:buSzTx/>
              <a:buFont typeface="+mj-lt"/>
              <a:buAutoNum type="arabicPeriod"/>
              <a:tabLst/>
              <a:defRPr/>
            </a:pPr>
            <a:r>
              <a:rPr kumimoji="0" lang="el-GR" sz="2600" i="0" strike="noStrike" kern="1200" cap="none" spc="0" normalizeH="0" baseline="0" noProof="0" dirty="0">
                <a:ln>
                  <a:noFill/>
                </a:ln>
                <a:uLnTx/>
                <a:uFillTx/>
                <a:latin typeface="SKGentiumPolUni_W" panose="02040502050505030304" pitchFamily="18" charset="0"/>
              </a:rPr>
              <a:t>οι πηγές «εξετάζονται» ως απλή ιστορική αφήγηση,</a:t>
            </a:r>
          </a:p>
          <a:p>
            <a:pPr marL="514350" marR="0" lvl="0" indent="-514350" algn="l" defTabSz="685800" rtl="0" eaLnBrk="1" fontAlgn="auto" latinLnBrk="0" hangingPunct="1">
              <a:lnSpc>
                <a:spcPct val="112000"/>
              </a:lnSpc>
              <a:spcBef>
                <a:spcPts val="0"/>
              </a:spcBef>
              <a:spcAft>
                <a:spcPts val="0"/>
              </a:spcAft>
              <a:buClrTx/>
              <a:buSzTx/>
              <a:buFont typeface="+mj-lt"/>
              <a:buAutoNum type="arabicPeriod"/>
              <a:tabLst/>
              <a:defRPr/>
            </a:pPr>
            <a:r>
              <a:rPr kumimoji="0" lang="el-GR" sz="2600" i="0" strike="noStrike" kern="1200" cap="none" spc="0" normalizeH="0" baseline="0" noProof="0" dirty="0">
                <a:ln>
                  <a:noFill/>
                </a:ln>
                <a:uLnTx/>
                <a:uFillTx/>
                <a:latin typeface="SKGentiumPolUni_W" panose="02040502050505030304" pitchFamily="18" charset="0"/>
              </a:rPr>
              <a:t>οι πηγές αποτελούν υλικό για αξιολόγηση, στην οποία απλώς ζητάμε την αναπαραγωγή τους,</a:t>
            </a:r>
          </a:p>
          <a:p>
            <a:pPr marL="514350" marR="0" lvl="0" indent="-514350" algn="l" defTabSz="685800" rtl="0" eaLnBrk="1" fontAlgn="auto" latinLnBrk="0" hangingPunct="1">
              <a:lnSpc>
                <a:spcPct val="112000"/>
              </a:lnSpc>
              <a:spcBef>
                <a:spcPts val="0"/>
              </a:spcBef>
              <a:spcAft>
                <a:spcPts val="0"/>
              </a:spcAft>
              <a:buClrTx/>
              <a:buSzTx/>
              <a:buFont typeface="+mj-lt"/>
              <a:buAutoNum type="arabicPeriod"/>
              <a:tabLst/>
              <a:defRPr/>
            </a:pPr>
            <a:r>
              <a:rPr kumimoji="0" lang="el-GR" sz="2600" i="0" strike="noStrike" kern="1200" cap="none" spc="0" normalizeH="0" baseline="0" noProof="0" dirty="0">
                <a:ln>
                  <a:noFill/>
                </a:ln>
                <a:uLnTx/>
                <a:uFillTx/>
                <a:latin typeface="SKGentiumPolUni_W" panose="02040502050505030304" pitchFamily="18" charset="0"/>
              </a:rPr>
              <a:t>οι πηγές δε λαμβάνονται καθόλου υπόψη στη διδασκαλία. </a:t>
            </a:r>
          </a:p>
        </p:txBody>
      </p:sp>
    </p:spTree>
    <p:extLst>
      <p:ext uri="{BB962C8B-B14F-4D97-AF65-F5344CB8AC3E}">
        <p14:creationId xmlns:p14="http://schemas.microsoft.com/office/powerpoint/2010/main" val="2997272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40480">
              <a:schemeClr val="accent4">
                <a:lumMod val="60000"/>
                <a:lumOff val="40000"/>
              </a:schemeClr>
            </a:gs>
            <a:gs pos="0">
              <a:schemeClr val="accent4">
                <a:lumMod val="60000"/>
                <a:lumOff val="40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3AB15178-086E-4581-998E-A9DE44A9A7BB}"/>
              </a:ext>
            </a:extLst>
          </p:cNvPr>
          <p:cNvSpPr>
            <a:spLocks noGrp="1"/>
          </p:cNvSpPr>
          <p:nvPr>
            <p:ph type="ctrTitle"/>
          </p:nvPr>
        </p:nvSpPr>
        <p:spPr>
          <a:xfrm>
            <a:off x="5568033" y="0"/>
            <a:ext cx="6623967" cy="1268760"/>
          </a:xfrm>
        </p:spPr>
        <p:txBody>
          <a:bodyPr rtlCol="0">
            <a:normAutofit fontScale="90000"/>
          </a:bodyPr>
          <a:lstStyle/>
          <a:p>
            <a:pPr eaLnBrk="1" fontAlgn="auto" hangingPunct="1">
              <a:spcAft>
                <a:spcPts val="0"/>
              </a:spcAft>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5" name="2 - Υπότιτλος">
            <a:extLst>
              <a:ext uri="{FF2B5EF4-FFF2-40B4-BE49-F238E27FC236}">
                <a16:creationId xmlns:a16="http://schemas.microsoft.com/office/drawing/2014/main" id="{1849D0CB-D013-4A80-8B88-295566ED8A60}"/>
              </a:ext>
            </a:extLst>
          </p:cNvPr>
          <p:cNvSpPr>
            <a:spLocks noGrp="1"/>
          </p:cNvSpPr>
          <p:nvPr>
            <p:ph type="subTitle" idx="1"/>
          </p:nvPr>
        </p:nvSpPr>
        <p:spPr>
          <a:xfrm>
            <a:off x="468312" y="1268760"/>
            <a:ext cx="10844121" cy="4908051"/>
          </a:xfrm>
        </p:spPr>
        <p:txBody>
          <a:bodyPr rtlCol="0">
            <a:noAutofit/>
          </a:bodyPr>
          <a:lstStyle/>
          <a:p>
            <a:pPr indent="363538" algn="l" eaLnBrk="1" fontAlgn="auto" hangingPunct="1">
              <a:spcBef>
                <a:spcPts val="580"/>
              </a:spcBef>
              <a:spcAft>
                <a:spcPts val="0"/>
              </a:spcAft>
              <a:buFont typeface="Wingdings 3" charset="2"/>
              <a:buNone/>
              <a:defRPr/>
            </a:pPr>
            <a:r>
              <a:rPr lang="el-GR" sz="26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2600" cap="small" dirty="0">
                <a:effectLst>
                  <a:outerShdw blurRad="38100" dist="38100" dir="2700000" algn="tl">
                    <a:srgbClr val="000000">
                      <a:alpha val="43137"/>
                    </a:srgbClr>
                  </a:outerShdw>
                </a:effectLst>
                <a:latin typeface="SKGentiumPolUni_W" panose="02040502050505030304" pitchFamily="18" charset="0"/>
              </a:rPr>
              <a:t> </a:t>
            </a:r>
            <a:r>
              <a:rPr lang="el-GR" sz="2600" cap="small" dirty="0" err="1">
                <a:effectLst>
                  <a:outerShdw blurRad="38100" dist="38100" dir="2700000" algn="tl">
                    <a:srgbClr val="000000">
                      <a:alpha val="43137"/>
                    </a:srgbClr>
                  </a:outerShdw>
                </a:effectLst>
                <a:latin typeface="SKGentiumPolUni_W" panose="02040502050505030304" pitchFamily="18" charset="0"/>
              </a:rPr>
              <a:t>μαρτυρια</a:t>
            </a:r>
            <a:r>
              <a:rPr lang="el-GR" sz="2600" cap="small" dirty="0">
                <a:effectLst>
                  <a:outerShdw blurRad="38100" dist="38100" dir="2700000" algn="tl">
                    <a:srgbClr val="000000">
                      <a:alpha val="43137"/>
                    </a:srgbClr>
                  </a:outerShdw>
                </a:effectLst>
                <a:latin typeface="SKGentiumPolUni_W" panose="02040502050505030304" pitchFamily="18" charset="0"/>
              </a:rPr>
              <a:t> – </a:t>
            </a:r>
            <a:r>
              <a:rPr lang="el-GR" sz="26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2600" cap="small" dirty="0">
                <a:effectLst>
                  <a:outerShdw blurRad="38100" dist="38100" dir="2700000" algn="tl">
                    <a:srgbClr val="000000">
                      <a:alpha val="43137"/>
                    </a:srgbClr>
                  </a:outerShdw>
                </a:effectLst>
                <a:latin typeface="SKGentiumPolUni_W" panose="02040502050505030304" pitchFamily="18" charset="0"/>
              </a:rPr>
              <a:t> </a:t>
            </a:r>
            <a:r>
              <a:rPr lang="el-GR" sz="2600" cap="small" dirty="0" err="1">
                <a:effectLst>
                  <a:outerShdw blurRad="38100" dist="38100" dir="2700000" algn="tl">
                    <a:srgbClr val="000000">
                      <a:alpha val="43137"/>
                    </a:srgbClr>
                  </a:outerShdw>
                </a:effectLst>
                <a:latin typeface="SKGentiumPolUni_W" panose="02040502050505030304" pitchFamily="18" charset="0"/>
              </a:rPr>
              <a:t>πηγη</a:t>
            </a:r>
            <a:endParaRPr lang="el-GR" sz="2600" cap="small" dirty="0">
              <a:effectLst>
                <a:outerShdw blurRad="38100" dist="38100" dir="2700000" algn="tl">
                  <a:srgbClr val="000000">
                    <a:alpha val="43137"/>
                  </a:srgbClr>
                </a:outerShdw>
              </a:effectLst>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endParaRPr kumimoji="0" lang="el-GR" sz="2600" b="0" i="0" u="none" strike="noStrike" kern="1200" cap="none" spc="0" normalizeH="0" baseline="0" noProof="0" dirty="0">
              <a:ln>
                <a:noFill/>
              </a:ln>
              <a:effectLst/>
              <a:uLnTx/>
              <a:uFillTx/>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lang="el-GR" sz="2600" cap="none" dirty="0">
                <a:effectLst>
                  <a:outerShdw blurRad="38100" dist="38100" dir="2700000" algn="tl">
                    <a:srgbClr val="000000">
                      <a:alpha val="43137"/>
                    </a:srgbClr>
                  </a:outerShdw>
                </a:effectLst>
                <a:latin typeface="SKGentiumPolUni_W" panose="02040502050505030304" pitchFamily="18" charset="0"/>
              </a:rPr>
              <a:t>Ωστόσο, </a:t>
            </a:r>
            <a:r>
              <a:rPr kumimoji="0" lang="el-GR" sz="2600" i="0" strike="noStrike" kern="1200" cap="none" spc="0" normalizeH="0" baseline="0" noProof="0" dirty="0">
                <a:ln>
                  <a:noFill/>
                </a:ln>
                <a:effectLst>
                  <a:outerShdw blurRad="38100" dist="38100" dir="2700000" algn="tl">
                    <a:srgbClr val="000000">
                      <a:alpha val="43137"/>
                    </a:srgbClr>
                  </a:outerShdw>
                </a:effectLst>
                <a:uLnTx/>
                <a:uFillTx/>
                <a:latin typeface="SKGentiumPolUni_W" panose="02040502050505030304" pitchFamily="18" charset="0"/>
              </a:rPr>
              <a:t>οι πηγές πρέπει</a:t>
            </a:r>
          </a:p>
          <a:p>
            <a:pPr marL="1436688" marR="0" lvl="0" indent="-457200" algn="l" defTabSz="685800" rtl="0" eaLnBrk="1" fontAlgn="auto" latinLnBrk="0" hangingPunct="1">
              <a:lnSpc>
                <a:spcPct val="112000"/>
              </a:lnSpc>
              <a:spcBef>
                <a:spcPts val="0"/>
              </a:spcBef>
              <a:spcAft>
                <a:spcPts val="0"/>
              </a:spcAft>
              <a:buClrTx/>
              <a:buSzTx/>
              <a:buFont typeface="Wingdings" panose="05000000000000000000" pitchFamily="2" charset="2"/>
              <a:buChar char="Ø"/>
              <a:tabLst/>
              <a:defRPr/>
            </a:pPr>
            <a:r>
              <a:rPr kumimoji="0" lang="el-GR" sz="2600" i="0" strike="noStrike" kern="1200" cap="none" spc="0" normalizeH="0" baseline="0" noProof="0" dirty="0">
                <a:ln>
                  <a:noFill/>
                </a:ln>
                <a:effectLst>
                  <a:outerShdw blurRad="38100" dist="38100" dir="2700000" algn="tl">
                    <a:srgbClr val="000000">
                      <a:alpha val="43137"/>
                    </a:srgbClr>
                  </a:outerShdw>
                </a:effectLst>
                <a:uLnTx/>
                <a:uFillTx/>
                <a:latin typeface="SKGentiumPolUni_W" panose="02040502050505030304" pitchFamily="18" charset="0"/>
              </a:rPr>
              <a:t>να διερευνώνται για το νόημά τους,</a:t>
            </a:r>
          </a:p>
          <a:p>
            <a:pPr marL="1436688" marR="0" lvl="0" indent="-457200" algn="l" defTabSz="685800" rtl="0" eaLnBrk="1" fontAlgn="auto" latinLnBrk="0" hangingPunct="1">
              <a:lnSpc>
                <a:spcPct val="112000"/>
              </a:lnSpc>
              <a:spcBef>
                <a:spcPts val="0"/>
              </a:spcBef>
              <a:spcAft>
                <a:spcPts val="0"/>
              </a:spcAft>
              <a:buClrTx/>
              <a:buSzTx/>
              <a:buFont typeface="Wingdings" panose="05000000000000000000" pitchFamily="2" charset="2"/>
              <a:buChar char="Ø"/>
              <a:tabLst/>
              <a:defRPr/>
            </a:pPr>
            <a:r>
              <a:rPr kumimoji="0" lang="el-GR" sz="2600" i="0" strike="noStrike" kern="1200" cap="none" spc="0" normalizeH="0" baseline="0" noProof="0" dirty="0">
                <a:ln>
                  <a:noFill/>
                </a:ln>
                <a:effectLst>
                  <a:outerShdw blurRad="38100" dist="38100" dir="2700000" algn="tl">
                    <a:srgbClr val="000000">
                      <a:alpha val="43137"/>
                    </a:srgbClr>
                  </a:outerShdw>
                </a:effectLst>
                <a:uLnTx/>
                <a:uFillTx/>
                <a:latin typeface="SKGentiumPolUni_W" panose="02040502050505030304" pitchFamily="18" charset="0"/>
              </a:rPr>
              <a:t>να γίνονται κατανοητές μέσα στο ιστορικό τους πλαίσιο και</a:t>
            </a:r>
          </a:p>
          <a:p>
            <a:pPr marL="1436688" marR="0" lvl="0" indent="-457200" algn="l" defTabSz="685800" rtl="0" eaLnBrk="1" fontAlgn="auto" latinLnBrk="0" hangingPunct="1">
              <a:lnSpc>
                <a:spcPct val="112000"/>
              </a:lnSpc>
              <a:spcBef>
                <a:spcPts val="0"/>
              </a:spcBef>
              <a:spcAft>
                <a:spcPts val="0"/>
              </a:spcAft>
              <a:buClrTx/>
              <a:buSzTx/>
              <a:buFont typeface="Wingdings" panose="05000000000000000000" pitchFamily="2" charset="2"/>
              <a:buChar char="Ø"/>
              <a:tabLst/>
              <a:defRPr/>
            </a:pPr>
            <a:r>
              <a:rPr kumimoji="0" lang="el-GR" sz="2600" i="0" strike="noStrike" kern="1200" cap="none" spc="0" normalizeH="0" baseline="0" noProof="0" dirty="0">
                <a:ln>
                  <a:noFill/>
                </a:ln>
                <a:effectLst>
                  <a:outerShdw blurRad="38100" dist="38100" dir="2700000" algn="tl">
                    <a:srgbClr val="000000">
                      <a:alpha val="43137"/>
                    </a:srgbClr>
                  </a:outerShdw>
                </a:effectLst>
                <a:uLnTx/>
                <a:uFillTx/>
                <a:latin typeface="SKGentiumPolUni_W" panose="02040502050505030304" pitchFamily="18" charset="0"/>
              </a:rPr>
              <a:t>να αξιολογούνται ως μαρτυρίες, ως προς μια δεδομένη ερώτηση, έρευνα ή επιχείρημα.</a:t>
            </a: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l-GR" sz="2600" i="0" strike="noStrike" kern="1200" cap="none" spc="0" normalizeH="0" baseline="0" noProof="0" dirty="0">
                <a:ln>
                  <a:noFill/>
                </a:ln>
                <a:effectLst>
                  <a:outerShdw blurRad="38100" dist="38100" dir="2700000" algn="tl">
                    <a:srgbClr val="000000">
                      <a:alpha val="43137"/>
                    </a:srgbClr>
                  </a:outerShdw>
                </a:effectLst>
                <a:uLnTx/>
                <a:uFillTx/>
                <a:latin typeface="SKGentiumPolUni_W" panose="02040502050505030304" pitchFamily="18" charset="0"/>
              </a:rPr>
              <a:t>Αυτό απαιτεί διδασκαλία με υποστήριξη της κατανόησης της φύσης των ιστορικών ερωτήσεων και των ιστορικών ισχυρισμών από τους μαθητές, καθώς και την κατανόηση του τι μπορεί να αποτελεί ιστορική μαρτυρία σε κάθε περίπτωση.</a:t>
            </a:r>
          </a:p>
        </p:txBody>
      </p:sp>
    </p:spTree>
    <p:extLst>
      <p:ext uri="{BB962C8B-B14F-4D97-AF65-F5344CB8AC3E}">
        <p14:creationId xmlns:p14="http://schemas.microsoft.com/office/powerpoint/2010/main" val="1961031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descr="εικονίδιο πυλώνα">
            <a:extLst>
              <a:ext uri="{FF2B5EF4-FFF2-40B4-BE49-F238E27FC236}">
                <a16:creationId xmlns:a16="http://schemas.microsoft.com/office/drawing/2014/main" id="{FC7E2CCC-C53E-454B-9DE0-F2484BA0FF9D}"/>
              </a:ext>
              <a:ext uri="{C183D7F6-B498-43B3-948B-1728B52AA6E4}">
                <adec:decorative xmlns:adec="http://schemas.microsoft.com/office/drawing/2017/decorative" val="1"/>
              </a:ext>
            </a:extLst>
          </p:cNvPr>
          <p:cNvPicPr>
            <a:picLocks/>
          </p:cNvPicPr>
          <p:nvPr/>
        </p:nvPicPr>
        <p:blipFill>
          <a:blip r:embed="rId3"/>
          <a:stretch>
            <a:fillRect/>
          </a:stretch>
        </p:blipFill>
        <p:spPr>
          <a:xfrm>
            <a:off x="9577705" y="1524000"/>
            <a:ext cx="1905000" cy="1905000"/>
          </a:xfrm>
          <a:prstGeom prst="rect">
            <a:avLst/>
          </a:prstGeom>
          <a:ln>
            <a:noFill/>
          </a:ln>
        </p:spPr>
      </p:pic>
      <p:sp>
        <p:nvSpPr>
          <p:cNvPr id="10" name="2 - Υπότιτλος">
            <a:extLst>
              <a:ext uri="{FF2B5EF4-FFF2-40B4-BE49-F238E27FC236}">
                <a16:creationId xmlns:a16="http://schemas.microsoft.com/office/drawing/2014/main" id="{C87BDF4E-900A-41EB-86B6-84DC071E100A}"/>
              </a:ext>
            </a:extLst>
          </p:cNvPr>
          <p:cNvSpPr>
            <a:spLocks noGrp="1" noChangeArrowheads="1"/>
          </p:cNvSpPr>
          <p:nvPr>
            <p:ph type="subTitle" idx="1"/>
          </p:nvPr>
        </p:nvSpPr>
        <p:spPr bwMode="auto">
          <a:xfrm>
            <a:off x="792480" y="2611913"/>
            <a:ext cx="8785225" cy="4752975"/>
          </a:xfrm>
        </p:spPr>
        <p:txBody>
          <a:bodyPr wrap="square" numCol="1" anchorCtr="0" compatLnSpc="1">
            <a:prstTxWarp prst="textNoShape">
              <a:avLst/>
            </a:prstTxWarp>
            <a:normAutofit/>
          </a:bodyPr>
          <a:lstStyle/>
          <a:p>
            <a:pPr indent="360363" algn="l" eaLnBrk="1" hangingPunct="1">
              <a:spcBef>
                <a:spcPts val="575"/>
              </a:spcBef>
            </a:pPr>
            <a:r>
              <a:rPr lang="el-GR" altLang="el-GR" sz="3600" cap="none" dirty="0">
                <a:solidFill>
                  <a:schemeClr val="tx1"/>
                </a:solidFill>
                <a:latin typeface="GFS Philostratos" panose="02000506000000020004" pitchFamily="50" charset="-95"/>
              </a:rPr>
              <a:t>Οι κατηγοριοποιήσεις αυτού του είδους (δευτερογενείς και πρωτογενείς έννοιες, ορολογία κ.λπ.) γίνονται συνήθως, προκειμένου να συνεννοούνται μεταξύ τους οι ειδικοί ενός αντικειμένου και να διευκολύνεται η παραγωγή έργου. </a:t>
            </a:r>
          </a:p>
        </p:txBody>
      </p:sp>
      <p:sp>
        <p:nvSpPr>
          <p:cNvPr id="11" name="1 - Τίτλος">
            <a:extLst>
              <a:ext uri="{FF2B5EF4-FFF2-40B4-BE49-F238E27FC236}">
                <a16:creationId xmlns:a16="http://schemas.microsoft.com/office/drawing/2014/main" id="{6ECE3111-42D3-41BD-BC26-24D9720D9BC6}"/>
              </a:ext>
            </a:extLst>
          </p:cNvPr>
          <p:cNvSpPr txBox="1">
            <a:spLocks/>
          </p:cNvSpPr>
          <p:nvPr/>
        </p:nvSpPr>
        <p:spPr bwMode="white">
          <a:xfrm>
            <a:off x="468313" y="404663"/>
            <a:ext cx="7559675" cy="1464937"/>
          </a:xfrm>
          <a:prstGeom prst="rect">
            <a:avLst/>
          </a:prstGeom>
          <a:effectLst/>
        </p:spPr>
        <p:txBody>
          <a:bodyPr vert="horz" lIns="91440" tIns="45720" rIns="91440" bIns="45720" rtlCol="0" anchor="ctr" anchorCtr="0">
            <a:no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l-GR" sz="1600" dirty="0">
                <a:latin typeface="SKGentiumPolUni_W" panose="02040502050505030304" pitchFamily="18" charset="0"/>
              </a:rPr>
              <a:t>ΙΕΑ 101</a:t>
            </a:r>
            <a:br>
              <a:rPr lang="el-GR" sz="1600" dirty="0">
                <a:latin typeface="SKGentiumPolUni_W" panose="02040502050505030304" pitchFamily="18" charset="0"/>
              </a:rPr>
            </a:br>
            <a:r>
              <a:rPr lang="el-GR" sz="1600" b="1" dirty="0">
                <a:latin typeface="SKGentiumPolUni_W" panose="02040502050505030304" pitchFamily="18" charset="0"/>
              </a:rPr>
              <a:t>ΔΙΔΑΚΤΙΚΗ – ΘΕΩΡΙΑ ΚΑΙ ΠΡΑΞΗ ΤΗΣ ΔΙΔΑΣΚΑΛΙΑΣ</a:t>
            </a:r>
            <a:br>
              <a:rPr lang="el-GR" sz="1600" dirty="0">
                <a:latin typeface="SKGentiumPolUni_W" panose="02040502050505030304" pitchFamily="18" charset="0"/>
              </a:rPr>
            </a:br>
            <a:r>
              <a:rPr lang="el-GR" sz="1600" dirty="0">
                <a:latin typeface="SKGentiumPolUni_W" panose="02040502050505030304" pitchFamily="18" charset="0"/>
              </a:rPr>
              <a:t>Κ. ΑΓΓΕΛΑΚΟΣ – Χ. ΚΟΥΡΓΙΑΝΤΑΚΗΣ</a:t>
            </a:r>
            <a:br>
              <a:rPr lang="el-GR" sz="1600" dirty="0">
                <a:latin typeface="SKGentiumPolUni_W" panose="02040502050505030304" pitchFamily="18" charset="0"/>
              </a:rPr>
            </a:br>
            <a:r>
              <a:rPr lang="el-GR" sz="1600" dirty="0">
                <a:latin typeface="SKGentiumPolUni_W" panose="02040502050505030304" pitchFamily="18" charset="0"/>
              </a:rPr>
              <a:t>ΥΠΟΧΡΕΩΤΙΚΟ, Η΄ ΕΞΑΜΗΝΟ</a:t>
            </a:r>
            <a:br>
              <a:rPr lang="el-GR" sz="1600" dirty="0">
                <a:latin typeface="SKGentiumPolUni_W" panose="02040502050505030304" pitchFamily="18" charset="0"/>
              </a:rPr>
            </a:br>
            <a:r>
              <a:rPr lang="el-GR" sz="1600" dirty="0">
                <a:latin typeface="SKGentiumPolUni_W" panose="02040502050505030304" pitchFamily="18" charset="0"/>
              </a:rPr>
              <a:t>5 ECTS</a:t>
            </a:r>
            <a:br>
              <a:rPr lang="el-GR" sz="1600" dirty="0"/>
            </a:br>
            <a:br>
              <a:rPr lang="el-GR" sz="1600" dirty="0"/>
            </a:br>
            <a:endParaRPr lang="el-GR" sz="1600" dirty="0"/>
          </a:p>
        </p:txBody>
      </p:sp>
    </p:spTree>
    <p:extLst>
      <p:ext uri="{BB962C8B-B14F-4D97-AF65-F5344CB8AC3E}">
        <p14:creationId xmlns:p14="http://schemas.microsoft.com/office/powerpoint/2010/main" val="23527490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40480">
              <a:schemeClr val="accent4">
                <a:lumMod val="60000"/>
                <a:lumOff val="40000"/>
              </a:schemeClr>
            </a:gs>
            <a:gs pos="0">
              <a:schemeClr val="accent4">
                <a:lumMod val="60000"/>
                <a:lumOff val="40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3AB15178-086E-4581-998E-A9DE44A9A7BB}"/>
              </a:ext>
            </a:extLst>
          </p:cNvPr>
          <p:cNvSpPr>
            <a:spLocks noGrp="1"/>
          </p:cNvSpPr>
          <p:nvPr>
            <p:ph type="ctrTitle"/>
          </p:nvPr>
        </p:nvSpPr>
        <p:spPr>
          <a:xfrm>
            <a:off x="5568033" y="0"/>
            <a:ext cx="6623967" cy="1268760"/>
          </a:xfrm>
        </p:spPr>
        <p:txBody>
          <a:bodyPr rtlCol="0">
            <a:normAutofit fontScale="90000"/>
          </a:bodyPr>
          <a:lstStyle/>
          <a:p>
            <a:pPr eaLnBrk="1" fontAlgn="auto" hangingPunct="1">
              <a:spcAft>
                <a:spcPts val="0"/>
              </a:spcAft>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5" name="2 - Υπότιτλος">
            <a:extLst>
              <a:ext uri="{FF2B5EF4-FFF2-40B4-BE49-F238E27FC236}">
                <a16:creationId xmlns:a16="http://schemas.microsoft.com/office/drawing/2014/main" id="{1849D0CB-D013-4A80-8B88-295566ED8A60}"/>
              </a:ext>
            </a:extLst>
          </p:cNvPr>
          <p:cNvSpPr>
            <a:spLocks noGrp="1"/>
          </p:cNvSpPr>
          <p:nvPr>
            <p:ph type="subTitle" idx="1"/>
          </p:nvPr>
        </p:nvSpPr>
        <p:spPr>
          <a:xfrm>
            <a:off x="468312" y="1268760"/>
            <a:ext cx="10844121" cy="4908051"/>
          </a:xfrm>
        </p:spPr>
        <p:txBody>
          <a:bodyPr rtlCol="0">
            <a:noAutofit/>
          </a:bodyPr>
          <a:lstStyle/>
          <a:p>
            <a:pPr indent="363538" algn="l" eaLnBrk="1" fontAlgn="auto" hangingPunct="1">
              <a:spcBef>
                <a:spcPts val="580"/>
              </a:spcBef>
              <a:spcAft>
                <a:spcPts val="0"/>
              </a:spcAft>
              <a:buFont typeface="Wingdings 3" charset="2"/>
              <a:buNone/>
              <a:defRPr/>
            </a:pPr>
            <a:r>
              <a:rPr lang="el-GR" sz="26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2600" cap="small" dirty="0">
                <a:effectLst>
                  <a:outerShdw blurRad="38100" dist="38100" dir="2700000" algn="tl">
                    <a:srgbClr val="000000">
                      <a:alpha val="43137"/>
                    </a:srgbClr>
                  </a:outerShdw>
                </a:effectLst>
                <a:latin typeface="SKGentiumPolUni_W" panose="02040502050505030304" pitchFamily="18" charset="0"/>
              </a:rPr>
              <a:t> </a:t>
            </a:r>
            <a:r>
              <a:rPr lang="el-GR" sz="2600" cap="small" dirty="0" err="1">
                <a:effectLst>
                  <a:outerShdw blurRad="38100" dist="38100" dir="2700000" algn="tl">
                    <a:srgbClr val="000000">
                      <a:alpha val="43137"/>
                    </a:srgbClr>
                  </a:outerShdw>
                </a:effectLst>
                <a:latin typeface="SKGentiumPolUni_W" panose="02040502050505030304" pitchFamily="18" charset="0"/>
              </a:rPr>
              <a:t>μαρτυρια</a:t>
            </a:r>
            <a:r>
              <a:rPr lang="el-GR" sz="2600" cap="small" dirty="0">
                <a:effectLst>
                  <a:outerShdw blurRad="38100" dist="38100" dir="2700000" algn="tl">
                    <a:srgbClr val="000000">
                      <a:alpha val="43137"/>
                    </a:srgbClr>
                  </a:outerShdw>
                </a:effectLst>
                <a:latin typeface="SKGentiumPolUni_W" panose="02040502050505030304" pitchFamily="18" charset="0"/>
              </a:rPr>
              <a:t> – </a:t>
            </a:r>
            <a:r>
              <a:rPr lang="el-GR" sz="26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2600" cap="small" dirty="0">
                <a:effectLst>
                  <a:outerShdw blurRad="38100" dist="38100" dir="2700000" algn="tl">
                    <a:srgbClr val="000000">
                      <a:alpha val="43137"/>
                    </a:srgbClr>
                  </a:outerShdw>
                </a:effectLst>
                <a:latin typeface="SKGentiumPolUni_W" panose="02040502050505030304" pitchFamily="18" charset="0"/>
              </a:rPr>
              <a:t> </a:t>
            </a:r>
            <a:r>
              <a:rPr lang="el-GR" sz="2600" cap="small" dirty="0" err="1">
                <a:effectLst>
                  <a:outerShdw blurRad="38100" dist="38100" dir="2700000" algn="tl">
                    <a:srgbClr val="000000">
                      <a:alpha val="43137"/>
                    </a:srgbClr>
                  </a:outerShdw>
                </a:effectLst>
                <a:latin typeface="SKGentiumPolUni_W" panose="02040502050505030304" pitchFamily="18" charset="0"/>
              </a:rPr>
              <a:t>πηγη</a:t>
            </a:r>
            <a:endParaRPr lang="el-GR" sz="2600" cap="small" dirty="0">
              <a:effectLst>
                <a:outerShdw blurRad="38100" dist="38100" dir="2700000" algn="tl">
                  <a:srgbClr val="000000">
                    <a:alpha val="43137"/>
                  </a:srgbClr>
                </a:outerShdw>
              </a:effectLst>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endParaRPr kumimoji="0" lang="el-GR" sz="2600" b="0" i="0" u="none" strike="noStrike" kern="1200" cap="none" spc="0" normalizeH="0" baseline="0" noProof="0" dirty="0">
              <a:ln>
                <a:noFill/>
              </a:ln>
              <a:effectLst/>
              <a:uLnTx/>
              <a:uFillTx/>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lang="el-GR" sz="2600" cap="none" dirty="0">
                <a:effectLst>
                  <a:outerShdw blurRad="38100" dist="38100" dir="2700000" algn="tl">
                    <a:srgbClr val="000000">
                      <a:alpha val="43137"/>
                    </a:srgbClr>
                  </a:outerShdw>
                </a:effectLst>
                <a:latin typeface="SKGentiumPolUni_W" panose="02040502050505030304" pitchFamily="18" charset="0"/>
              </a:rPr>
              <a:t>Στην εργασία με βάση τις ιστορικές πηγές η ποιότητα είναι πιο σημαντική από την ποσότητα.</a:t>
            </a: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endParaRPr lang="el-GR" sz="2600" cap="none" dirty="0">
              <a:effectLst>
                <a:outerShdw blurRad="38100" dist="38100" dir="2700000" algn="tl">
                  <a:srgbClr val="000000">
                    <a:alpha val="43137"/>
                  </a:srgbClr>
                </a:outerShdw>
              </a:effectLst>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lang="el-GR" sz="2600" cap="none" dirty="0">
                <a:effectLst>
                  <a:outerShdw blurRad="38100" dist="38100" dir="2700000" algn="tl">
                    <a:srgbClr val="000000">
                      <a:alpha val="43137"/>
                    </a:srgbClr>
                  </a:outerShdw>
                </a:effectLst>
                <a:latin typeface="SKGentiumPolUni_W" panose="02040502050505030304" pitchFamily="18" charset="0"/>
              </a:rPr>
              <a:t>Δηλαδή, ακόμη κι όταν ένας μεγάλος αριθμός τεκμηρίων μάς υποδεικνύουν μια συγκεκριμένη άποψη, κατεύθυνση ή ερμηνεία, αυτό δεν πρέπει να μας αποπροσανατολίσει από –ενδεχομένως– ένα και μοναδικό, αλλά επιστημονικά αξιόπιστο, τεκμήριο που δείχνει προς την αντίθετη κατεύθυνση.</a:t>
            </a:r>
          </a:p>
        </p:txBody>
      </p:sp>
    </p:spTree>
    <p:extLst>
      <p:ext uri="{BB962C8B-B14F-4D97-AF65-F5344CB8AC3E}">
        <p14:creationId xmlns:p14="http://schemas.microsoft.com/office/powerpoint/2010/main" val="11667074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40480">
              <a:schemeClr val="accent4">
                <a:lumMod val="60000"/>
                <a:lumOff val="40000"/>
              </a:schemeClr>
            </a:gs>
            <a:gs pos="0">
              <a:schemeClr val="accent4">
                <a:lumMod val="60000"/>
                <a:lumOff val="40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3AB15178-086E-4581-998E-A9DE44A9A7BB}"/>
              </a:ext>
            </a:extLst>
          </p:cNvPr>
          <p:cNvSpPr>
            <a:spLocks noGrp="1"/>
          </p:cNvSpPr>
          <p:nvPr>
            <p:ph type="ctrTitle"/>
          </p:nvPr>
        </p:nvSpPr>
        <p:spPr>
          <a:xfrm>
            <a:off x="5568033" y="0"/>
            <a:ext cx="6623967" cy="1268760"/>
          </a:xfrm>
        </p:spPr>
        <p:txBody>
          <a:bodyPr rtlCol="0">
            <a:normAutofit fontScale="90000"/>
          </a:bodyPr>
          <a:lstStyle/>
          <a:p>
            <a:pPr eaLnBrk="1" fontAlgn="auto" hangingPunct="1">
              <a:spcAft>
                <a:spcPts val="0"/>
              </a:spcAft>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5" name="2 - Υπότιτλος">
            <a:extLst>
              <a:ext uri="{FF2B5EF4-FFF2-40B4-BE49-F238E27FC236}">
                <a16:creationId xmlns:a16="http://schemas.microsoft.com/office/drawing/2014/main" id="{1849D0CB-D013-4A80-8B88-295566ED8A60}"/>
              </a:ext>
            </a:extLst>
          </p:cNvPr>
          <p:cNvSpPr>
            <a:spLocks noGrp="1"/>
          </p:cNvSpPr>
          <p:nvPr>
            <p:ph type="subTitle" idx="1"/>
          </p:nvPr>
        </p:nvSpPr>
        <p:spPr>
          <a:xfrm>
            <a:off x="468312" y="1268760"/>
            <a:ext cx="10844121" cy="4908051"/>
          </a:xfrm>
        </p:spPr>
        <p:txBody>
          <a:bodyPr rtlCol="0">
            <a:noAutofit/>
          </a:bodyPr>
          <a:lstStyle/>
          <a:p>
            <a:pPr indent="363538" algn="l" eaLnBrk="1" fontAlgn="auto" hangingPunct="1">
              <a:spcBef>
                <a:spcPts val="580"/>
              </a:spcBef>
              <a:spcAft>
                <a:spcPts val="0"/>
              </a:spcAft>
              <a:buFont typeface="Wingdings 3" charset="2"/>
              <a:buNone/>
              <a:defRPr/>
            </a:pPr>
            <a:r>
              <a:rPr lang="el-GR" sz="26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2600" cap="small" dirty="0">
                <a:effectLst>
                  <a:outerShdw blurRad="38100" dist="38100" dir="2700000" algn="tl">
                    <a:srgbClr val="000000">
                      <a:alpha val="43137"/>
                    </a:srgbClr>
                  </a:outerShdw>
                </a:effectLst>
                <a:latin typeface="SKGentiumPolUni_W" panose="02040502050505030304" pitchFamily="18" charset="0"/>
              </a:rPr>
              <a:t> </a:t>
            </a:r>
            <a:r>
              <a:rPr lang="el-GR" sz="2600" cap="small" dirty="0" err="1">
                <a:effectLst>
                  <a:outerShdw blurRad="38100" dist="38100" dir="2700000" algn="tl">
                    <a:srgbClr val="000000">
                      <a:alpha val="43137"/>
                    </a:srgbClr>
                  </a:outerShdw>
                </a:effectLst>
                <a:latin typeface="SKGentiumPolUni_W" panose="02040502050505030304" pitchFamily="18" charset="0"/>
              </a:rPr>
              <a:t>μαρτυρια</a:t>
            </a:r>
            <a:r>
              <a:rPr lang="el-GR" sz="2600" cap="small" dirty="0">
                <a:effectLst>
                  <a:outerShdw blurRad="38100" dist="38100" dir="2700000" algn="tl">
                    <a:srgbClr val="000000">
                      <a:alpha val="43137"/>
                    </a:srgbClr>
                  </a:outerShdw>
                </a:effectLst>
                <a:latin typeface="SKGentiumPolUni_W" panose="02040502050505030304" pitchFamily="18" charset="0"/>
              </a:rPr>
              <a:t> – </a:t>
            </a:r>
            <a:r>
              <a:rPr lang="el-GR" sz="2600" cap="small" dirty="0" err="1">
                <a:effectLst>
                  <a:outerShdw blurRad="38100" dist="38100" dir="2700000" algn="tl">
                    <a:srgbClr val="000000">
                      <a:alpha val="43137"/>
                    </a:srgbClr>
                  </a:outerShdw>
                </a:effectLst>
                <a:latin typeface="SKGentiumPolUni_W" panose="02040502050505030304" pitchFamily="18" charset="0"/>
              </a:rPr>
              <a:t>ιςτορικη</a:t>
            </a:r>
            <a:r>
              <a:rPr lang="el-GR" sz="2600" cap="small" dirty="0">
                <a:effectLst>
                  <a:outerShdw blurRad="38100" dist="38100" dir="2700000" algn="tl">
                    <a:srgbClr val="000000">
                      <a:alpha val="43137"/>
                    </a:srgbClr>
                  </a:outerShdw>
                </a:effectLst>
                <a:latin typeface="SKGentiumPolUni_W" panose="02040502050505030304" pitchFamily="18" charset="0"/>
              </a:rPr>
              <a:t> </a:t>
            </a:r>
            <a:r>
              <a:rPr lang="el-GR" sz="2600" cap="small" dirty="0" err="1">
                <a:effectLst>
                  <a:outerShdw blurRad="38100" dist="38100" dir="2700000" algn="tl">
                    <a:srgbClr val="000000">
                      <a:alpha val="43137"/>
                    </a:srgbClr>
                  </a:outerShdw>
                </a:effectLst>
                <a:latin typeface="SKGentiumPolUni_W" panose="02040502050505030304" pitchFamily="18" charset="0"/>
              </a:rPr>
              <a:t>πηγη</a:t>
            </a:r>
            <a:endParaRPr lang="el-GR" sz="2600" cap="small" dirty="0">
              <a:effectLst>
                <a:outerShdw blurRad="38100" dist="38100" dir="2700000" algn="tl">
                  <a:srgbClr val="000000">
                    <a:alpha val="43137"/>
                  </a:srgbClr>
                </a:outerShdw>
              </a:effectLst>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endParaRPr kumimoji="0" lang="el-GR" sz="2600" b="0" i="0" u="none" strike="noStrike" kern="1200" cap="none" spc="0" normalizeH="0" baseline="0" noProof="0" dirty="0">
              <a:ln>
                <a:noFill/>
              </a:ln>
              <a:effectLst/>
              <a:uLnTx/>
              <a:uFillTx/>
              <a:latin typeface="SKGentiumPolUni_W" panose="02040502050505030304" pitchFamily="18" charset="0"/>
            </a:endParaRPr>
          </a:p>
          <a:p>
            <a:pPr marL="0" marR="0" lvl="0" indent="363538" algn="l" defTabSz="6858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lang="el-GR" sz="2600" cap="none" dirty="0">
                <a:effectLst>
                  <a:outerShdw blurRad="38100" dist="38100" dir="2700000" algn="tl">
                    <a:srgbClr val="000000">
                      <a:alpha val="43137"/>
                    </a:srgbClr>
                  </a:outerShdw>
                </a:effectLst>
                <a:latin typeface="SKGentiumPolUni_W" panose="02040502050505030304" pitchFamily="18" charset="0"/>
              </a:rPr>
              <a:t>Αυτό που οφείλει να κάνει ο ιστορικός –και κατ’ επέκταση ο μαθητής– είναι να μην εγκλωβίζεται στο ήδη γνωστό, «σωστό» και απόλυτο (του σχολικού εγχειριδίου ή του εκπαιδευτικού), αλλά με προϋπόθεση και βάση τη μετατροπή των ιστορικών πηγών σε ιστορικά τεκμήρια (μέσω των ερωτήσεων που θα απευθύνει), να προσπαθεί να οδηγηθεί σε προσωπικά συμπεράσματα, αξιοποιώντας όλες τις αλληλοσυγκρουόμενες αναφορές.</a:t>
            </a:r>
          </a:p>
        </p:txBody>
      </p:sp>
    </p:spTree>
    <p:extLst>
      <p:ext uri="{BB962C8B-B14F-4D97-AF65-F5344CB8AC3E}">
        <p14:creationId xmlns:p14="http://schemas.microsoft.com/office/powerpoint/2010/main" val="40979297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164B8E30-F2B7-48F2-91D3-B5682C28D9DF}"/>
              </a:ext>
            </a:extLst>
          </p:cNvPr>
          <p:cNvSpPr>
            <a:spLocks noGrp="1"/>
          </p:cNvSpPr>
          <p:nvPr>
            <p:ph type="ctrTitle"/>
          </p:nvPr>
        </p:nvSpPr>
        <p:spPr>
          <a:xfrm>
            <a:off x="4632325" y="0"/>
            <a:ext cx="7559675" cy="792832"/>
          </a:xfrm>
        </p:spPr>
        <p:txBody>
          <a:bodyPr rtlCol="0"/>
          <a:lstStyle/>
          <a:p>
            <a:pPr algn="r" eaLnBrk="1" fontAlgn="auto" hangingPunct="1">
              <a:spcAft>
                <a:spcPts val="0"/>
              </a:spcAft>
              <a:defRPr/>
            </a:pPr>
            <a:r>
              <a:rPr lang="el-GR" sz="1200" dirty="0"/>
              <a:t>ΙΕΑ 101</a:t>
            </a:r>
            <a:br>
              <a:rPr lang="el-GR" sz="1200" dirty="0"/>
            </a:br>
            <a:r>
              <a:rPr lang="el-GR" sz="1200" b="1" dirty="0"/>
              <a:t>ΔΙΔΑΚΤΙΚΗ – ΘΕΩΡΙΑ ΚΑΙ ΠΡΑΞΗ ΤΗΣ ΔΙΔΑΣΚΑΛΙΑΣ</a:t>
            </a:r>
            <a:br>
              <a:rPr lang="el-GR" sz="1200" dirty="0"/>
            </a:br>
            <a:r>
              <a:rPr lang="el-GR" sz="1200" dirty="0"/>
              <a:t>Κ. ΑΓΓΕΛΑΚΟΣ – Χ. ΚΟΥΡΓΙΑΝΤΑΚΗΣ</a:t>
            </a:r>
            <a:br>
              <a:rPr lang="el-GR" sz="1200" dirty="0"/>
            </a:br>
            <a:r>
              <a:rPr lang="el-GR" sz="1200" dirty="0"/>
              <a:t>ΥΠΟΧΡΕΩΤΙΚΟ, Η΄ ΕΞΑΜΗΝΟ</a:t>
            </a:r>
            <a:br>
              <a:rPr lang="el-GR" sz="1200" dirty="0"/>
            </a:br>
            <a:r>
              <a:rPr lang="el-GR" sz="1200" dirty="0"/>
              <a:t>5 ECTS</a:t>
            </a:r>
          </a:p>
        </p:txBody>
      </p:sp>
      <p:sp>
        <p:nvSpPr>
          <p:cNvPr id="3" name="2 - Υπότιτλος">
            <a:extLst>
              <a:ext uri="{FF2B5EF4-FFF2-40B4-BE49-F238E27FC236}">
                <a16:creationId xmlns:a16="http://schemas.microsoft.com/office/drawing/2014/main" id="{D9DC866E-53F0-48AE-81E7-8E41629A3FF5}"/>
              </a:ext>
            </a:extLst>
          </p:cNvPr>
          <p:cNvSpPr>
            <a:spLocks noGrp="1"/>
          </p:cNvSpPr>
          <p:nvPr>
            <p:ph type="subTitle" idx="1"/>
          </p:nvPr>
        </p:nvSpPr>
        <p:spPr>
          <a:xfrm>
            <a:off x="1432560" y="1482634"/>
            <a:ext cx="9326880" cy="3892732"/>
          </a:xfrm>
        </p:spPr>
        <p:txBody>
          <a:bodyPr rtlCol="0">
            <a:noAutofit/>
          </a:bodyPr>
          <a:lstStyle/>
          <a:p>
            <a:pPr indent="363538" algn="l" eaLnBrk="1" fontAlgn="auto" hangingPunct="1">
              <a:spcBef>
                <a:spcPts val="580"/>
              </a:spcBef>
              <a:spcAft>
                <a:spcPts val="0"/>
              </a:spcAft>
              <a:buClr>
                <a:schemeClr val="tx1">
                  <a:lumMod val="85000"/>
                  <a:lumOff val="15000"/>
                </a:schemeClr>
              </a:buClr>
              <a:defRPr/>
            </a:pPr>
            <a:r>
              <a:rPr lang="el-GR" sz="2400" cap="small" dirty="0" err="1">
                <a:effectLst>
                  <a:outerShdw blurRad="38100" dist="38100" dir="2700000" algn="tl">
                    <a:srgbClr val="000000">
                      <a:alpha val="43137"/>
                    </a:srgbClr>
                  </a:outerShdw>
                </a:effectLst>
                <a:latin typeface="Constantia" panose="02030602050306030303" pitchFamily="18" charset="0"/>
              </a:rPr>
              <a:t>Ιςτορικη</a:t>
            </a:r>
            <a:r>
              <a:rPr lang="el-GR" sz="2400" cap="small" dirty="0">
                <a:effectLst>
                  <a:outerShdw blurRad="38100" dist="38100" dir="2700000" algn="tl">
                    <a:srgbClr val="000000">
                      <a:alpha val="43137"/>
                    </a:srgbClr>
                  </a:outerShdw>
                </a:effectLst>
                <a:latin typeface="Constantia" panose="02030602050306030303" pitchFamily="18" charset="0"/>
              </a:rPr>
              <a:t> </a:t>
            </a:r>
            <a:r>
              <a:rPr lang="el-GR" sz="2400" cap="small" dirty="0" err="1">
                <a:effectLst>
                  <a:outerShdw blurRad="38100" dist="38100" dir="2700000" algn="tl">
                    <a:srgbClr val="000000">
                      <a:alpha val="43137"/>
                    </a:srgbClr>
                  </a:outerShdw>
                </a:effectLst>
                <a:latin typeface="Constantia" panose="02030602050306030303" pitchFamily="18" charset="0"/>
              </a:rPr>
              <a:t>αιτιοτητα</a:t>
            </a:r>
            <a:endParaRPr lang="el-GR" sz="2400" cap="small" dirty="0">
              <a:effectLst>
                <a:outerShdw blurRad="38100" dist="38100" dir="2700000" algn="tl">
                  <a:srgbClr val="000000">
                    <a:alpha val="43137"/>
                  </a:srgbClr>
                </a:outerShdw>
              </a:effectLst>
              <a:latin typeface="Constantia" panose="02030602050306030303" pitchFamily="18" charset="0"/>
            </a:endParaRPr>
          </a:p>
          <a:p>
            <a:pPr marL="342900" indent="-342900" algn="just" eaLnBrk="1">
              <a:buFont typeface="Arial" panose="020B0604020202020204" pitchFamily="34" charset="0"/>
              <a:buChar char="•"/>
              <a:defRPr/>
            </a:pPr>
            <a:endParaRPr lang="el-GR" sz="2400" dirty="0">
              <a:latin typeface="Constantia" panose="02030602050306030303" pitchFamily="18" charset="0"/>
            </a:endParaRPr>
          </a:p>
          <a:p>
            <a:pPr marL="342900" indent="-342900" algn="just" eaLnBrk="1">
              <a:buFont typeface="Arial" panose="020B0604020202020204" pitchFamily="34" charset="0"/>
              <a:buChar char="•"/>
              <a:defRPr/>
            </a:pPr>
            <a:r>
              <a:rPr lang="el-GR" sz="2300" dirty="0">
                <a:latin typeface="Constantia" panose="02030602050306030303" pitchFamily="18" charset="0"/>
              </a:rPr>
              <a:t>Για τον ιστορικό η αιτία είναι κάτι σχετικό. </a:t>
            </a:r>
          </a:p>
          <a:p>
            <a:pPr marL="342900" indent="-342900" algn="just" eaLnBrk="1">
              <a:buFont typeface="Arial" panose="020B0604020202020204" pitchFamily="34" charset="0"/>
              <a:buChar char="•"/>
              <a:defRPr/>
            </a:pPr>
            <a:endParaRPr lang="el-GR" sz="2300" dirty="0">
              <a:latin typeface="Constantia" panose="02030602050306030303" pitchFamily="18" charset="0"/>
            </a:endParaRPr>
          </a:p>
          <a:p>
            <a:pPr marL="342900" indent="-342900" algn="just" eaLnBrk="1">
              <a:buFont typeface="Arial" panose="020B0604020202020204" pitchFamily="34" charset="0"/>
              <a:buChar char="•"/>
              <a:defRPr/>
            </a:pPr>
            <a:r>
              <a:rPr lang="el-GR" sz="2300" dirty="0">
                <a:latin typeface="Constantia" panose="02030602050306030303" pitchFamily="18" charset="0"/>
              </a:rPr>
              <a:t>Σε κάποιες περιπτώσεις το αίτιο είναι κάτι το εντελώς ασήμαντο, ενώ σε άλλες είναι το καθοριστικό.</a:t>
            </a:r>
          </a:p>
          <a:p>
            <a:pPr marL="342900" indent="-342900" algn="just" eaLnBrk="1">
              <a:buFont typeface="Arial" panose="020B0604020202020204" pitchFamily="34" charset="0"/>
              <a:buChar char="•"/>
              <a:defRPr/>
            </a:pPr>
            <a:endParaRPr lang="el-GR" sz="2300" dirty="0">
              <a:latin typeface="Constantia" panose="02030602050306030303" pitchFamily="18" charset="0"/>
            </a:endParaRPr>
          </a:p>
          <a:p>
            <a:pPr marL="342900" indent="-342900" algn="just" eaLnBrk="1">
              <a:buFont typeface="Arial" panose="020B0604020202020204" pitchFamily="34" charset="0"/>
              <a:buChar char="•"/>
              <a:defRPr/>
            </a:pPr>
            <a:r>
              <a:rPr lang="el-GR" sz="2300" dirty="0">
                <a:latin typeface="Constantia" panose="02030602050306030303" pitchFamily="18" charset="0"/>
              </a:rPr>
              <a:t>Συνήθως η χρησιμοποιούμενη ορολογία (αίτια, αφορμές), είναι τελικά ένα </a:t>
            </a:r>
            <a:r>
              <a:rPr lang="el-GR" sz="2300" b="1" dirty="0">
                <a:latin typeface="Constantia" panose="02030602050306030303" pitchFamily="18" charset="0"/>
              </a:rPr>
              <a:t>άθροισμα αιτίων </a:t>
            </a:r>
            <a:r>
              <a:rPr lang="el-GR" sz="2300" dirty="0">
                <a:latin typeface="Constantia" panose="02030602050306030303" pitchFamily="18" charset="0"/>
              </a:rPr>
              <a:t>και μαζί «η σταγόνα που ξεχειλίζει το ποτήρι» (αφορμή) και δημιουργεί τη νέα κατάσταση· αυτή μάλιστα μπορεί να είναι στην ουσία της εντελώς ασήμαντη.</a:t>
            </a:r>
            <a:endParaRPr lang="el-GR" sz="2300" b="1" dirty="0">
              <a:latin typeface="Constantia" panose="02030602050306030303"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355EDEE7-2AB3-4CAF-8978-B9E205E4FFEB}"/>
              </a:ext>
            </a:extLst>
          </p:cNvPr>
          <p:cNvSpPr>
            <a:spLocks noGrp="1"/>
          </p:cNvSpPr>
          <p:nvPr>
            <p:ph type="ctrTitle"/>
          </p:nvPr>
        </p:nvSpPr>
        <p:spPr>
          <a:xfrm>
            <a:off x="4632325" y="-52251"/>
            <a:ext cx="7559675" cy="936848"/>
          </a:xfrm>
        </p:spPr>
        <p:txBody>
          <a:bodyPr rtlCol="0"/>
          <a:lstStyle/>
          <a:p>
            <a:pPr algn="r" eaLnBrk="1" fontAlgn="auto" hangingPunct="1">
              <a:spcAft>
                <a:spcPts val="0"/>
              </a:spcAft>
              <a:defRPr/>
            </a:pPr>
            <a:r>
              <a:rPr lang="el-GR" sz="1200" dirty="0"/>
              <a:t>ΙΕΑ 101</a:t>
            </a:r>
            <a:br>
              <a:rPr lang="el-GR" sz="1200" dirty="0"/>
            </a:br>
            <a:r>
              <a:rPr lang="el-GR" sz="1200" b="1" dirty="0"/>
              <a:t>ΔΙΔΑΚΤΙΚΗ – ΘΕΩΡΙΑ ΚΑΙ ΠΡΑΞΗ ΤΗΣ ΔΙΔΑΣΚΑΛΙΑΣ</a:t>
            </a:r>
            <a:br>
              <a:rPr lang="el-GR" sz="1200" dirty="0"/>
            </a:br>
            <a:r>
              <a:rPr lang="el-GR" sz="1200" dirty="0"/>
              <a:t>Κ. ΑΓΓΕΛΑΚΟΣ – Χ. ΚΟΥΡΓΙΑΝΤΑΚΗΣ</a:t>
            </a:r>
            <a:br>
              <a:rPr lang="el-GR" sz="1200" dirty="0"/>
            </a:br>
            <a:r>
              <a:rPr lang="el-GR" sz="1200" dirty="0"/>
              <a:t>ΥΠΟΧΡΕΩΤΙΚΟ, Η΄ ΕΞΑΜΗΝΟ</a:t>
            </a:r>
            <a:br>
              <a:rPr lang="el-GR" sz="1200" dirty="0"/>
            </a:br>
            <a:r>
              <a:rPr lang="el-GR" sz="1200" dirty="0"/>
              <a:t>5 ECTS</a:t>
            </a:r>
          </a:p>
        </p:txBody>
      </p:sp>
      <p:sp>
        <p:nvSpPr>
          <p:cNvPr id="3" name="2 - Υπότιτλος">
            <a:extLst>
              <a:ext uri="{FF2B5EF4-FFF2-40B4-BE49-F238E27FC236}">
                <a16:creationId xmlns:a16="http://schemas.microsoft.com/office/drawing/2014/main" id="{6828CBD5-DF32-4107-95A9-4E921320B9E3}"/>
              </a:ext>
            </a:extLst>
          </p:cNvPr>
          <p:cNvSpPr>
            <a:spLocks noGrp="1"/>
          </p:cNvSpPr>
          <p:nvPr>
            <p:ph type="subTitle" idx="1"/>
          </p:nvPr>
        </p:nvSpPr>
        <p:spPr>
          <a:xfrm>
            <a:off x="1489167" y="1341438"/>
            <a:ext cx="9222376" cy="4066585"/>
          </a:xfrm>
        </p:spPr>
        <p:txBody>
          <a:bodyPr rtlCol="0">
            <a:noAutofit/>
          </a:bodyPr>
          <a:lstStyle/>
          <a:p>
            <a:pPr indent="363538" algn="l" eaLnBrk="1" fontAlgn="auto" hangingPunct="1">
              <a:spcBef>
                <a:spcPts val="580"/>
              </a:spcBef>
              <a:spcAft>
                <a:spcPts val="0"/>
              </a:spcAft>
              <a:buClr>
                <a:schemeClr val="tx1">
                  <a:lumMod val="85000"/>
                  <a:lumOff val="15000"/>
                </a:schemeClr>
              </a:buClr>
              <a:defRPr/>
            </a:pPr>
            <a:r>
              <a:rPr lang="el-GR" sz="2300" cap="small" dirty="0" err="1">
                <a:effectLst>
                  <a:outerShdw blurRad="38100" dist="38100" dir="2700000" algn="tl">
                    <a:srgbClr val="000000">
                      <a:alpha val="43137"/>
                    </a:srgbClr>
                  </a:outerShdw>
                </a:effectLst>
                <a:latin typeface="Constantia" panose="02030602050306030303" pitchFamily="18" charset="0"/>
              </a:rPr>
              <a:t>Ιςτορικη</a:t>
            </a:r>
            <a:r>
              <a:rPr lang="el-GR" sz="2300" cap="small" dirty="0">
                <a:effectLst>
                  <a:outerShdw blurRad="38100" dist="38100" dir="2700000" algn="tl">
                    <a:srgbClr val="000000">
                      <a:alpha val="43137"/>
                    </a:srgbClr>
                  </a:outerShdw>
                </a:effectLst>
                <a:latin typeface="Constantia" panose="02030602050306030303" pitchFamily="18" charset="0"/>
              </a:rPr>
              <a:t> </a:t>
            </a:r>
            <a:r>
              <a:rPr lang="el-GR" sz="2300" cap="small" dirty="0" err="1">
                <a:effectLst>
                  <a:outerShdw blurRad="38100" dist="38100" dir="2700000" algn="tl">
                    <a:srgbClr val="000000">
                      <a:alpha val="43137"/>
                    </a:srgbClr>
                  </a:outerShdw>
                </a:effectLst>
                <a:latin typeface="Constantia" panose="02030602050306030303" pitchFamily="18" charset="0"/>
              </a:rPr>
              <a:t>αιτιοτητα</a:t>
            </a:r>
            <a:endParaRPr lang="el-GR" sz="2300" cap="small" dirty="0">
              <a:effectLst>
                <a:outerShdw blurRad="38100" dist="38100" dir="2700000" algn="tl">
                  <a:srgbClr val="000000">
                    <a:alpha val="43137"/>
                  </a:srgbClr>
                </a:outerShdw>
              </a:effectLst>
              <a:latin typeface="Constantia" panose="02030602050306030303" pitchFamily="18" charset="0"/>
            </a:endParaRPr>
          </a:p>
          <a:p>
            <a:pPr marL="342900" indent="-342900" algn="just" eaLnBrk="1">
              <a:buFont typeface="Arial" panose="020B0604020202020204" pitchFamily="34" charset="0"/>
              <a:buChar char="•"/>
              <a:defRPr/>
            </a:pPr>
            <a:endParaRPr lang="el-GR" sz="2300" dirty="0">
              <a:latin typeface="Constantia" panose="02030602050306030303" pitchFamily="18" charset="0"/>
            </a:endParaRPr>
          </a:p>
          <a:p>
            <a:pPr marL="342900" indent="-342900" algn="just" eaLnBrk="1">
              <a:buFont typeface="Arial" panose="020B0604020202020204" pitchFamily="34" charset="0"/>
              <a:buChar char="•"/>
              <a:defRPr/>
            </a:pPr>
            <a:r>
              <a:rPr lang="el-GR" sz="2300" dirty="0">
                <a:latin typeface="Constantia" panose="02030602050306030303" pitchFamily="18" charset="0"/>
              </a:rPr>
              <a:t>Η Ιστορία, ως επιστήμη και ως σχολικό διδακτικό αντικείμενο που αναζητά την αλήθεια, θέτει πλέον ως έναν από τους βασικούς στόχους της</a:t>
            </a:r>
          </a:p>
          <a:p>
            <a:pPr marL="800100" lvl="1" indent="-342900" algn="just" eaLnBrk="1">
              <a:buFont typeface="Wingdings" panose="05000000000000000000" pitchFamily="2" charset="2"/>
              <a:buChar char="ü"/>
              <a:defRPr/>
            </a:pPr>
            <a:r>
              <a:rPr lang="el-GR" sz="2300" dirty="0">
                <a:latin typeface="Constantia" panose="02030602050306030303" pitchFamily="18" charset="0"/>
              </a:rPr>
              <a:t>την εξήγηση των ανθρώπινων επιλογών,</a:t>
            </a:r>
          </a:p>
          <a:p>
            <a:pPr marL="800100" lvl="1" indent="-342900" algn="just" eaLnBrk="1">
              <a:buFont typeface="Wingdings" panose="05000000000000000000" pitchFamily="2" charset="2"/>
              <a:buChar char="ü"/>
              <a:defRPr/>
            </a:pPr>
            <a:r>
              <a:rPr lang="el-GR" sz="2300" dirty="0">
                <a:latin typeface="Constantia" panose="02030602050306030303" pitchFamily="18" charset="0"/>
              </a:rPr>
              <a:t>την </a:t>
            </a:r>
            <a:r>
              <a:rPr lang="el-GR" sz="2300" b="1" dirty="0">
                <a:latin typeface="Constantia" panose="02030602050306030303" pitchFamily="18" charset="0"/>
              </a:rPr>
              <a:t>ερμηνευτική προσέγγιση</a:t>
            </a:r>
            <a:r>
              <a:rPr lang="el-GR" sz="2300" dirty="0">
                <a:latin typeface="Constantia" panose="02030602050306030303" pitchFamily="18" charset="0"/>
              </a:rPr>
              <a:t> του παρελθόντος,</a:t>
            </a:r>
          </a:p>
          <a:p>
            <a:pPr marL="800100" lvl="1" indent="-342900" algn="just" eaLnBrk="1">
              <a:buFont typeface="Wingdings" panose="05000000000000000000" pitchFamily="2" charset="2"/>
              <a:buChar char="ü"/>
              <a:defRPr/>
            </a:pPr>
            <a:r>
              <a:rPr lang="el-GR" sz="2300" dirty="0">
                <a:latin typeface="Constantia" panose="02030602050306030303" pitchFamily="18" charset="0"/>
              </a:rPr>
              <a:t>την </a:t>
            </a:r>
            <a:r>
              <a:rPr lang="el-GR" sz="2300" b="1" dirty="0">
                <a:latin typeface="Constantia" panose="02030602050306030303" pitchFamily="18" charset="0"/>
              </a:rPr>
              <a:t>αναζήτηση των όρων</a:t>
            </a:r>
            <a:r>
              <a:rPr lang="el-GR" sz="2300" dirty="0">
                <a:latin typeface="Constantia" panose="02030602050306030303" pitchFamily="18" charset="0"/>
              </a:rPr>
              <a:t> που διαμόρφωσαν την ιστορική πορεία.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54F2DDFC-122C-47A3-AB53-AD65239CB820}"/>
              </a:ext>
            </a:extLst>
          </p:cNvPr>
          <p:cNvSpPr>
            <a:spLocks noGrp="1"/>
          </p:cNvSpPr>
          <p:nvPr>
            <p:ph type="ctrTitle"/>
          </p:nvPr>
        </p:nvSpPr>
        <p:spPr>
          <a:xfrm>
            <a:off x="3675835" y="0"/>
            <a:ext cx="8424862" cy="1080864"/>
          </a:xfrm>
        </p:spPr>
        <p:txBody>
          <a:bodyPr rtlCol="0">
            <a:noAutofit/>
          </a:bodyPr>
          <a:lstStyle/>
          <a:p>
            <a:pPr algn="r" eaLnBrk="1" fontAlgn="auto" hangingPunct="1">
              <a:spcAft>
                <a:spcPts val="0"/>
              </a:spcAft>
              <a:defRPr/>
            </a:pPr>
            <a:r>
              <a:rPr lang="el-GR" sz="1200" dirty="0">
                <a:solidFill>
                  <a:schemeClr val="tx1">
                    <a:lumMod val="85000"/>
                    <a:lumOff val="15000"/>
                  </a:schemeClr>
                </a:solidFill>
              </a:rPr>
              <a:t>ΙΕΑ 101</a:t>
            </a:r>
            <a:br>
              <a:rPr lang="el-GR" sz="1200" dirty="0">
                <a:solidFill>
                  <a:schemeClr val="tx1">
                    <a:lumMod val="85000"/>
                    <a:lumOff val="15000"/>
                  </a:schemeClr>
                </a:solidFill>
              </a:rPr>
            </a:br>
            <a:r>
              <a:rPr lang="el-GR" sz="1200" b="1" dirty="0">
                <a:solidFill>
                  <a:schemeClr val="tx1">
                    <a:lumMod val="85000"/>
                    <a:lumOff val="15000"/>
                  </a:schemeClr>
                </a:solidFill>
              </a:rPr>
              <a:t>ΔΙΔΑΚΤΙΚΗ – ΘΕΩΡΙΑ ΚΑΙ ΠΡΑΞΗ ΤΗΣ ΔΙΔΑΣΚΑΛΙΑΣ</a:t>
            </a:r>
            <a:br>
              <a:rPr lang="el-GR" sz="1200" dirty="0">
                <a:solidFill>
                  <a:schemeClr val="tx1">
                    <a:lumMod val="85000"/>
                    <a:lumOff val="15000"/>
                  </a:schemeClr>
                </a:solidFill>
              </a:rPr>
            </a:br>
            <a:r>
              <a:rPr lang="el-GR" sz="1200" dirty="0">
                <a:solidFill>
                  <a:schemeClr val="tx1">
                    <a:lumMod val="85000"/>
                    <a:lumOff val="15000"/>
                  </a:schemeClr>
                </a:solidFill>
              </a:rPr>
              <a:t>Κ. ΑΓΓΕΛΑΚΟΣ – Χ. ΚΟΥΡΓΙΑΝΤΑΚΗΣ</a:t>
            </a:r>
            <a:br>
              <a:rPr lang="el-GR" sz="1200" dirty="0">
                <a:solidFill>
                  <a:schemeClr val="tx1">
                    <a:lumMod val="85000"/>
                    <a:lumOff val="15000"/>
                  </a:schemeClr>
                </a:solidFill>
              </a:rPr>
            </a:br>
            <a:r>
              <a:rPr lang="el-GR" sz="1200" dirty="0">
                <a:solidFill>
                  <a:schemeClr val="tx1">
                    <a:lumMod val="85000"/>
                    <a:lumOff val="15000"/>
                  </a:schemeClr>
                </a:solidFill>
              </a:rPr>
              <a:t>ΥΠΟΧΡΕΩΤΙΚΟ, Η΄ ΕΞΑΜΗΝΟ</a:t>
            </a:r>
            <a:br>
              <a:rPr lang="el-GR" sz="1200" dirty="0">
                <a:solidFill>
                  <a:schemeClr val="tx1">
                    <a:lumMod val="85000"/>
                    <a:lumOff val="15000"/>
                  </a:schemeClr>
                </a:solidFill>
              </a:rPr>
            </a:br>
            <a:r>
              <a:rPr lang="el-GR" sz="1200" dirty="0">
                <a:solidFill>
                  <a:schemeClr val="tx1">
                    <a:lumMod val="85000"/>
                    <a:lumOff val="15000"/>
                  </a:schemeClr>
                </a:solidFill>
              </a:rPr>
              <a:t>5 ECTS</a:t>
            </a:r>
            <a:endParaRPr lang="el-GR" sz="1100" cap="small" dirty="0">
              <a:solidFill>
                <a:schemeClr val="tx1">
                  <a:lumMod val="85000"/>
                  <a:lumOff val="15000"/>
                </a:schemeClr>
              </a:solidFill>
            </a:endParaRPr>
          </a:p>
        </p:txBody>
      </p:sp>
      <p:sp>
        <p:nvSpPr>
          <p:cNvPr id="3" name="2 - Υπότιτλος">
            <a:extLst>
              <a:ext uri="{FF2B5EF4-FFF2-40B4-BE49-F238E27FC236}">
                <a16:creationId xmlns:a16="http://schemas.microsoft.com/office/drawing/2014/main" id="{0BAB8FD4-100A-47AF-A2CB-ED77AE103582}"/>
              </a:ext>
            </a:extLst>
          </p:cNvPr>
          <p:cNvSpPr>
            <a:spLocks noGrp="1"/>
          </p:cNvSpPr>
          <p:nvPr>
            <p:ph type="subTitle" idx="1"/>
          </p:nvPr>
        </p:nvSpPr>
        <p:spPr>
          <a:xfrm>
            <a:off x="1461331" y="1486969"/>
            <a:ext cx="9098719" cy="3913973"/>
          </a:xfrm>
        </p:spPr>
        <p:txBody>
          <a:bodyPr rtlCol="0">
            <a:noAutofit/>
          </a:bodyPr>
          <a:lstStyle/>
          <a:p>
            <a:pPr indent="363538" algn="l" eaLnBrk="1" fontAlgn="auto" hangingPunct="1">
              <a:spcBef>
                <a:spcPts val="580"/>
              </a:spcBef>
              <a:spcAft>
                <a:spcPts val="0"/>
              </a:spcAft>
              <a:buClr>
                <a:schemeClr val="tx1">
                  <a:lumMod val="85000"/>
                  <a:lumOff val="15000"/>
                </a:schemeClr>
              </a:buClr>
              <a:defRPr/>
            </a:pPr>
            <a:r>
              <a:rPr lang="el-GR" sz="2400" cap="small" dirty="0" err="1">
                <a:solidFill>
                  <a:schemeClr val="bg1"/>
                </a:solidFill>
                <a:latin typeface="SKAtticaOldStylePolUniW" panose="02040502050505030304" pitchFamily="18" charset="0"/>
              </a:rPr>
              <a:t>Ιςτορικη</a:t>
            </a:r>
            <a:r>
              <a:rPr lang="el-GR" sz="2400" cap="small" dirty="0">
                <a:solidFill>
                  <a:schemeClr val="bg1"/>
                </a:solidFill>
                <a:latin typeface="SKAtticaOldStylePolUniW" panose="02040502050505030304" pitchFamily="18" charset="0"/>
              </a:rPr>
              <a:t> </a:t>
            </a:r>
            <a:r>
              <a:rPr lang="el-GR" sz="2400" cap="small" dirty="0" err="1">
                <a:solidFill>
                  <a:schemeClr val="bg1"/>
                </a:solidFill>
                <a:latin typeface="SKAtticaOldStylePolUniW" panose="02040502050505030304" pitchFamily="18" charset="0"/>
              </a:rPr>
              <a:t>εξηγηςη</a:t>
            </a:r>
            <a:endParaRPr lang="el-GR" sz="2400" cap="small" dirty="0">
              <a:solidFill>
                <a:schemeClr val="bg1"/>
              </a:solidFill>
              <a:latin typeface="SKAtticaOldStylePolUniW" panose="02040502050505030304" pitchFamily="18" charset="0"/>
            </a:endParaRPr>
          </a:p>
          <a:p>
            <a:pPr algn="l" eaLnBrk="1" fontAlgn="auto" hangingPunct="1">
              <a:spcBef>
                <a:spcPts val="580"/>
              </a:spcBef>
              <a:spcAft>
                <a:spcPts val="0"/>
              </a:spcAft>
              <a:buClr>
                <a:schemeClr val="tx1">
                  <a:lumMod val="85000"/>
                  <a:lumOff val="15000"/>
                </a:schemeClr>
              </a:buClr>
              <a:defRPr/>
            </a:pPr>
            <a:endParaRPr lang="el-GR" sz="1900" cap="small" dirty="0">
              <a:solidFill>
                <a:schemeClr val="bg1"/>
              </a:solidFill>
              <a:latin typeface="Corbel" panose="020B0503020204020204" pitchFamily="34" charset="0"/>
            </a:endParaRPr>
          </a:p>
          <a:p>
            <a:pPr algn="l" eaLnBrk="1" fontAlgn="auto" hangingPunct="1">
              <a:spcBef>
                <a:spcPts val="580"/>
              </a:spcBef>
              <a:spcAft>
                <a:spcPts val="0"/>
              </a:spcAft>
              <a:buClr>
                <a:schemeClr val="tx1">
                  <a:lumMod val="85000"/>
                  <a:lumOff val="15000"/>
                </a:schemeClr>
              </a:buClr>
              <a:defRPr/>
            </a:pPr>
            <a:r>
              <a:rPr lang="el-GR" sz="1900" dirty="0">
                <a:solidFill>
                  <a:schemeClr val="bg1"/>
                </a:solidFill>
                <a:latin typeface="SKAtticaOldStylePolUniW" panose="02040502050505030304" pitchFamily="18" charset="0"/>
              </a:rPr>
              <a:t>* Η Ιστορία γίνεται επιστήμη </a:t>
            </a:r>
            <a:r>
              <a:rPr lang="el-GR" sz="1900" b="1" u="sng" dirty="0">
                <a:solidFill>
                  <a:schemeClr val="bg1"/>
                </a:solidFill>
                <a:latin typeface="SKAtticaOldStylePolUniW" panose="02040502050505030304" pitchFamily="18" charset="0"/>
              </a:rPr>
              <a:t>από τη στιγμή που αρχίζει να ερμηνεύει</a:t>
            </a:r>
            <a:r>
              <a:rPr lang="el-GR" sz="1900" dirty="0">
                <a:solidFill>
                  <a:schemeClr val="bg1"/>
                </a:solidFill>
                <a:latin typeface="SKAtticaOldStylePolUniW" panose="02040502050505030304" pitchFamily="18" charset="0"/>
              </a:rPr>
              <a:t>, αντί απλώς να περιγράφει.</a:t>
            </a:r>
          </a:p>
          <a:p>
            <a:pPr algn="l" eaLnBrk="1" fontAlgn="auto" hangingPunct="1">
              <a:spcBef>
                <a:spcPts val="580"/>
              </a:spcBef>
              <a:spcAft>
                <a:spcPts val="0"/>
              </a:spcAft>
              <a:buClr>
                <a:schemeClr val="tx1">
                  <a:lumMod val="85000"/>
                  <a:lumOff val="15000"/>
                </a:schemeClr>
              </a:buClr>
              <a:defRPr/>
            </a:pPr>
            <a:endParaRPr lang="el-GR" sz="1900" dirty="0">
              <a:solidFill>
                <a:schemeClr val="bg1"/>
              </a:solidFill>
              <a:latin typeface="SKAtticaOldStylePolUniW" panose="02040502050505030304" pitchFamily="18" charset="0"/>
            </a:endParaRPr>
          </a:p>
          <a:p>
            <a:pPr algn="l" eaLnBrk="1" fontAlgn="auto" hangingPunct="1">
              <a:spcBef>
                <a:spcPts val="580"/>
              </a:spcBef>
              <a:spcAft>
                <a:spcPts val="0"/>
              </a:spcAft>
              <a:buClr>
                <a:schemeClr val="tx1">
                  <a:lumMod val="85000"/>
                  <a:lumOff val="15000"/>
                </a:schemeClr>
              </a:buClr>
              <a:defRPr/>
            </a:pPr>
            <a:r>
              <a:rPr lang="el-GR" sz="1900" dirty="0">
                <a:solidFill>
                  <a:schemeClr val="bg1"/>
                </a:solidFill>
                <a:latin typeface="SKAtticaOldStylePolUniW" panose="02040502050505030304" pitchFamily="18" charset="0"/>
              </a:rPr>
              <a:t>* Η ερμηνεία δεν είναι δυνατή χωρίς την </a:t>
            </a:r>
            <a:r>
              <a:rPr lang="el-GR" sz="1900" b="1" dirty="0">
                <a:solidFill>
                  <a:schemeClr val="bg1"/>
                </a:solidFill>
                <a:effectLst>
                  <a:outerShdw blurRad="38100" dist="38100" dir="2700000" algn="tl">
                    <a:srgbClr val="000000">
                      <a:alpha val="43137"/>
                    </a:srgbClr>
                  </a:outerShdw>
                </a:effectLst>
                <a:latin typeface="SKAtticaOldStylePolUniW" panose="02040502050505030304" pitchFamily="18" charset="0"/>
              </a:rPr>
              <a:t>κριτική προσέγγιση </a:t>
            </a:r>
            <a:r>
              <a:rPr lang="el-GR" sz="1900" dirty="0">
                <a:solidFill>
                  <a:schemeClr val="bg1"/>
                </a:solidFill>
                <a:latin typeface="SKAtticaOldStylePolUniW" panose="02040502050505030304" pitchFamily="18" charset="0"/>
              </a:rPr>
              <a:t>και τη </a:t>
            </a:r>
            <a:r>
              <a:rPr lang="el-GR" sz="1900" b="1" dirty="0">
                <a:solidFill>
                  <a:schemeClr val="bg1"/>
                </a:solidFill>
                <a:effectLst>
                  <a:outerShdw blurRad="38100" dist="38100" dir="2700000" algn="tl">
                    <a:srgbClr val="000000">
                      <a:alpha val="43137"/>
                    </a:srgbClr>
                  </a:outerShdw>
                </a:effectLst>
                <a:latin typeface="SKAtticaOldStylePolUniW" panose="02040502050505030304" pitchFamily="18" charset="0"/>
              </a:rPr>
              <a:t>σύγκριση</a:t>
            </a:r>
            <a:r>
              <a:rPr lang="el-GR" sz="1900" dirty="0">
                <a:solidFill>
                  <a:schemeClr val="bg1"/>
                </a:solidFill>
                <a:latin typeface="SKAtticaOldStylePolUniW" panose="02040502050505030304" pitchFamily="18" charset="0"/>
              </a:rPr>
              <a:t>, παρότι ο ιστορικός οφείλει να δίνει την πρέπουσα σημασία στη μοναδικότητα και στην ατομικότητα των ιστορικών φαινομένων.</a:t>
            </a:r>
          </a:p>
          <a:p>
            <a:pPr algn="l" eaLnBrk="1" fontAlgn="auto" hangingPunct="1">
              <a:spcBef>
                <a:spcPts val="580"/>
              </a:spcBef>
              <a:spcAft>
                <a:spcPts val="0"/>
              </a:spcAft>
              <a:buClr>
                <a:schemeClr val="tx1">
                  <a:lumMod val="85000"/>
                  <a:lumOff val="15000"/>
                </a:schemeClr>
              </a:buClr>
              <a:defRPr/>
            </a:pPr>
            <a:endParaRPr lang="el-GR" sz="1900" dirty="0">
              <a:solidFill>
                <a:schemeClr val="bg1"/>
              </a:solidFill>
              <a:latin typeface="SKAtticaOldStylePolUniW" panose="02040502050505030304" pitchFamily="18" charset="0"/>
            </a:endParaRPr>
          </a:p>
          <a:p>
            <a:pPr algn="l" eaLnBrk="1" fontAlgn="auto" hangingPunct="1">
              <a:spcBef>
                <a:spcPts val="580"/>
              </a:spcBef>
              <a:spcAft>
                <a:spcPts val="0"/>
              </a:spcAft>
              <a:buClr>
                <a:schemeClr val="tx1">
                  <a:lumMod val="85000"/>
                  <a:lumOff val="15000"/>
                </a:schemeClr>
              </a:buClr>
              <a:defRPr/>
            </a:pPr>
            <a:r>
              <a:rPr lang="el-GR" sz="1900" dirty="0">
                <a:solidFill>
                  <a:schemeClr val="bg1"/>
                </a:solidFill>
                <a:latin typeface="SKAtticaOldStylePolUniW" panose="02040502050505030304" pitchFamily="18" charset="0"/>
              </a:rPr>
              <a:t>* Στην προσπάθεια να ερμηνεύσει το παρελθόν απαιτείται η λογική και η αποφυγή (όσο είναι δυνατό) του </a:t>
            </a:r>
            <a:r>
              <a:rPr lang="el-GR" sz="1900" b="1" u="sng" dirty="0">
                <a:solidFill>
                  <a:schemeClr val="bg1"/>
                </a:solidFill>
                <a:latin typeface="SKAtticaOldStylePolUniW" panose="02040502050505030304" pitchFamily="18" charset="0"/>
              </a:rPr>
              <a:t>συναισθηματισμού</a:t>
            </a:r>
            <a:r>
              <a:rPr lang="el-GR" sz="1900" dirty="0">
                <a:solidFill>
                  <a:schemeClr val="bg1"/>
                </a:solidFill>
                <a:latin typeface="SKAtticaOldStylePolUniW" panose="02040502050505030304" pitchFamily="18" charset="0"/>
              </a:rPr>
              <a:t> και της </a:t>
            </a:r>
            <a:r>
              <a:rPr lang="el-GR" sz="1900" b="1" u="sng" dirty="0">
                <a:solidFill>
                  <a:schemeClr val="bg1"/>
                </a:solidFill>
                <a:latin typeface="SKAtticaOldStylePolUniW" panose="02040502050505030304" pitchFamily="18" charset="0"/>
              </a:rPr>
              <a:t>ηθικολογίας</a:t>
            </a:r>
            <a:r>
              <a:rPr lang="el-GR" sz="1900" dirty="0">
                <a:solidFill>
                  <a:schemeClr val="bg1"/>
                </a:solidFill>
                <a:latin typeface="SKAtticaOldStylePolUniW" panose="02040502050505030304" pitchFamily="18" charset="0"/>
              </a:rPr>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2C05EC84-F2EF-4D50-895E-D75801205CC5}"/>
              </a:ext>
            </a:extLst>
          </p:cNvPr>
          <p:cNvSpPr>
            <a:spLocks noGrp="1"/>
          </p:cNvSpPr>
          <p:nvPr>
            <p:ph type="ctrTitle"/>
          </p:nvPr>
        </p:nvSpPr>
        <p:spPr>
          <a:xfrm>
            <a:off x="4086033" y="71528"/>
            <a:ext cx="7991475" cy="936625"/>
          </a:xfrm>
        </p:spPr>
        <p:txBody>
          <a:bodyPr rtlCol="0">
            <a:noAutofit/>
          </a:bodyPr>
          <a:lstStyle/>
          <a:p>
            <a:pPr algn="r" eaLnBrk="1" fontAlgn="auto" hangingPunct="1">
              <a:spcAft>
                <a:spcPts val="0"/>
              </a:spcAft>
              <a:defRPr/>
            </a:pPr>
            <a:r>
              <a:rPr lang="el-GR" sz="1100" dirty="0"/>
              <a:t>ΙΕΑ 101</a:t>
            </a:r>
            <a:br>
              <a:rPr lang="el-GR" sz="1100" dirty="0"/>
            </a:br>
            <a:r>
              <a:rPr lang="el-GR" sz="1100" b="1" dirty="0"/>
              <a:t>ΔΙΔΑΚΤΙΚΗ – ΘΕΩΡΙΑ ΚΑΙ ΠΡΑΞΗ ΤΗΣ ΔΙΔΑΣΚΑΛΙΑΣ</a:t>
            </a:r>
            <a:br>
              <a:rPr lang="el-GR" sz="1100" dirty="0"/>
            </a:br>
            <a:r>
              <a:rPr lang="el-GR" sz="1100" dirty="0"/>
              <a:t>Κ. ΑΓΓΕΛΑΚΟΣ – Χ. ΚΟΥΡΓΙΑΝΤΑΚΗΣ</a:t>
            </a:r>
            <a:br>
              <a:rPr lang="el-GR" sz="1100" dirty="0"/>
            </a:br>
            <a:r>
              <a:rPr lang="el-GR" sz="1100" dirty="0"/>
              <a:t>ΥΠΟΧΡΕΩΤΙΚΟ, Η΄ ΕΞΑΜΗΝΟ</a:t>
            </a:r>
            <a:br>
              <a:rPr lang="el-GR" sz="1100" dirty="0"/>
            </a:br>
            <a:r>
              <a:rPr lang="el-GR" sz="1100" dirty="0"/>
              <a:t>5 ECTS</a:t>
            </a:r>
            <a:endParaRPr lang="el-GR" sz="1100" cap="small" dirty="0"/>
          </a:p>
        </p:txBody>
      </p:sp>
      <p:sp>
        <p:nvSpPr>
          <p:cNvPr id="3" name="2 - Υπότιτλος">
            <a:extLst>
              <a:ext uri="{FF2B5EF4-FFF2-40B4-BE49-F238E27FC236}">
                <a16:creationId xmlns:a16="http://schemas.microsoft.com/office/drawing/2014/main" id="{5505C95F-4FD2-4656-B3AE-94E5FFA77A51}"/>
              </a:ext>
            </a:extLst>
          </p:cNvPr>
          <p:cNvSpPr>
            <a:spLocks noGrp="1"/>
          </p:cNvSpPr>
          <p:nvPr>
            <p:ph type="subTitle" idx="1"/>
          </p:nvPr>
        </p:nvSpPr>
        <p:spPr>
          <a:xfrm>
            <a:off x="1538242" y="1341439"/>
            <a:ext cx="9178183" cy="4042412"/>
          </a:xfrm>
        </p:spPr>
        <p:txBody>
          <a:bodyPr rtlCol="0">
            <a:noAutofit/>
          </a:bodyPr>
          <a:lstStyle/>
          <a:p>
            <a:pPr indent="363538" algn="l" eaLnBrk="1" fontAlgn="auto" hangingPunct="1">
              <a:spcBef>
                <a:spcPts val="580"/>
              </a:spcBef>
              <a:spcAft>
                <a:spcPts val="0"/>
              </a:spcAft>
              <a:buClr>
                <a:schemeClr val="tx1">
                  <a:lumMod val="85000"/>
                  <a:lumOff val="15000"/>
                </a:schemeClr>
              </a:buClr>
              <a:defRPr/>
            </a:pPr>
            <a:r>
              <a:rPr lang="el-GR" sz="2000" cap="small" dirty="0" err="1">
                <a:effectLst>
                  <a:outerShdw blurRad="38100" dist="38100" dir="2700000" algn="tl">
                    <a:srgbClr val="000000">
                      <a:alpha val="43137"/>
                    </a:srgbClr>
                  </a:outerShdw>
                </a:effectLst>
                <a:latin typeface="Constantia" panose="02030602050306030303" pitchFamily="18" charset="0"/>
              </a:rPr>
              <a:t>Ιςτορικη</a:t>
            </a:r>
            <a:r>
              <a:rPr lang="el-GR" sz="2000" cap="small" dirty="0">
                <a:effectLst>
                  <a:outerShdw blurRad="38100" dist="38100" dir="2700000" algn="tl">
                    <a:srgbClr val="000000">
                      <a:alpha val="43137"/>
                    </a:srgbClr>
                  </a:outerShdw>
                </a:effectLst>
                <a:latin typeface="Constantia" panose="02030602050306030303" pitchFamily="18" charset="0"/>
              </a:rPr>
              <a:t> </a:t>
            </a:r>
            <a:r>
              <a:rPr lang="el-GR" sz="2000" cap="small" dirty="0" err="1">
                <a:effectLst>
                  <a:outerShdw blurRad="38100" dist="38100" dir="2700000" algn="tl">
                    <a:srgbClr val="000000">
                      <a:alpha val="43137"/>
                    </a:srgbClr>
                  </a:outerShdw>
                </a:effectLst>
                <a:latin typeface="Constantia" panose="02030602050306030303" pitchFamily="18" charset="0"/>
              </a:rPr>
              <a:t>ςημαντικοτητα</a:t>
            </a:r>
            <a:endParaRPr lang="el-GR" sz="2000" cap="small" dirty="0">
              <a:effectLst>
                <a:outerShdw blurRad="38100" dist="38100" dir="2700000" algn="tl">
                  <a:srgbClr val="000000">
                    <a:alpha val="43137"/>
                  </a:srgbClr>
                </a:outerShdw>
              </a:effectLst>
              <a:latin typeface="Constantia" panose="02030602050306030303" pitchFamily="18" charset="0"/>
            </a:endParaRPr>
          </a:p>
          <a:p>
            <a:pPr indent="363538" algn="l" eaLnBrk="1" fontAlgn="auto" hangingPunct="1">
              <a:spcBef>
                <a:spcPts val="580"/>
              </a:spcBef>
              <a:spcAft>
                <a:spcPts val="0"/>
              </a:spcAft>
              <a:buClr>
                <a:schemeClr val="tx1">
                  <a:lumMod val="85000"/>
                  <a:lumOff val="15000"/>
                </a:schemeClr>
              </a:buClr>
              <a:defRPr/>
            </a:pPr>
            <a:endParaRPr lang="el-GR" sz="2000" cap="none" dirty="0">
              <a:solidFill>
                <a:schemeClr val="bg1">
                  <a:lumMod val="50000"/>
                </a:schemeClr>
              </a:solidFill>
              <a:latin typeface="Constantia" panose="02030602050306030303" pitchFamily="18" charset="0"/>
            </a:endParaRPr>
          </a:p>
          <a:p>
            <a:pPr indent="363538" algn="l" eaLnBrk="1" fontAlgn="auto" hangingPunct="1">
              <a:spcBef>
                <a:spcPts val="580"/>
              </a:spcBef>
              <a:spcAft>
                <a:spcPts val="0"/>
              </a:spcAft>
              <a:buClr>
                <a:schemeClr val="tx1">
                  <a:lumMod val="85000"/>
                  <a:lumOff val="15000"/>
                </a:schemeClr>
              </a:buClr>
              <a:defRPr/>
            </a:pPr>
            <a:r>
              <a:rPr lang="el-GR" sz="1800" cap="none" dirty="0">
                <a:latin typeface="Constantia" panose="02030602050306030303" pitchFamily="18" charset="0"/>
              </a:rPr>
              <a:t>Η έννοια αυτή αναφέρεται στον </a:t>
            </a:r>
            <a:r>
              <a:rPr lang="el-GR" sz="1800" b="1" cap="none" dirty="0">
                <a:latin typeface="Constantia" panose="02030602050306030303" pitchFamily="18" charset="0"/>
              </a:rPr>
              <a:t>τρόπο με τον οποίο αξιολογούνται τα ιστορικά γεγονότα </a:t>
            </a:r>
            <a:r>
              <a:rPr lang="el-GR" sz="1800" cap="none" dirty="0">
                <a:latin typeface="Constantia" panose="02030602050306030303" pitchFamily="18" charset="0"/>
              </a:rPr>
              <a:t>και ανιχνεύεται το πώς, από ποιον και με ποιο κριτήριο καθορίζεται κάθε φορά ο βαθμός σημαντικότητάς τους.</a:t>
            </a:r>
          </a:p>
          <a:p>
            <a:pPr indent="363538" algn="l" eaLnBrk="1" fontAlgn="auto" hangingPunct="1">
              <a:spcBef>
                <a:spcPts val="580"/>
              </a:spcBef>
              <a:spcAft>
                <a:spcPts val="0"/>
              </a:spcAft>
              <a:buClr>
                <a:schemeClr val="tx1">
                  <a:lumMod val="85000"/>
                  <a:lumOff val="15000"/>
                </a:schemeClr>
              </a:buClr>
              <a:defRPr/>
            </a:pPr>
            <a:endParaRPr lang="el-GR" sz="1800" cap="none" dirty="0">
              <a:latin typeface="Constantia" panose="02030602050306030303" pitchFamily="18" charset="0"/>
            </a:endParaRPr>
          </a:p>
          <a:p>
            <a:pPr indent="363538" algn="l" eaLnBrk="1" fontAlgn="auto" hangingPunct="1">
              <a:spcBef>
                <a:spcPts val="580"/>
              </a:spcBef>
              <a:spcAft>
                <a:spcPts val="0"/>
              </a:spcAft>
              <a:buClr>
                <a:schemeClr val="tx1">
                  <a:lumMod val="85000"/>
                  <a:lumOff val="15000"/>
                </a:schemeClr>
              </a:buClr>
              <a:defRPr/>
            </a:pPr>
            <a:r>
              <a:rPr lang="el-GR" sz="1800" cap="none" dirty="0">
                <a:latin typeface="Constantia" panose="02030602050306030303" pitchFamily="18" charset="0"/>
              </a:rPr>
              <a:t>Οι μαθητές πρέπει να κατανοήσουν ότι </a:t>
            </a:r>
            <a:r>
              <a:rPr lang="el-GR" sz="1800" b="1" cap="none" dirty="0">
                <a:latin typeface="Constantia" panose="02030602050306030303" pitchFamily="18" charset="0"/>
              </a:rPr>
              <a:t>η σημαντικότητα στην Ιστορία αποδίδεται (αναγκαστικά) από ανθρώπους του παρόντος</a:t>
            </a:r>
            <a:r>
              <a:rPr lang="el-GR" sz="1800" cap="none" dirty="0">
                <a:latin typeface="Constantia" panose="02030602050306030303" pitchFamily="18" charset="0"/>
              </a:rPr>
              <a:t>, για καταστάσεις, γεγονότα και πρόσωπα του παρελθόντος.</a:t>
            </a:r>
          </a:p>
          <a:p>
            <a:pPr indent="363538" algn="l" eaLnBrk="1" fontAlgn="auto" hangingPunct="1">
              <a:spcBef>
                <a:spcPts val="580"/>
              </a:spcBef>
              <a:spcAft>
                <a:spcPts val="0"/>
              </a:spcAft>
              <a:buClr>
                <a:schemeClr val="tx1">
                  <a:lumMod val="85000"/>
                  <a:lumOff val="15000"/>
                </a:schemeClr>
              </a:buClr>
              <a:defRPr/>
            </a:pPr>
            <a:endParaRPr lang="el-GR" sz="1800" cap="none" dirty="0">
              <a:latin typeface="Constantia" panose="02030602050306030303" pitchFamily="18" charset="0"/>
            </a:endParaRPr>
          </a:p>
          <a:p>
            <a:pPr indent="363538" algn="l" eaLnBrk="1" fontAlgn="auto" hangingPunct="1">
              <a:spcBef>
                <a:spcPts val="580"/>
              </a:spcBef>
              <a:spcAft>
                <a:spcPts val="0"/>
              </a:spcAft>
              <a:buClr>
                <a:schemeClr val="tx1">
                  <a:lumMod val="85000"/>
                  <a:lumOff val="15000"/>
                </a:schemeClr>
              </a:buClr>
              <a:defRPr/>
            </a:pPr>
            <a:r>
              <a:rPr lang="el-GR" sz="1800" cap="none" dirty="0">
                <a:latin typeface="Constantia" panose="02030602050306030303" pitchFamily="18" charset="0"/>
              </a:rPr>
              <a:t>Έτσι, το τι είναι τελικά σημαντικό στην Ιστορία μπορεί να αλλάζει, ανάλογα με τη σχέση ανάμεσα στα γεγονότα, ανάλογα με τις ερμηνείες, τις χρονολογικές κλίμακες, τα </a:t>
            </a:r>
            <a:r>
              <a:rPr lang="el-GR" sz="1800" cap="none" dirty="0" err="1">
                <a:latin typeface="Constantia" panose="02030602050306030303" pitchFamily="18" charset="0"/>
              </a:rPr>
              <a:t>χωροχρονικά</a:t>
            </a:r>
            <a:r>
              <a:rPr lang="el-GR" sz="1800" cap="none" dirty="0">
                <a:latin typeface="Constantia" panose="02030602050306030303" pitchFamily="18" charset="0"/>
              </a:rPr>
              <a:t> πλαίσια κ.λπ.</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349E1066-4869-43BA-9633-515EF7776EA9}"/>
              </a:ext>
            </a:extLst>
          </p:cNvPr>
          <p:cNvSpPr>
            <a:spLocks noGrp="1"/>
          </p:cNvSpPr>
          <p:nvPr>
            <p:ph type="ctrTitle"/>
          </p:nvPr>
        </p:nvSpPr>
        <p:spPr>
          <a:xfrm>
            <a:off x="4401084" y="0"/>
            <a:ext cx="4061554" cy="1009650"/>
          </a:xfrm>
        </p:spPr>
        <p:txBody>
          <a:bodyPr rtlCol="0"/>
          <a:lstStyle/>
          <a:p>
            <a:pPr eaLnBrk="1" fontAlgn="auto" hangingPunct="1">
              <a:spcAft>
                <a:spcPts val="0"/>
              </a:spcAft>
              <a:defRPr/>
            </a:pPr>
            <a:r>
              <a:rPr lang="el-GR" sz="1100" dirty="0">
                <a:solidFill>
                  <a:schemeClr val="bg1"/>
                </a:solidFill>
              </a:rPr>
              <a:t>ΙΕΑ 101</a:t>
            </a:r>
            <a:br>
              <a:rPr lang="el-GR" sz="1100" dirty="0">
                <a:solidFill>
                  <a:schemeClr val="bg1"/>
                </a:solidFill>
              </a:rPr>
            </a:br>
            <a:r>
              <a:rPr lang="el-GR" sz="1100" b="1" dirty="0">
                <a:solidFill>
                  <a:schemeClr val="bg1"/>
                </a:solidFill>
              </a:rPr>
              <a:t>ΔΙΔΑΚΤΙΚΗ – ΘΕΩΡΙΑ ΚΑΙ ΠΡΑΞΗ ΤΗΣ ΔΙΔΑΣΚΑΛΙΑΣ</a:t>
            </a:r>
            <a:br>
              <a:rPr lang="el-GR" sz="1100" dirty="0">
                <a:solidFill>
                  <a:schemeClr val="bg1"/>
                </a:solidFill>
              </a:rPr>
            </a:br>
            <a:r>
              <a:rPr lang="el-GR" sz="1100" dirty="0">
                <a:solidFill>
                  <a:schemeClr val="bg1"/>
                </a:solidFill>
              </a:rPr>
              <a:t>Κ. ΑΓΓΕΛΑΚΟΣ – Χ. ΚΟΥΡΓΙΑΝΤΑΚΗΣ</a:t>
            </a:r>
            <a:br>
              <a:rPr lang="el-GR" sz="1100" dirty="0">
                <a:solidFill>
                  <a:schemeClr val="bg1"/>
                </a:solidFill>
              </a:rPr>
            </a:br>
            <a:r>
              <a:rPr lang="el-GR" sz="1100" dirty="0">
                <a:solidFill>
                  <a:schemeClr val="bg1"/>
                </a:solidFill>
              </a:rPr>
              <a:t>ΥΠΟΧΡΕΩΤΙΚΟ, Η΄ ΕΞΑΜΗΝΟ</a:t>
            </a:r>
            <a:br>
              <a:rPr lang="el-GR" sz="1100" dirty="0">
                <a:solidFill>
                  <a:schemeClr val="bg1"/>
                </a:solidFill>
              </a:rPr>
            </a:br>
            <a:r>
              <a:rPr lang="el-GR" sz="1100" dirty="0">
                <a:solidFill>
                  <a:schemeClr val="bg1"/>
                </a:solidFill>
              </a:rPr>
              <a:t>5 ECTS</a:t>
            </a:r>
            <a:endParaRPr lang="el-GR" sz="1050" cap="small" dirty="0">
              <a:solidFill>
                <a:schemeClr val="bg1"/>
              </a:solidFill>
            </a:endParaRPr>
          </a:p>
        </p:txBody>
      </p:sp>
      <p:sp>
        <p:nvSpPr>
          <p:cNvPr id="3" name="2 - Υπότιτλος">
            <a:extLst>
              <a:ext uri="{FF2B5EF4-FFF2-40B4-BE49-F238E27FC236}">
                <a16:creationId xmlns:a16="http://schemas.microsoft.com/office/drawing/2014/main" id="{67E54DA2-2262-4EF8-A990-B9C82616CD12}"/>
              </a:ext>
            </a:extLst>
          </p:cNvPr>
          <p:cNvSpPr>
            <a:spLocks noGrp="1"/>
          </p:cNvSpPr>
          <p:nvPr>
            <p:ph type="subTitle" idx="1"/>
          </p:nvPr>
        </p:nvSpPr>
        <p:spPr>
          <a:xfrm>
            <a:off x="1495514" y="1452784"/>
            <a:ext cx="9212366" cy="3982341"/>
          </a:xfrm>
        </p:spPr>
        <p:txBody>
          <a:bodyPr rtlCol="0">
            <a:noAutofit/>
          </a:bodyPr>
          <a:lstStyle/>
          <a:p>
            <a:pPr indent="363538" algn="l" eaLnBrk="1" fontAlgn="auto" hangingPunct="1">
              <a:spcBef>
                <a:spcPts val="580"/>
              </a:spcBef>
              <a:spcAft>
                <a:spcPts val="0"/>
              </a:spcAft>
              <a:buClr>
                <a:schemeClr val="tx1">
                  <a:lumMod val="85000"/>
                  <a:lumOff val="15000"/>
                </a:schemeClr>
              </a:buClr>
              <a:defRPr/>
            </a:pPr>
            <a:r>
              <a:rPr lang="el-GR" sz="2200" cap="small" dirty="0" err="1">
                <a:solidFill>
                  <a:schemeClr val="tx1"/>
                </a:solidFill>
                <a:latin typeface="SKGentiumPolUni_W" panose="02040502050505030304" pitchFamily="18" charset="0"/>
              </a:rPr>
              <a:t>Ιςτορικη</a:t>
            </a:r>
            <a:r>
              <a:rPr lang="el-GR" sz="2200" cap="small" dirty="0">
                <a:solidFill>
                  <a:schemeClr val="tx1"/>
                </a:solidFill>
                <a:latin typeface="SKGentiumPolUni_W" panose="02040502050505030304" pitchFamily="18" charset="0"/>
              </a:rPr>
              <a:t> </a:t>
            </a:r>
            <a:r>
              <a:rPr lang="el-GR" sz="2200" cap="small" dirty="0" err="1">
                <a:solidFill>
                  <a:schemeClr val="tx1"/>
                </a:solidFill>
                <a:latin typeface="SKGentiumPolUni_W" panose="02040502050505030304" pitchFamily="18" charset="0"/>
              </a:rPr>
              <a:t>κατανοηςη</a:t>
            </a:r>
            <a:endParaRPr lang="el-GR" sz="2200" cap="small" dirty="0">
              <a:solidFill>
                <a:schemeClr val="tx1"/>
              </a:solidFill>
              <a:latin typeface="SKGentiumPolUni_W" panose="02040502050505030304" pitchFamily="18" charset="0"/>
            </a:endParaRPr>
          </a:p>
          <a:p>
            <a:pPr indent="363538" algn="l" eaLnBrk="1" fontAlgn="auto" hangingPunct="1">
              <a:spcBef>
                <a:spcPts val="580"/>
              </a:spcBef>
              <a:spcAft>
                <a:spcPts val="0"/>
              </a:spcAft>
              <a:buClr>
                <a:schemeClr val="tx1">
                  <a:lumMod val="85000"/>
                  <a:lumOff val="15000"/>
                </a:schemeClr>
              </a:buClr>
              <a:defRPr/>
            </a:pPr>
            <a:endParaRPr lang="el-GR" sz="2200" dirty="0">
              <a:solidFill>
                <a:schemeClr val="tx1"/>
              </a:solidFill>
              <a:latin typeface="SKGentiumPolUni_W" panose="02040502050505030304" pitchFamily="18" charset="0"/>
            </a:endParaRPr>
          </a:p>
          <a:p>
            <a:pPr indent="363538" algn="l" eaLnBrk="1" fontAlgn="auto" hangingPunct="1">
              <a:spcBef>
                <a:spcPts val="580"/>
              </a:spcBef>
              <a:spcAft>
                <a:spcPts val="0"/>
              </a:spcAft>
              <a:buClr>
                <a:schemeClr val="tx1">
                  <a:lumMod val="85000"/>
                  <a:lumOff val="15000"/>
                </a:schemeClr>
              </a:buClr>
              <a:defRPr/>
            </a:pPr>
            <a:r>
              <a:rPr lang="el-GR" sz="2100" dirty="0">
                <a:solidFill>
                  <a:schemeClr val="tx1"/>
                </a:solidFill>
                <a:latin typeface="SKGentiumPolUni_W" panose="02040502050505030304" pitchFamily="18" charset="0"/>
              </a:rPr>
              <a:t>Στην Ιστορία κατανόηση σημαίνει</a:t>
            </a:r>
          </a:p>
          <a:p>
            <a:pPr marL="641350" algn="l" eaLnBrk="1" fontAlgn="auto" hangingPunct="1">
              <a:spcBef>
                <a:spcPts val="580"/>
              </a:spcBef>
              <a:spcAft>
                <a:spcPts val="0"/>
              </a:spcAft>
              <a:buClr>
                <a:srgbClr val="3366FF"/>
              </a:buClr>
              <a:defRPr/>
            </a:pPr>
            <a:r>
              <a:rPr lang="el-GR" sz="2100" b="1" dirty="0">
                <a:solidFill>
                  <a:schemeClr val="tx1"/>
                </a:solidFill>
                <a:latin typeface="SKGentiumPolUni_W" panose="02040502050505030304" pitchFamily="18" charset="0"/>
              </a:rPr>
              <a:t>* διείσδυση στις δομικές σχέσεις της ιστορικής εξέλιξης</a:t>
            </a:r>
            <a:r>
              <a:rPr lang="el-GR" sz="2100" dirty="0">
                <a:solidFill>
                  <a:schemeClr val="tx1"/>
                </a:solidFill>
                <a:latin typeface="SKGentiumPolUni_W" panose="02040502050505030304" pitchFamily="18" charset="0"/>
              </a:rPr>
              <a:t>, στα κίνητρα και στα ενδιαφέροντα των ανθρώπων του παρελθόντος και, την ίδια στιγμή,</a:t>
            </a:r>
          </a:p>
          <a:p>
            <a:pPr marL="641350" algn="l" eaLnBrk="1" fontAlgn="auto" hangingPunct="1">
              <a:spcBef>
                <a:spcPts val="580"/>
              </a:spcBef>
              <a:spcAft>
                <a:spcPts val="0"/>
              </a:spcAft>
              <a:buClr>
                <a:srgbClr val="0070C0"/>
              </a:buClr>
              <a:defRPr/>
            </a:pPr>
            <a:r>
              <a:rPr lang="el-GR" sz="2100" b="1" dirty="0">
                <a:solidFill>
                  <a:schemeClr val="tx1"/>
                </a:solidFill>
                <a:latin typeface="SKGentiumPolUni_W" panose="02040502050505030304" pitchFamily="18" charset="0"/>
              </a:rPr>
              <a:t>* ικανότητα αλλαγής οπτικής</a:t>
            </a:r>
            <a:r>
              <a:rPr lang="el-GR" sz="2100" dirty="0">
                <a:solidFill>
                  <a:schemeClr val="tx1"/>
                </a:solidFill>
                <a:latin typeface="SKGentiumPolUni_W" panose="02040502050505030304" pitchFamily="18" charset="0"/>
              </a:rPr>
              <a:t>, ανάλογα με την πορεία της μελέτης των ιστορικών μαρτυριών.</a:t>
            </a:r>
          </a:p>
          <a:p>
            <a:pPr indent="363538" algn="l" eaLnBrk="1" fontAlgn="auto" hangingPunct="1">
              <a:spcBef>
                <a:spcPts val="580"/>
              </a:spcBef>
              <a:spcAft>
                <a:spcPts val="0"/>
              </a:spcAft>
              <a:buClr>
                <a:schemeClr val="tx1">
                  <a:lumMod val="85000"/>
                  <a:lumOff val="15000"/>
                </a:schemeClr>
              </a:buClr>
              <a:defRPr/>
            </a:pPr>
            <a:r>
              <a:rPr lang="el-GR" sz="2100" dirty="0">
                <a:solidFill>
                  <a:schemeClr val="tx1"/>
                </a:solidFill>
                <a:latin typeface="SKGentiumPolUni_W" panose="02040502050505030304" pitchFamily="18" charset="0"/>
              </a:rPr>
              <a:t>Η πρόοδος των μαθητών στην ιστορική κατανόηση περιλαμβάνει τη </a:t>
            </a:r>
            <a:r>
              <a:rPr lang="el-GR" sz="2100" b="1" dirty="0">
                <a:solidFill>
                  <a:schemeClr val="tx1"/>
                </a:solidFill>
                <a:latin typeface="SKGentiumPolUni_W" panose="02040502050505030304" pitchFamily="18" charset="0"/>
              </a:rPr>
              <a:t>διάδραση</a:t>
            </a:r>
            <a:r>
              <a:rPr lang="el-GR" sz="2100" dirty="0">
                <a:solidFill>
                  <a:schemeClr val="tx1"/>
                </a:solidFill>
                <a:latin typeface="SKGentiumPolUni_W" panose="02040502050505030304" pitchFamily="18" charset="0"/>
              </a:rPr>
              <a:t> μεταξύ μιας διαρκώς τροφοδοτούμενης </a:t>
            </a:r>
            <a:r>
              <a:rPr lang="el-GR" sz="2100" b="1" dirty="0">
                <a:solidFill>
                  <a:schemeClr val="tx1"/>
                </a:solidFill>
                <a:latin typeface="SKGentiumPolUni_W" panose="02040502050505030304" pitchFamily="18" charset="0"/>
              </a:rPr>
              <a:t>γνώσης</a:t>
            </a:r>
            <a:r>
              <a:rPr lang="el-GR" sz="2100" dirty="0">
                <a:solidFill>
                  <a:schemeClr val="tx1"/>
                </a:solidFill>
                <a:latin typeface="SKGentiumPolUni_W" panose="02040502050505030304" pitchFamily="18" charset="0"/>
              </a:rPr>
              <a:t> για το παρελθόν και μιας πολύπλοκης ιστορικής </a:t>
            </a:r>
            <a:r>
              <a:rPr lang="el-GR" sz="2100" b="1" dirty="0">
                <a:solidFill>
                  <a:schemeClr val="tx1"/>
                </a:solidFill>
                <a:latin typeface="SKGentiumPolUni_W" panose="02040502050505030304" pitchFamily="18" charset="0"/>
              </a:rPr>
              <a:t>σκέψης</a:t>
            </a:r>
            <a:r>
              <a:rPr lang="el-GR" sz="2200" dirty="0">
                <a:solidFill>
                  <a:schemeClr val="tx1"/>
                </a:solidFill>
                <a:latin typeface="SKGentiumPolUni_W" panose="02040502050505030304" pitchFamily="18" charset="0"/>
              </a:rPr>
              <a:t>.</a:t>
            </a:r>
            <a:endParaRPr lang="el-GR" sz="2200" dirty="0">
              <a:solidFill>
                <a:srgbClr val="3366FF"/>
              </a:solidFill>
              <a:effectLst>
                <a:outerShdw blurRad="38100" dist="38100" dir="2700000" algn="tl">
                  <a:srgbClr val="000000">
                    <a:alpha val="43137"/>
                  </a:srgbClr>
                </a:outerShdw>
              </a:effectLst>
              <a:latin typeface="Corbel" panose="020B0503020204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349E1066-4869-43BA-9633-515EF7776EA9}"/>
              </a:ext>
            </a:extLst>
          </p:cNvPr>
          <p:cNvSpPr>
            <a:spLocks noGrp="1"/>
          </p:cNvSpPr>
          <p:nvPr>
            <p:ph type="ctrTitle"/>
          </p:nvPr>
        </p:nvSpPr>
        <p:spPr>
          <a:xfrm>
            <a:off x="4401084" y="0"/>
            <a:ext cx="4061554" cy="1009650"/>
          </a:xfrm>
        </p:spPr>
        <p:txBody>
          <a:bodyPr rtlCol="0"/>
          <a:lstStyle/>
          <a:p>
            <a:pPr eaLnBrk="1" fontAlgn="auto" hangingPunct="1">
              <a:spcAft>
                <a:spcPts val="0"/>
              </a:spcAft>
              <a:defRPr/>
            </a:pPr>
            <a:r>
              <a:rPr lang="el-GR" sz="1100" dirty="0">
                <a:solidFill>
                  <a:schemeClr val="bg1"/>
                </a:solidFill>
              </a:rPr>
              <a:t>ΙΕΑ 101</a:t>
            </a:r>
            <a:br>
              <a:rPr lang="el-GR" sz="1100" dirty="0">
                <a:solidFill>
                  <a:schemeClr val="bg1"/>
                </a:solidFill>
              </a:rPr>
            </a:br>
            <a:r>
              <a:rPr lang="el-GR" sz="1100" b="1" dirty="0">
                <a:solidFill>
                  <a:schemeClr val="bg1"/>
                </a:solidFill>
              </a:rPr>
              <a:t>ΔΙΔΑΚΤΙΚΗ – ΘΕΩΡΙΑ ΚΑΙ ΠΡΑΞΗ ΤΗΣ ΔΙΔΑΣΚΑΛΙΑΣ</a:t>
            </a:r>
            <a:br>
              <a:rPr lang="el-GR" sz="1100" dirty="0">
                <a:solidFill>
                  <a:schemeClr val="bg1"/>
                </a:solidFill>
              </a:rPr>
            </a:br>
            <a:r>
              <a:rPr lang="el-GR" sz="1100" dirty="0">
                <a:solidFill>
                  <a:schemeClr val="bg1"/>
                </a:solidFill>
              </a:rPr>
              <a:t>Κ. ΑΓΓΕΛΑΚΟΣ – Χ. ΚΟΥΡΓΙΑΝΤΑΚΗΣ</a:t>
            </a:r>
            <a:br>
              <a:rPr lang="el-GR" sz="1100" dirty="0">
                <a:solidFill>
                  <a:schemeClr val="bg1"/>
                </a:solidFill>
              </a:rPr>
            </a:br>
            <a:r>
              <a:rPr lang="el-GR" sz="1100" dirty="0">
                <a:solidFill>
                  <a:schemeClr val="bg1"/>
                </a:solidFill>
              </a:rPr>
              <a:t>ΥΠΟΧΡΕΩΤΙΚΟ, Η΄ ΕΞΑΜΗΝΟ</a:t>
            </a:r>
            <a:br>
              <a:rPr lang="el-GR" sz="1100" dirty="0">
                <a:solidFill>
                  <a:schemeClr val="bg1"/>
                </a:solidFill>
              </a:rPr>
            </a:br>
            <a:r>
              <a:rPr lang="el-GR" sz="1100" dirty="0">
                <a:solidFill>
                  <a:schemeClr val="bg1"/>
                </a:solidFill>
              </a:rPr>
              <a:t>5 ECTS</a:t>
            </a:r>
            <a:endParaRPr lang="el-GR" sz="1050" cap="small" dirty="0">
              <a:solidFill>
                <a:schemeClr val="bg1"/>
              </a:solidFill>
            </a:endParaRPr>
          </a:p>
        </p:txBody>
      </p:sp>
      <p:sp>
        <p:nvSpPr>
          <p:cNvPr id="3" name="2 - Υπότιτλος">
            <a:extLst>
              <a:ext uri="{FF2B5EF4-FFF2-40B4-BE49-F238E27FC236}">
                <a16:creationId xmlns:a16="http://schemas.microsoft.com/office/drawing/2014/main" id="{67E54DA2-2262-4EF8-A990-B9C82616CD12}"/>
              </a:ext>
            </a:extLst>
          </p:cNvPr>
          <p:cNvSpPr>
            <a:spLocks noGrp="1"/>
          </p:cNvSpPr>
          <p:nvPr>
            <p:ph type="subTitle" idx="1"/>
          </p:nvPr>
        </p:nvSpPr>
        <p:spPr>
          <a:xfrm>
            <a:off x="1495513" y="1452784"/>
            <a:ext cx="9195275" cy="3982341"/>
          </a:xfrm>
        </p:spPr>
        <p:txBody>
          <a:bodyPr rtlCol="0">
            <a:noAutofit/>
          </a:bodyPr>
          <a:lstStyle/>
          <a:p>
            <a:pPr indent="363538" algn="l" eaLnBrk="1" fontAlgn="auto" hangingPunct="1">
              <a:spcBef>
                <a:spcPts val="580"/>
              </a:spcBef>
              <a:spcAft>
                <a:spcPts val="0"/>
              </a:spcAft>
              <a:buClr>
                <a:schemeClr val="tx1">
                  <a:lumMod val="85000"/>
                  <a:lumOff val="15000"/>
                </a:schemeClr>
              </a:buClr>
              <a:defRPr/>
            </a:pPr>
            <a:endParaRPr lang="el-GR" sz="2200" cap="small" dirty="0">
              <a:solidFill>
                <a:schemeClr val="tx1"/>
              </a:solidFill>
              <a:latin typeface="SKGentiumPolUni_W" panose="02040502050505030304" pitchFamily="18" charset="0"/>
            </a:endParaRPr>
          </a:p>
          <a:p>
            <a:pPr indent="363538" algn="l" eaLnBrk="1" fontAlgn="auto" hangingPunct="1">
              <a:spcBef>
                <a:spcPts val="580"/>
              </a:spcBef>
              <a:spcAft>
                <a:spcPts val="0"/>
              </a:spcAft>
              <a:buClr>
                <a:schemeClr val="tx1">
                  <a:lumMod val="85000"/>
                  <a:lumOff val="15000"/>
                </a:schemeClr>
              </a:buClr>
              <a:defRPr/>
            </a:pPr>
            <a:r>
              <a:rPr lang="el-GR" sz="2200" cap="small" dirty="0" err="1">
                <a:solidFill>
                  <a:schemeClr val="tx1"/>
                </a:solidFill>
                <a:latin typeface="SKGentiumPolUni_W" panose="02040502050505030304" pitchFamily="18" charset="0"/>
              </a:rPr>
              <a:t>Ιςτορικη</a:t>
            </a:r>
            <a:r>
              <a:rPr lang="el-GR" sz="2200" cap="small" dirty="0">
                <a:solidFill>
                  <a:schemeClr val="tx1"/>
                </a:solidFill>
                <a:latin typeface="SKGentiumPolUni_W" panose="02040502050505030304" pitchFamily="18" charset="0"/>
              </a:rPr>
              <a:t> </a:t>
            </a:r>
            <a:r>
              <a:rPr lang="el-GR" sz="2200" cap="small" dirty="0" err="1">
                <a:solidFill>
                  <a:schemeClr val="tx1"/>
                </a:solidFill>
                <a:latin typeface="SKGentiumPolUni_W" panose="02040502050505030304" pitchFamily="18" charset="0"/>
              </a:rPr>
              <a:t>κατανοηςη</a:t>
            </a:r>
            <a:endParaRPr lang="el-GR" sz="2200" cap="small" dirty="0">
              <a:solidFill>
                <a:schemeClr val="tx1"/>
              </a:solidFill>
              <a:latin typeface="SKGentiumPolUni_W" panose="02040502050505030304" pitchFamily="18" charset="0"/>
            </a:endParaRPr>
          </a:p>
          <a:p>
            <a:pPr indent="363538" algn="l" eaLnBrk="1" fontAlgn="auto" hangingPunct="1">
              <a:spcBef>
                <a:spcPts val="580"/>
              </a:spcBef>
              <a:spcAft>
                <a:spcPts val="0"/>
              </a:spcAft>
              <a:buClr>
                <a:schemeClr val="tx1">
                  <a:lumMod val="85000"/>
                  <a:lumOff val="15000"/>
                </a:schemeClr>
              </a:buClr>
              <a:defRPr/>
            </a:pPr>
            <a:endParaRPr lang="el-GR" sz="2200" dirty="0">
              <a:solidFill>
                <a:schemeClr val="tx1"/>
              </a:solidFill>
              <a:latin typeface="SKGentiumPolUni_W" panose="02040502050505030304" pitchFamily="18" charset="0"/>
            </a:endParaRPr>
          </a:p>
          <a:p>
            <a:pPr indent="363538" algn="l" eaLnBrk="1" fontAlgn="auto" hangingPunct="1">
              <a:spcBef>
                <a:spcPts val="580"/>
              </a:spcBef>
              <a:spcAft>
                <a:spcPts val="0"/>
              </a:spcAft>
              <a:buClr>
                <a:schemeClr val="tx1">
                  <a:lumMod val="85000"/>
                  <a:lumOff val="15000"/>
                </a:schemeClr>
              </a:buClr>
              <a:defRPr/>
            </a:pPr>
            <a:r>
              <a:rPr lang="el-GR" sz="2200" dirty="0">
                <a:solidFill>
                  <a:schemeClr val="tx1"/>
                </a:solidFill>
                <a:latin typeface="SKGentiumPolUni_W" panose="02040502050505030304" pitchFamily="18" charset="0"/>
              </a:rPr>
              <a:t>Κομβική στην ιστορική κατανόηση η χρήση του «</a:t>
            </a:r>
            <a:r>
              <a:rPr lang="el-GR" sz="2200" b="1" dirty="0">
                <a:solidFill>
                  <a:schemeClr val="tx1"/>
                </a:solidFill>
                <a:latin typeface="SKGentiumPolUni_W" panose="02040502050505030304" pitchFamily="18" charset="0"/>
              </a:rPr>
              <a:t>επειδή</a:t>
            </a:r>
            <a:r>
              <a:rPr lang="el-GR" sz="2200" dirty="0">
                <a:solidFill>
                  <a:schemeClr val="tx1"/>
                </a:solidFill>
                <a:latin typeface="SKGentiumPolUni_W" panose="02040502050505030304" pitchFamily="18" charset="0"/>
              </a:rPr>
              <a:t>» και του «</a:t>
            </a:r>
            <a:r>
              <a:rPr lang="el-GR" sz="2200" b="1" dirty="0">
                <a:solidFill>
                  <a:schemeClr val="tx1"/>
                </a:solidFill>
                <a:latin typeface="SKGentiumPolUni_W" panose="02040502050505030304" pitchFamily="18" charset="0"/>
              </a:rPr>
              <a:t>ίσως</a:t>
            </a:r>
            <a:r>
              <a:rPr lang="el-GR" sz="2200" dirty="0">
                <a:solidFill>
                  <a:schemeClr val="tx1"/>
                </a:solidFill>
                <a:latin typeface="SKGentiumPolUni_W" panose="02040502050505030304" pitchFamily="18" charset="0"/>
              </a:rPr>
              <a:t>» και της </a:t>
            </a:r>
            <a:r>
              <a:rPr lang="el-GR" sz="2200" b="1" dirty="0">
                <a:solidFill>
                  <a:schemeClr val="tx1"/>
                </a:solidFill>
                <a:latin typeface="SKGentiumPolUni_W" panose="02040502050505030304" pitchFamily="18" charset="0"/>
              </a:rPr>
              <a:t>ιστορικής ορολογίας</a:t>
            </a:r>
            <a:r>
              <a:rPr lang="el-GR" sz="2200" dirty="0">
                <a:solidFill>
                  <a:schemeClr val="tx1"/>
                </a:solidFill>
                <a:latin typeface="SKGentiumPolUni_W" panose="02040502050505030304" pitchFamily="18" charset="0"/>
              </a:rPr>
              <a:t>.</a:t>
            </a:r>
          </a:p>
          <a:p>
            <a:pPr indent="363538" algn="l" eaLnBrk="1" fontAlgn="auto" hangingPunct="1">
              <a:spcBef>
                <a:spcPts val="580"/>
              </a:spcBef>
              <a:spcAft>
                <a:spcPts val="0"/>
              </a:spcAft>
              <a:buClr>
                <a:schemeClr val="tx1">
                  <a:lumMod val="85000"/>
                  <a:lumOff val="15000"/>
                </a:schemeClr>
              </a:buClr>
              <a:defRPr/>
            </a:pPr>
            <a:endParaRPr lang="el-GR" sz="2200" dirty="0">
              <a:solidFill>
                <a:schemeClr val="tx1"/>
              </a:solidFill>
              <a:latin typeface="SKGentiumPolUni_W" panose="02040502050505030304" pitchFamily="18" charset="0"/>
            </a:endParaRPr>
          </a:p>
          <a:p>
            <a:pPr indent="363538" algn="l" eaLnBrk="1" fontAlgn="auto" hangingPunct="1">
              <a:spcBef>
                <a:spcPts val="580"/>
              </a:spcBef>
              <a:spcAft>
                <a:spcPts val="0"/>
              </a:spcAft>
              <a:buClr>
                <a:schemeClr val="tx1">
                  <a:lumMod val="85000"/>
                  <a:lumOff val="15000"/>
                </a:schemeClr>
              </a:buClr>
              <a:defRPr/>
            </a:pPr>
            <a:r>
              <a:rPr lang="el-GR" sz="2200" dirty="0">
                <a:solidFill>
                  <a:schemeClr val="tx1"/>
                </a:solidFill>
                <a:latin typeface="SKGentiumPolUni_W" panose="02040502050505030304" pitchFamily="18" charset="0"/>
              </a:rPr>
              <a:t>Η ιστορική κατανόηση αναπτύσσεται και ανάλογα με την </a:t>
            </a:r>
            <a:r>
              <a:rPr lang="el-GR" sz="2200" b="1" dirty="0">
                <a:solidFill>
                  <a:schemeClr val="tx1"/>
                </a:solidFill>
                <a:latin typeface="SKGentiumPolUni_W" panose="02040502050505030304" pitchFamily="18" charset="0"/>
              </a:rPr>
              <a:t>ωριμότητα</a:t>
            </a:r>
            <a:r>
              <a:rPr lang="el-GR" sz="2200" dirty="0">
                <a:solidFill>
                  <a:schemeClr val="tx1"/>
                </a:solidFill>
                <a:latin typeface="SKGentiumPolUni_W" panose="02040502050505030304" pitchFamily="18" charset="0"/>
              </a:rPr>
              <a:t>, επειδή αφορά και την κατανόηση της ευρύτερης ανθρώπινης συμπεριφοράς (</a:t>
            </a:r>
            <a:r>
              <a:rPr lang="el-GR" sz="2200" dirty="0" err="1">
                <a:solidFill>
                  <a:schemeClr val="tx1"/>
                </a:solidFill>
                <a:latin typeface="SKGentiumPolUni_W" panose="02040502050505030304" pitchFamily="18" charset="0"/>
              </a:rPr>
              <a:t>νοημοσύνες</a:t>
            </a:r>
            <a:r>
              <a:rPr lang="el-GR" sz="2200" dirty="0">
                <a:solidFill>
                  <a:schemeClr val="tx1"/>
                </a:solidFill>
                <a:latin typeface="SKGentiumPolUni_W" panose="02040502050505030304" pitchFamily="18" charset="0"/>
              </a:rPr>
              <a:t>, ενσυναίσθηση).</a:t>
            </a:r>
          </a:p>
          <a:p>
            <a:pPr indent="363538" algn="just" eaLnBrk="1" fontAlgn="auto" hangingPunct="1">
              <a:spcBef>
                <a:spcPts val="580"/>
              </a:spcBef>
              <a:spcAft>
                <a:spcPts val="0"/>
              </a:spcAft>
              <a:buClr>
                <a:schemeClr val="tx1">
                  <a:lumMod val="85000"/>
                  <a:lumOff val="15000"/>
                </a:schemeClr>
              </a:buClr>
              <a:defRPr/>
            </a:pPr>
            <a:endParaRPr lang="el-GR" sz="2000" dirty="0">
              <a:solidFill>
                <a:srgbClr val="3366FF"/>
              </a:solidFill>
              <a:effectLst>
                <a:outerShdw blurRad="38100" dist="38100" dir="2700000" algn="tl">
                  <a:srgbClr val="000000">
                    <a:alpha val="43137"/>
                  </a:srgbClr>
                </a:outerShdw>
              </a:effectLst>
              <a:latin typeface="Corbel" panose="020B0503020204020204" pitchFamily="34" charset="0"/>
            </a:endParaRPr>
          </a:p>
        </p:txBody>
      </p:sp>
    </p:spTree>
    <p:extLst>
      <p:ext uri="{BB962C8B-B14F-4D97-AF65-F5344CB8AC3E}">
        <p14:creationId xmlns:p14="http://schemas.microsoft.com/office/powerpoint/2010/main" val="20376998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349E1066-4869-43BA-9633-515EF7776EA9}"/>
              </a:ext>
            </a:extLst>
          </p:cNvPr>
          <p:cNvSpPr>
            <a:spLocks noGrp="1"/>
          </p:cNvSpPr>
          <p:nvPr>
            <p:ph type="ctrTitle"/>
          </p:nvPr>
        </p:nvSpPr>
        <p:spPr>
          <a:xfrm>
            <a:off x="4401084" y="0"/>
            <a:ext cx="4061554" cy="1009650"/>
          </a:xfrm>
        </p:spPr>
        <p:txBody>
          <a:bodyPr rtlCol="0"/>
          <a:lstStyle/>
          <a:p>
            <a:pPr eaLnBrk="1" fontAlgn="auto" hangingPunct="1">
              <a:spcAft>
                <a:spcPts val="0"/>
              </a:spcAft>
              <a:defRPr/>
            </a:pPr>
            <a:r>
              <a:rPr lang="el-GR" sz="1100" dirty="0">
                <a:solidFill>
                  <a:schemeClr val="bg1"/>
                </a:solidFill>
              </a:rPr>
              <a:t>ΙΕΑ 101</a:t>
            </a:r>
            <a:br>
              <a:rPr lang="el-GR" sz="1100" dirty="0">
                <a:solidFill>
                  <a:schemeClr val="bg1"/>
                </a:solidFill>
              </a:rPr>
            </a:br>
            <a:r>
              <a:rPr lang="el-GR" sz="1100" b="1" dirty="0">
                <a:solidFill>
                  <a:schemeClr val="bg1"/>
                </a:solidFill>
              </a:rPr>
              <a:t>ΔΙΔΑΚΤΙΚΗ – ΘΕΩΡΙΑ ΚΑΙ ΠΡΑΞΗ ΤΗΣ ΔΙΔΑΣΚΑΛΙΑΣ</a:t>
            </a:r>
            <a:br>
              <a:rPr lang="el-GR" sz="1100" dirty="0">
                <a:solidFill>
                  <a:schemeClr val="bg1"/>
                </a:solidFill>
              </a:rPr>
            </a:br>
            <a:r>
              <a:rPr lang="el-GR" sz="1100" dirty="0">
                <a:solidFill>
                  <a:schemeClr val="bg1"/>
                </a:solidFill>
              </a:rPr>
              <a:t>Κ. ΑΓΓΕΛΑΚΟΣ – Χ. ΚΟΥΡΓΙΑΝΤΑΚΗΣ</a:t>
            </a:r>
            <a:br>
              <a:rPr lang="el-GR" sz="1100" dirty="0">
                <a:solidFill>
                  <a:schemeClr val="bg1"/>
                </a:solidFill>
              </a:rPr>
            </a:br>
            <a:r>
              <a:rPr lang="el-GR" sz="1100" dirty="0">
                <a:solidFill>
                  <a:schemeClr val="bg1"/>
                </a:solidFill>
              </a:rPr>
              <a:t>ΥΠΟΧΡΕΩΤΙΚΟ, Η΄ ΕΞΑΜΗΝΟ</a:t>
            </a:r>
            <a:br>
              <a:rPr lang="el-GR" sz="1100" dirty="0">
                <a:solidFill>
                  <a:schemeClr val="bg1"/>
                </a:solidFill>
              </a:rPr>
            </a:br>
            <a:r>
              <a:rPr lang="el-GR" sz="1100" dirty="0">
                <a:solidFill>
                  <a:schemeClr val="bg1"/>
                </a:solidFill>
              </a:rPr>
              <a:t>5 ECTS</a:t>
            </a:r>
            <a:endParaRPr lang="el-GR" sz="1050" cap="small" dirty="0">
              <a:solidFill>
                <a:schemeClr val="bg1"/>
              </a:solidFill>
            </a:endParaRPr>
          </a:p>
        </p:txBody>
      </p:sp>
      <p:sp>
        <p:nvSpPr>
          <p:cNvPr id="3" name="2 - Υπότιτλος">
            <a:extLst>
              <a:ext uri="{FF2B5EF4-FFF2-40B4-BE49-F238E27FC236}">
                <a16:creationId xmlns:a16="http://schemas.microsoft.com/office/drawing/2014/main" id="{67E54DA2-2262-4EF8-A990-B9C82616CD12}"/>
              </a:ext>
            </a:extLst>
          </p:cNvPr>
          <p:cNvSpPr>
            <a:spLocks noGrp="1"/>
          </p:cNvSpPr>
          <p:nvPr>
            <p:ph type="subTitle" idx="1"/>
          </p:nvPr>
        </p:nvSpPr>
        <p:spPr>
          <a:xfrm>
            <a:off x="1495514" y="1452784"/>
            <a:ext cx="9144000" cy="3982341"/>
          </a:xfrm>
        </p:spPr>
        <p:txBody>
          <a:bodyPr rtlCol="0">
            <a:noAutofit/>
          </a:bodyPr>
          <a:lstStyle/>
          <a:p>
            <a:pPr indent="363538" algn="l" eaLnBrk="1" fontAlgn="auto" hangingPunct="1">
              <a:spcBef>
                <a:spcPts val="580"/>
              </a:spcBef>
              <a:spcAft>
                <a:spcPts val="0"/>
              </a:spcAft>
              <a:buClr>
                <a:schemeClr val="tx1">
                  <a:lumMod val="85000"/>
                  <a:lumOff val="15000"/>
                </a:schemeClr>
              </a:buClr>
              <a:defRPr/>
            </a:pPr>
            <a:endParaRPr lang="el-GR" sz="2200" cap="small" dirty="0">
              <a:solidFill>
                <a:schemeClr val="tx1"/>
              </a:solidFill>
              <a:latin typeface="SKGentiumPolUni_W" panose="02040502050505030304" pitchFamily="18" charset="0"/>
            </a:endParaRPr>
          </a:p>
          <a:p>
            <a:pPr indent="363538" algn="l" eaLnBrk="1" fontAlgn="auto" hangingPunct="1">
              <a:spcBef>
                <a:spcPts val="580"/>
              </a:spcBef>
              <a:spcAft>
                <a:spcPts val="0"/>
              </a:spcAft>
              <a:buClr>
                <a:schemeClr val="tx1">
                  <a:lumMod val="85000"/>
                  <a:lumOff val="15000"/>
                </a:schemeClr>
              </a:buClr>
              <a:defRPr/>
            </a:pPr>
            <a:r>
              <a:rPr lang="el-GR" sz="2200" cap="small" dirty="0" err="1">
                <a:solidFill>
                  <a:schemeClr val="tx1"/>
                </a:solidFill>
                <a:latin typeface="SKGentiumPolUni_W" panose="02040502050505030304" pitchFamily="18" charset="0"/>
              </a:rPr>
              <a:t>Ιςτορικη</a:t>
            </a:r>
            <a:r>
              <a:rPr lang="el-GR" sz="2200" cap="small" dirty="0">
                <a:solidFill>
                  <a:schemeClr val="tx1"/>
                </a:solidFill>
                <a:latin typeface="SKGentiumPolUni_W" panose="02040502050505030304" pitchFamily="18" charset="0"/>
              </a:rPr>
              <a:t> </a:t>
            </a:r>
            <a:r>
              <a:rPr lang="el-GR" sz="2200" cap="small" dirty="0" err="1">
                <a:solidFill>
                  <a:schemeClr val="tx1"/>
                </a:solidFill>
                <a:latin typeface="SKGentiumPolUni_W" panose="02040502050505030304" pitchFamily="18" charset="0"/>
              </a:rPr>
              <a:t>κατανοηςη</a:t>
            </a:r>
            <a:endParaRPr lang="el-GR" sz="2200" cap="small" dirty="0">
              <a:solidFill>
                <a:schemeClr val="tx1"/>
              </a:solidFill>
              <a:latin typeface="SKGentiumPolUni_W" panose="02040502050505030304" pitchFamily="18" charset="0"/>
            </a:endParaRPr>
          </a:p>
          <a:p>
            <a:pPr indent="363538" algn="l" eaLnBrk="1" fontAlgn="auto" hangingPunct="1">
              <a:spcBef>
                <a:spcPts val="580"/>
              </a:spcBef>
              <a:spcAft>
                <a:spcPts val="0"/>
              </a:spcAft>
              <a:buClr>
                <a:schemeClr val="tx1">
                  <a:lumMod val="85000"/>
                  <a:lumOff val="15000"/>
                </a:schemeClr>
              </a:buClr>
              <a:defRPr/>
            </a:pPr>
            <a:endParaRPr lang="el-GR" sz="2200" dirty="0">
              <a:solidFill>
                <a:schemeClr val="tx1"/>
              </a:solidFill>
              <a:latin typeface="SKGentiumPolUni_W" panose="02040502050505030304" pitchFamily="18" charset="0"/>
            </a:endParaRPr>
          </a:p>
          <a:p>
            <a:pPr indent="363538" algn="l" eaLnBrk="1" fontAlgn="auto" hangingPunct="1">
              <a:spcBef>
                <a:spcPts val="580"/>
              </a:spcBef>
              <a:spcAft>
                <a:spcPts val="0"/>
              </a:spcAft>
              <a:buClr>
                <a:schemeClr val="tx1">
                  <a:lumMod val="85000"/>
                  <a:lumOff val="15000"/>
                </a:schemeClr>
              </a:buClr>
              <a:defRPr/>
            </a:pPr>
            <a:r>
              <a:rPr lang="el-GR" sz="2200" dirty="0">
                <a:solidFill>
                  <a:schemeClr val="tx1"/>
                </a:solidFill>
                <a:latin typeface="SKGentiumPolUni_W" panose="02040502050505030304" pitchFamily="18" charset="0"/>
              </a:rPr>
              <a:t>Αν οι μαθητές δεν κατανοούν με ποιον τρόπο οι ατομικές πράξεις και ευκαιρίες διαμορφώνονται από τα πολιτισμικά πρότυπα και τους κοινωνικούς θεσμούς –όπως οι οικονομικές δομές, τα νομικά και πολιτιστικά συστήματα και τα θρησκευτικά δόγματα– τότε δε θα διαθέτουν τα απαραίτητα εφόδια για άλλες έλλογες κρίσεις, στην καθημερινότητά τους, σχετικά με το συλλογικό αγαθό.</a:t>
            </a:r>
            <a:endParaRPr lang="el-GR" sz="2000" dirty="0">
              <a:solidFill>
                <a:srgbClr val="3366FF"/>
              </a:solidFill>
              <a:effectLst>
                <a:outerShdw blurRad="38100" dist="38100" dir="2700000" algn="tl">
                  <a:srgbClr val="000000">
                    <a:alpha val="43137"/>
                  </a:srgbClr>
                </a:outerShdw>
              </a:effectLst>
              <a:latin typeface="Corbel" panose="020B0503020204020204" pitchFamily="34" charset="0"/>
            </a:endParaRPr>
          </a:p>
        </p:txBody>
      </p:sp>
    </p:spTree>
    <p:extLst>
      <p:ext uri="{BB962C8B-B14F-4D97-AF65-F5344CB8AC3E}">
        <p14:creationId xmlns:p14="http://schemas.microsoft.com/office/powerpoint/2010/main" val="3307501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598A539C-589F-44E1-AC61-9B23790EF727}"/>
              </a:ext>
            </a:extLst>
          </p:cNvPr>
          <p:cNvSpPr>
            <a:spLocks noGrp="1"/>
          </p:cNvSpPr>
          <p:nvPr>
            <p:ph type="ctrTitle"/>
          </p:nvPr>
        </p:nvSpPr>
        <p:spPr>
          <a:xfrm>
            <a:off x="1992314" y="188913"/>
            <a:ext cx="7991475" cy="1008062"/>
          </a:xfrm>
        </p:spPr>
        <p:txBody>
          <a:bodyPr rtlCol="0"/>
          <a:lstStyle/>
          <a:p>
            <a:pPr eaLnBrk="1" fontAlgn="auto" hangingPunct="1">
              <a:spcAft>
                <a:spcPts val="0"/>
              </a:spcAft>
              <a:defRPr/>
            </a:pPr>
            <a:r>
              <a:rPr lang="el-GR" sz="1200" dirty="0">
                <a:solidFill>
                  <a:schemeClr val="tx1"/>
                </a:solidFill>
              </a:rPr>
              <a:t>ΙΕΑ 101</a:t>
            </a:r>
            <a:br>
              <a:rPr lang="el-GR" sz="1200" dirty="0">
                <a:solidFill>
                  <a:schemeClr val="tx1"/>
                </a:solidFill>
              </a:rPr>
            </a:br>
            <a:r>
              <a:rPr lang="el-GR" sz="1200" b="1" dirty="0">
                <a:solidFill>
                  <a:schemeClr val="tx1"/>
                </a:solidFill>
              </a:rPr>
              <a:t>ΔΙΔΑΚΤΙΚΗ – ΘΕΩΡΙΑ ΚΑΙ ΠΡΑΞΗ ΤΗΣ ΔΙΔΑΣΚΑΛΙΑΣ</a:t>
            </a:r>
            <a:br>
              <a:rPr lang="el-GR" sz="1200" dirty="0">
                <a:solidFill>
                  <a:schemeClr val="tx1"/>
                </a:solidFill>
              </a:rPr>
            </a:br>
            <a:r>
              <a:rPr lang="el-GR" sz="1200" dirty="0">
                <a:solidFill>
                  <a:schemeClr val="tx1"/>
                </a:solidFill>
              </a:rPr>
              <a:t>Κ. ΑΓΓΕΛΑΚΟΣ – Χ. ΚΟΥΡΓΙΑΝΤΑΚΗΣ</a:t>
            </a:r>
            <a:br>
              <a:rPr lang="el-GR" sz="1200" dirty="0">
                <a:solidFill>
                  <a:schemeClr val="tx1"/>
                </a:solidFill>
              </a:rPr>
            </a:br>
            <a:r>
              <a:rPr lang="el-GR" sz="1200" dirty="0">
                <a:solidFill>
                  <a:schemeClr val="tx1"/>
                </a:solidFill>
              </a:rPr>
              <a:t>ΥΠΟΧΡΕΩΤΙΚΟ, Η΄ ΕΞΑΜΗΝΟ</a:t>
            </a:r>
            <a:br>
              <a:rPr lang="el-GR" sz="1200" dirty="0">
                <a:solidFill>
                  <a:schemeClr val="tx1"/>
                </a:solidFill>
              </a:rPr>
            </a:br>
            <a:r>
              <a:rPr lang="el-GR" sz="1200" dirty="0">
                <a:solidFill>
                  <a:schemeClr val="tx1"/>
                </a:solidFill>
              </a:rPr>
              <a:t>5 ECTS</a:t>
            </a:r>
            <a:endParaRPr lang="el-GR" sz="1100" cap="small" dirty="0">
              <a:solidFill>
                <a:schemeClr val="tx1"/>
              </a:solidFill>
            </a:endParaRPr>
          </a:p>
        </p:txBody>
      </p:sp>
      <p:sp>
        <p:nvSpPr>
          <p:cNvPr id="3" name="2 - Υπότιτλος">
            <a:extLst>
              <a:ext uri="{FF2B5EF4-FFF2-40B4-BE49-F238E27FC236}">
                <a16:creationId xmlns:a16="http://schemas.microsoft.com/office/drawing/2014/main" id="{487B613C-B1D2-4A5C-82E2-5D2567E52355}"/>
              </a:ext>
            </a:extLst>
          </p:cNvPr>
          <p:cNvSpPr>
            <a:spLocks noGrp="1"/>
          </p:cNvSpPr>
          <p:nvPr>
            <p:ph type="subTitle" idx="1"/>
          </p:nvPr>
        </p:nvSpPr>
        <p:spPr>
          <a:xfrm>
            <a:off x="2135188" y="1341438"/>
            <a:ext cx="7993062" cy="4059504"/>
          </a:xfrm>
        </p:spPr>
        <p:txBody>
          <a:bodyPr rtlCol="0">
            <a:noAutofit/>
          </a:bodyPr>
          <a:lstStyle/>
          <a:p>
            <a:pPr indent="363538" eaLnBrk="1" fontAlgn="auto" hangingPunct="1">
              <a:spcBef>
                <a:spcPts val="580"/>
              </a:spcBef>
              <a:spcAft>
                <a:spcPts val="0"/>
              </a:spcAft>
              <a:buClr>
                <a:schemeClr val="tx1">
                  <a:lumMod val="85000"/>
                  <a:lumOff val="15000"/>
                </a:schemeClr>
              </a:buClr>
              <a:defRPr/>
            </a:pPr>
            <a:r>
              <a:rPr lang="el-GR" sz="2400" b="1" cap="small" dirty="0" err="1">
                <a:solidFill>
                  <a:schemeClr val="bg1"/>
                </a:solidFill>
                <a:effectLst>
                  <a:outerShdw blurRad="38100" dist="38100" dir="2700000" algn="tl">
                    <a:srgbClr val="000000">
                      <a:alpha val="43137"/>
                    </a:srgbClr>
                  </a:outerShdw>
                </a:effectLst>
                <a:latin typeface="Candara Light" panose="020E0502030303020204" pitchFamily="34" charset="0"/>
              </a:rPr>
              <a:t>Ιςτορικη</a:t>
            </a:r>
            <a:r>
              <a:rPr lang="el-GR" sz="2400" b="1" cap="small" dirty="0">
                <a:solidFill>
                  <a:schemeClr val="bg1"/>
                </a:solidFill>
                <a:effectLst>
                  <a:outerShdw blurRad="38100" dist="38100" dir="2700000" algn="tl">
                    <a:srgbClr val="000000">
                      <a:alpha val="43137"/>
                    </a:srgbClr>
                  </a:outerShdw>
                </a:effectLst>
                <a:latin typeface="Candara Light" panose="020E0502030303020204" pitchFamily="34" charset="0"/>
              </a:rPr>
              <a:t> </a:t>
            </a:r>
            <a:r>
              <a:rPr lang="el-GR" sz="2400" b="1" cap="small" dirty="0" err="1">
                <a:solidFill>
                  <a:schemeClr val="bg1"/>
                </a:solidFill>
                <a:effectLst>
                  <a:outerShdw blurRad="38100" dist="38100" dir="2700000" algn="tl">
                    <a:srgbClr val="000000">
                      <a:alpha val="43137"/>
                    </a:srgbClr>
                  </a:outerShdw>
                </a:effectLst>
                <a:latin typeface="Candara Light" panose="020E0502030303020204" pitchFamily="34" charset="0"/>
              </a:rPr>
              <a:t>ενςυναιθςηςη</a:t>
            </a:r>
            <a:endParaRPr lang="el-GR" sz="2400" b="1" cap="small" dirty="0">
              <a:solidFill>
                <a:schemeClr val="bg1"/>
              </a:solidFill>
              <a:effectLst>
                <a:outerShdw blurRad="38100" dist="38100" dir="2700000" algn="tl">
                  <a:srgbClr val="000000">
                    <a:alpha val="43137"/>
                  </a:srgbClr>
                </a:outerShdw>
              </a:effectLst>
              <a:latin typeface="Candara Light" panose="020E0502030303020204" pitchFamily="34" charset="0"/>
            </a:endParaRPr>
          </a:p>
          <a:p>
            <a:pPr indent="363538" algn="l" eaLnBrk="1" fontAlgn="auto" hangingPunct="1">
              <a:spcBef>
                <a:spcPts val="580"/>
              </a:spcBef>
              <a:spcAft>
                <a:spcPts val="0"/>
              </a:spcAft>
              <a:buClr>
                <a:schemeClr val="tx1">
                  <a:lumMod val="85000"/>
                  <a:lumOff val="15000"/>
                </a:schemeClr>
              </a:buClr>
              <a:defRPr/>
            </a:pPr>
            <a:endParaRPr lang="el-GR" dirty="0">
              <a:solidFill>
                <a:schemeClr val="bg1"/>
              </a:solidFill>
              <a:effectLst>
                <a:outerShdw blurRad="38100" dist="38100" dir="2700000" algn="tl">
                  <a:srgbClr val="000000">
                    <a:alpha val="43137"/>
                  </a:srgbClr>
                </a:outerShdw>
              </a:effectLst>
              <a:latin typeface="Candara Light" panose="020E0502030303020204" pitchFamily="34" charset="0"/>
            </a:endParaRPr>
          </a:p>
          <a:p>
            <a:pPr indent="363538" algn="l" eaLnBrk="1" fontAlgn="auto" hangingPunct="1">
              <a:spcBef>
                <a:spcPts val="580"/>
              </a:spcBef>
              <a:spcAft>
                <a:spcPts val="0"/>
              </a:spcAft>
              <a:buClr>
                <a:schemeClr val="tx1">
                  <a:lumMod val="85000"/>
                  <a:lumOff val="15000"/>
                </a:schemeClr>
              </a:buClr>
              <a:defRPr/>
            </a:pPr>
            <a:endParaRPr lang="el-GR" sz="2400" dirty="0">
              <a:solidFill>
                <a:schemeClr val="bg1"/>
              </a:solidFill>
              <a:effectLst>
                <a:outerShdw blurRad="38100" dist="38100" dir="2700000" algn="tl">
                  <a:srgbClr val="000000">
                    <a:alpha val="43137"/>
                  </a:srgbClr>
                </a:outerShdw>
              </a:effectLst>
              <a:latin typeface="Candara Light" panose="020E0502030303020204" pitchFamily="34" charset="0"/>
            </a:endParaRPr>
          </a:p>
          <a:p>
            <a:pPr indent="363538" algn="l" eaLnBrk="1" fontAlgn="auto" hangingPunct="1">
              <a:spcBef>
                <a:spcPts val="580"/>
              </a:spcBef>
              <a:spcAft>
                <a:spcPts val="0"/>
              </a:spcAft>
              <a:buClr>
                <a:schemeClr val="tx1">
                  <a:lumMod val="85000"/>
                  <a:lumOff val="15000"/>
                </a:schemeClr>
              </a:buClr>
              <a:defRPr/>
            </a:pPr>
            <a:r>
              <a:rPr lang="el-GR" sz="2400" dirty="0">
                <a:solidFill>
                  <a:schemeClr val="bg1"/>
                </a:solidFill>
                <a:effectLst>
                  <a:outerShdw blurRad="38100" dist="38100" dir="2700000" algn="tl">
                    <a:srgbClr val="000000">
                      <a:alpha val="43137"/>
                    </a:srgbClr>
                  </a:outerShdw>
                </a:effectLst>
                <a:latin typeface="Candara Light" panose="020E0502030303020204" pitchFamily="34" charset="0"/>
              </a:rPr>
              <a:t>Προκειμένου να επιτευχθεί η ιστορική κατανόηση, η </a:t>
            </a:r>
            <a:r>
              <a:rPr lang="el-GR" sz="2400" b="1" dirty="0">
                <a:solidFill>
                  <a:schemeClr val="bg1"/>
                </a:solidFill>
                <a:effectLst>
                  <a:outerShdw blurRad="38100" dist="38100" dir="2700000" algn="tl">
                    <a:srgbClr val="000000">
                      <a:alpha val="43137"/>
                    </a:srgbClr>
                  </a:outerShdw>
                </a:effectLst>
                <a:latin typeface="Candara Light" panose="020E0502030303020204" pitchFamily="34" charset="0"/>
              </a:rPr>
              <a:t>ενσυναίσθηση</a:t>
            </a:r>
            <a:r>
              <a:rPr lang="el-GR" sz="2400" dirty="0">
                <a:solidFill>
                  <a:schemeClr val="bg1"/>
                </a:solidFill>
                <a:effectLst>
                  <a:outerShdw blurRad="38100" dist="38100" dir="2700000" algn="tl">
                    <a:srgbClr val="000000">
                      <a:alpha val="43137"/>
                    </a:srgbClr>
                  </a:outerShdw>
                </a:effectLst>
                <a:latin typeface="Candara Light" panose="020E0502030303020204" pitchFamily="34" charset="0"/>
              </a:rPr>
              <a:t> είναι όρος εκ των ων ουκ άνευ, δεδομένου ότι χωρίς την αίσθηση του τρόπου με τον οποίο σκέφτονται, αισθάνονται και δρουν οι άλλοι άνθρωποι, δεν είναι δυνατόν να κατανοηθούν οι πράξεις τους.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descr="εικονίδιο πυλώνα">
            <a:extLst>
              <a:ext uri="{FF2B5EF4-FFF2-40B4-BE49-F238E27FC236}">
                <a16:creationId xmlns:a16="http://schemas.microsoft.com/office/drawing/2014/main" id="{FC7E2CCC-C53E-454B-9DE0-F2484BA0FF9D}"/>
              </a:ext>
              <a:ext uri="{C183D7F6-B498-43B3-948B-1728B52AA6E4}">
                <adec:decorative xmlns:adec="http://schemas.microsoft.com/office/drawing/2017/decorative" val="1"/>
              </a:ext>
            </a:extLst>
          </p:cNvPr>
          <p:cNvPicPr>
            <a:picLocks/>
          </p:cNvPicPr>
          <p:nvPr/>
        </p:nvPicPr>
        <p:blipFill>
          <a:blip r:embed="rId3"/>
          <a:stretch>
            <a:fillRect/>
          </a:stretch>
        </p:blipFill>
        <p:spPr>
          <a:xfrm>
            <a:off x="9577705" y="1524000"/>
            <a:ext cx="1905000" cy="1905000"/>
          </a:xfrm>
          <a:prstGeom prst="rect">
            <a:avLst/>
          </a:prstGeom>
          <a:ln>
            <a:noFill/>
          </a:ln>
        </p:spPr>
      </p:pic>
      <p:sp>
        <p:nvSpPr>
          <p:cNvPr id="10" name="2 - Υπότιτλος">
            <a:extLst>
              <a:ext uri="{FF2B5EF4-FFF2-40B4-BE49-F238E27FC236}">
                <a16:creationId xmlns:a16="http://schemas.microsoft.com/office/drawing/2014/main" id="{C87BDF4E-900A-41EB-86B6-84DC071E100A}"/>
              </a:ext>
            </a:extLst>
          </p:cNvPr>
          <p:cNvSpPr>
            <a:spLocks noGrp="1" noChangeArrowheads="1"/>
          </p:cNvSpPr>
          <p:nvPr>
            <p:ph type="subTitle" idx="1"/>
          </p:nvPr>
        </p:nvSpPr>
        <p:spPr bwMode="auto">
          <a:xfrm>
            <a:off x="468313" y="2105025"/>
            <a:ext cx="8785225" cy="4752975"/>
          </a:xfrm>
        </p:spPr>
        <p:txBody>
          <a:bodyPr wrap="square" numCol="1" anchorCtr="0" compatLnSpc="1">
            <a:prstTxWarp prst="textNoShape">
              <a:avLst/>
            </a:prstTxWarp>
            <a:normAutofit fontScale="92500" lnSpcReduction="20000"/>
          </a:bodyPr>
          <a:lstStyle/>
          <a:p>
            <a:pPr indent="360363" algn="l" eaLnBrk="1" hangingPunct="1">
              <a:spcBef>
                <a:spcPts val="575"/>
              </a:spcBef>
            </a:pPr>
            <a:r>
              <a:rPr lang="el-GR" altLang="el-GR" sz="3600" cap="none" dirty="0">
                <a:solidFill>
                  <a:schemeClr val="tx1"/>
                </a:solidFill>
                <a:latin typeface="GFS Philostratos" panose="02000506000000020004" pitchFamily="50" charset="-95"/>
              </a:rPr>
              <a:t>Το «Κίνημα Νέας Ιστορίας» εκδηλώνεται στη Βρετανία από τη δεκαετία του 1960, όταν το </a:t>
            </a:r>
            <a:r>
              <a:rPr lang="el-GR" altLang="el-GR" sz="3600" cap="none" dirty="0" err="1">
                <a:solidFill>
                  <a:schemeClr val="tx1"/>
                </a:solidFill>
                <a:latin typeface="GFS Philostratos" panose="02000506000000020004" pitchFamily="50" charset="-95"/>
              </a:rPr>
              <a:t>Schools</a:t>
            </a:r>
            <a:r>
              <a:rPr lang="el-GR" altLang="el-GR" sz="3600" cap="none" dirty="0">
                <a:solidFill>
                  <a:schemeClr val="tx1"/>
                </a:solidFill>
                <a:latin typeface="GFS Philostratos" panose="02000506000000020004" pitchFamily="50" charset="-95"/>
              </a:rPr>
              <a:t> Council </a:t>
            </a:r>
            <a:r>
              <a:rPr lang="el-GR" altLang="el-GR" sz="3600" cap="none" dirty="0" err="1">
                <a:solidFill>
                  <a:schemeClr val="tx1"/>
                </a:solidFill>
                <a:latin typeface="GFS Philostratos" panose="02000506000000020004" pitchFamily="50" charset="-95"/>
              </a:rPr>
              <a:t>History</a:t>
            </a:r>
            <a:r>
              <a:rPr lang="el-GR" altLang="el-GR" sz="3600" cap="none" dirty="0">
                <a:solidFill>
                  <a:schemeClr val="tx1"/>
                </a:solidFill>
                <a:latin typeface="GFS Philostratos" panose="02000506000000020004" pitchFamily="50" charset="-95"/>
              </a:rPr>
              <a:t> Project (13-16) άρχισε να μελετά τα προβλήματα στη διδασκαλία της Ιστορίας στο Σχολείο, της Ιστορίας ως διδακτικού αντικειμένου στο Πρόγραμμα Σπουδών της </a:t>
            </a:r>
            <a:r>
              <a:rPr lang="el-GR" altLang="el-GR" sz="3600" cap="none" dirty="0" err="1">
                <a:solidFill>
                  <a:schemeClr val="tx1"/>
                </a:solidFill>
                <a:latin typeface="GFS Philostratos" panose="02000506000000020004" pitchFamily="50" charset="-95"/>
              </a:rPr>
              <a:t>Α΄βάθμιας</a:t>
            </a:r>
            <a:r>
              <a:rPr lang="el-GR" altLang="el-GR" sz="3600" cap="none" dirty="0">
                <a:solidFill>
                  <a:schemeClr val="tx1"/>
                </a:solidFill>
                <a:latin typeface="GFS Philostratos" panose="02000506000000020004" pitchFamily="50" charset="-95"/>
              </a:rPr>
              <a:t> και </a:t>
            </a:r>
            <a:r>
              <a:rPr lang="el-GR" altLang="el-GR" sz="3600" cap="none" dirty="0" err="1">
                <a:solidFill>
                  <a:schemeClr val="tx1"/>
                </a:solidFill>
                <a:latin typeface="GFS Philostratos" panose="02000506000000020004" pitchFamily="50" charset="-95"/>
              </a:rPr>
              <a:t>Β΄βάθμιας</a:t>
            </a:r>
            <a:r>
              <a:rPr lang="el-GR" altLang="el-GR" sz="3600" cap="none" dirty="0">
                <a:solidFill>
                  <a:schemeClr val="tx1"/>
                </a:solidFill>
                <a:latin typeface="GFS Philostratos" panose="02000506000000020004" pitchFamily="50" charset="-95"/>
              </a:rPr>
              <a:t> Εκπαίδευσης.</a:t>
            </a:r>
          </a:p>
          <a:p>
            <a:pPr indent="360363" algn="l" eaLnBrk="1" hangingPunct="1">
              <a:spcBef>
                <a:spcPts val="575"/>
              </a:spcBef>
            </a:pPr>
            <a:r>
              <a:rPr lang="el-GR" altLang="el-GR" sz="3600" cap="none" dirty="0">
                <a:solidFill>
                  <a:schemeClr val="tx1"/>
                </a:solidFill>
                <a:latin typeface="GFS Philostratos" panose="02000506000000020004" pitchFamily="50" charset="-95"/>
              </a:rPr>
              <a:t>Στο πλαίσιο αυτό διεξήχθησαν έρευνες, οι οποίες κατέδειξαν ότι οι περισσότεροι μαθητές των βρετανικών σχολείων αντιμετώπιζαν την Ιστορία ως άχρηστο διδακτικό αντικείμενο, που δεν τους πρόσφερε καμία ωφέλεια στην πραγματική ζωή.</a:t>
            </a:r>
          </a:p>
        </p:txBody>
      </p:sp>
      <p:sp>
        <p:nvSpPr>
          <p:cNvPr id="11" name="1 - Τίτλος">
            <a:extLst>
              <a:ext uri="{FF2B5EF4-FFF2-40B4-BE49-F238E27FC236}">
                <a16:creationId xmlns:a16="http://schemas.microsoft.com/office/drawing/2014/main" id="{6ECE3111-42D3-41BD-BC26-24D9720D9BC6}"/>
              </a:ext>
            </a:extLst>
          </p:cNvPr>
          <p:cNvSpPr txBox="1">
            <a:spLocks/>
          </p:cNvSpPr>
          <p:nvPr/>
        </p:nvSpPr>
        <p:spPr bwMode="white">
          <a:xfrm>
            <a:off x="468313" y="404663"/>
            <a:ext cx="7559675" cy="1464937"/>
          </a:xfrm>
          <a:prstGeom prst="rect">
            <a:avLst/>
          </a:prstGeom>
          <a:effectLst/>
        </p:spPr>
        <p:txBody>
          <a:bodyPr vert="horz" lIns="91440" tIns="45720" rIns="91440" bIns="45720" rtlCol="0" anchor="ctr" anchorCtr="0">
            <a:no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l-GR" sz="1600" dirty="0">
                <a:latin typeface="SKGentiumPolUni_W" panose="02040502050505030304" pitchFamily="18" charset="0"/>
              </a:rPr>
              <a:t>ΙΕΑ 101</a:t>
            </a:r>
            <a:br>
              <a:rPr lang="el-GR" sz="1600" dirty="0">
                <a:latin typeface="SKGentiumPolUni_W" panose="02040502050505030304" pitchFamily="18" charset="0"/>
              </a:rPr>
            </a:br>
            <a:r>
              <a:rPr lang="el-GR" sz="1600" b="1" dirty="0">
                <a:latin typeface="SKGentiumPolUni_W" panose="02040502050505030304" pitchFamily="18" charset="0"/>
              </a:rPr>
              <a:t>ΔΙΔΑΚΤΙΚΗ – ΘΕΩΡΙΑ ΚΑΙ ΠΡΑΞΗ ΤΗΣ ΔΙΔΑΣΚΑΛΙΑΣ</a:t>
            </a:r>
            <a:br>
              <a:rPr lang="el-GR" sz="1600" dirty="0">
                <a:latin typeface="SKGentiumPolUni_W" panose="02040502050505030304" pitchFamily="18" charset="0"/>
              </a:rPr>
            </a:br>
            <a:r>
              <a:rPr lang="el-GR" sz="1600" dirty="0">
                <a:latin typeface="SKGentiumPolUni_W" panose="02040502050505030304" pitchFamily="18" charset="0"/>
              </a:rPr>
              <a:t>Κ. ΑΓΓΕΛΑΚΟΣ – Χ. ΚΟΥΡΓΙΑΝΤΑΚΗΣ</a:t>
            </a:r>
            <a:br>
              <a:rPr lang="el-GR" sz="1600" dirty="0">
                <a:latin typeface="SKGentiumPolUni_W" panose="02040502050505030304" pitchFamily="18" charset="0"/>
              </a:rPr>
            </a:br>
            <a:r>
              <a:rPr lang="el-GR" sz="1600" dirty="0">
                <a:latin typeface="SKGentiumPolUni_W" panose="02040502050505030304" pitchFamily="18" charset="0"/>
              </a:rPr>
              <a:t>ΥΠΟΧΡΕΩΤΙΚΟ, Η΄ ΕΞΑΜΗΝΟ</a:t>
            </a:r>
            <a:br>
              <a:rPr lang="el-GR" sz="1600" dirty="0">
                <a:latin typeface="SKGentiumPolUni_W" panose="02040502050505030304" pitchFamily="18" charset="0"/>
              </a:rPr>
            </a:br>
            <a:r>
              <a:rPr lang="el-GR" sz="1600" dirty="0">
                <a:latin typeface="SKGentiumPolUni_W" panose="02040502050505030304" pitchFamily="18" charset="0"/>
              </a:rPr>
              <a:t>5 ECTS</a:t>
            </a:r>
            <a:br>
              <a:rPr lang="el-GR" sz="1600" dirty="0"/>
            </a:br>
            <a:br>
              <a:rPr lang="el-GR" sz="1600" dirty="0"/>
            </a:br>
            <a:endParaRPr lang="el-GR" sz="1600" dirty="0"/>
          </a:p>
        </p:txBody>
      </p:sp>
    </p:spTree>
    <p:extLst>
      <p:ext uri="{BB962C8B-B14F-4D97-AF65-F5344CB8AC3E}">
        <p14:creationId xmlns:p14="http://schemas.microsoft.com/office/powerpoint/2010/main" val="2216339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598A539C-589F-44E1-AC61-9B23790EF727}"/>
              </a:ext>
            </a:extLst>
          </p:cNvPr>
          <p:cNvSpPr>
            <a:spLocks noGrp="1"/>
          </p:cNvSpPr>
          <p:nvPr>
            <p:ph type="ctrTitle"/>
          </p:nvPr>
        </p:nvSpPr>
        <p:spPr>
          <a:xfrm>
            <a:off x="1992314" y="188913"/>
            <a:ext cx="7991475" cy="1008062"/>
          </a:xfrm>
        </p:spPr>
        <p:txBody>
          <a:bodyPr rtlCol="0"/>
          <a:lstStyle/>
          <a:p>
            <a:pPr eaLnBrk="1" fontAlgn="auto" hangingPunct="1">
              <a:spcAft>
                <a:spcPts val="0"/>
              </a:spcAft>
              <a:defRPr/>
            </a:pPr>
            <a:r>
              <a:rPr lang="el-GR" sz="1200" dirty="0">
                <a:solidFill>
                  <a:schemeClr val="tx1"/>
                </a:solidFill>
              </a:rPr>
              <a:t>ΙΕΑ 101</a:t>
            </a:r>
            <a:br>
              <a:rPr lang="el-GR" sz="1200" dirty="0">
                <a:solidFill>
                  <a:schemeClr val="tx1"/>
                </a:solidFill>
              </a:rPr>
            </a:br>
            <a:r>
              <a:rPr lang="el-GR" sz="1200" b="1" dirty="0">
                <a:solidFill>
                  <a:schemeClr val="tx1"/>
                </a:solidFill>
              </a:rPr>
              <a:t>ΔΙΔΑΚΤΙΚΗ – ΘΕΩΡΙΑ ΚΑΙ ΠΡΑΞΗ ΤΗΣ ΔΙΔΑΣΚΑΛΙΑΣ</a:t>
            </a:r>
            <a:br>
              <a:rPr lang="el-GR" sz="1200" dirty="0">
                <a:solidFill>
                  <a:schemeClr val="tx1"/>
                </a:solidFill>
              </a:rPr>
            </a:br>
            <a:r>
              <a:rPr lang="el-GR" sz="1200" dirty="0">
                <a:solidFill>
                  <a:schemeClr val="tx1"/>
                </a:solidFill>
              </a:rPr>
              <a:t>Κ. ΑΓΓΕΛΑΚΟΣ – Χ. ΚΟΥΡΓΙΑΝΤΑΚΗΣ</a:t>
            </a:r>
            <a:br>
              <a:rPr lang="el-GR" sz="1200" dirty="0">
                <a:solidFill>
                  <a:schemeClr val="tx1"/>
                </a:solidFill>
              </a:rPr>
            </a:br>
            <a:r>
              <a:rPr lang="el-GR" sz="1200" dirty="0">
                <a:solidFill>
                  <a:schemeClr val="tx1"/>
                </a:solidFill>
              </a:rPr>
              <a:t>ΥΠΟΧΡΕΩΤΙΚΟ, Η΄ ΕΞΑΜΗΝΟ</a:t>
            </a:r>
            <a:br>
              <a:rPr lang="el-GR" sz="1200" dirty="0">
                <a:solidFill>
                  <a:schemeClr val="tx1"/>
                </a:solidFill>
              </a:rPr>
            </a:br>
            <a:r>
              <a:rPr lang="el-GR" sz="1200" dirty="0">
                <a:solidFill>
                  <a:schemeClr val="tx1"/>
                </a:solidFill>
              </a:rPr>
              <a:t>5 ECTS</a:t>
            </a:r>
            <a:endParaRPr lang="el-GR" sz="1100" cap="small" dirty="0">
              <a:solidFill>
                <a:schemeClr val="tx1"/>
              </a:solidFill>
            </a:endParaRPr>
          </a:p>
        </p:txBody>
      </p:sp>
      <p:sp>
        <p:nvSpPr>
          <p:cNvPr id="3" name="2 - Υπότιτλος">
            <a:extLst>
              <a:ext uri="{FF2B5EF4-FFF2-40B4-BE49-F238E27FC236}">
                <a16:creationId xmlns:a16="http://schemas.microsoft.com/office/drawing/2014/main" id="{487B613C-B1D2-4A5C-82E2-5D2567E52355}"/>
              </a:ext>
            </a:extLst>
          </p:cNvPr>
          <p:cNvSpPr>
            <a:spLocks noGrp="1"/>
          </p:cNvSpPr>
          <p:nvPr>
            <p:ph type="subTitle" idx="1"/>
          </p:nvPr>
        </p:nvSpPr>
        <p:spPr>
          <a:xfrm>
            <a:off x="2135188" y="1341438"/>
            <a:ext cx="7993062" cy="4059504"/>
          </a:xfrm>
        </p:spPr>
        <p:txBody>
          <a:bodyPr rtlCol="0">
            <a:noAutofit/>
          </a:bodyPr>
          <a:lstStyle/>
          <a:p>
            <a:pPr indent="363538" eaLnBrk="1" fontAlgn="auto" hangingPunct="1">
              <a:spcBef>
                <a:spcPts val="580"/>
              </a:spcBef>
              <a:spcAft>
                <a:spcPts val="0"/>
              </a:spcAft>
              <a:buClr>
                <a:schemeClr val="tx1">
                  <a:lumMod val="85000"/>
                  <a:lumOff val="15000"/>
                </a:schemeClr>
              </a:buClr>
              <a:defRPr/>
            </a:pPr>
            <a:r>
              <a:rPr lang="el-GR" sz="2400" b="1" cap="small" dirty="0" err="1">
                <a:solidFill>
                  <a:schemeClr val="bg1"/>
                </a:solidFill>
                <a:effectLst>
                  <a:outerShdw blurRad="38100" dist="38100" dir="2700000" algn="tl">
                    <a:srgbClr val="000000">
                      <a:alpha val="43137"/>
                    </a:srgbClr>
                  </a:outerShdw>
                </a:effectLst>
                <a:latin typeface="Candara Light" panose="020E0502030303020204" pitchFamily="34" charset="0"/>
              </a:rPr>
              <a:t>Ιςτορικη</a:t>
            </a:r>
            <a:r>
              <a:rPr lang="el-GR" sz="2400" b="1" cap="small" dirty="0">
                <a:solidFill>
                  <a:schemeClr val="bg1"/>
                </a:solidFill>
                <a:effectLst>
                  <a:outerShdw blurRad="38100" dist="38100" dir="2700000" algn="tl">
                    <a:srgbClr val="000000">
                      <a:alpha val="43137"/>
                    </a:srgbClr>
                  </a:outerShdw>
                </a:effectLst>
                <a:latin typeface="Candara Light" panose="020E0502030303020204" pitchFamily="34" charset="0"/>
              </a:rPr>
              <a:t> </a:t>
            </a:r>
            <a:r>
              <a:rPr lang="el-GR" sz="2400" b="1" cap="small" dirty="0" err="1">
                <a:solidFill>
                  <a:schemeClr val="bg1"/>
                </a:solidFill>
                <a:effectLst>
                  <a:outerShdw blurRad="38100" dist="38100" dir="2700000" algn="tl">
                    <a:srgbClr val="000000">
                      <a:alpha val="43137"/>
                    </a:srgbClr>
                  </a:outerShdw>
                </a:effectLst>
                <a:latin typeface="Candara Light" panose="020E0502030303020204" pitchFamily="34" charset="0"/>
              </a:rPr>
              <a:t>ενςυναιθςηςη</a:t>
            </a:r>
            <a:endParaRPr lang="el-GR" sz="2400" b="1" cap="small" dirty="0">
              <a:solidFill>
                <a:schemeClr val="bg1"/>
              </a:solidFill>
              <a:effectLst>
                <a:outerShdw blurRad="38100" dist="38100" dir="2700000" algn="tl">
                  <a:srgbClr val="000000">
                    <a:alpha val="43137"/>
                  </a:srgbClr>
                </a:outerShdw>
              </a:effectLst>
              <a:latin typeface="Candara Light" panose="020E0502030303020204" pitchFamily="34" charset="0"/>
            </a:endParaRPr>
          </a:p>
          <a:p>
            <a:pPr indent="363538" algn="l" eaLnBrk="1" fontAlgn="auto" hangingPunct="1">
              <a:spcBef>
                <a:spcPts val="580"/>
              </a:spcBef>
              <a:spcAft>
                <a:spcPts val="0"/>
              </a:spcAft>
              <a:buClr>
                <a:schemeClr val="tx1">
                  <a:lumMod val="85000"/>
                  <a:lumOff val="15000"/>
                </a:schemeClr>
              </a:buClr>
              <a:defRPr/>
            </a:pPr>
            <a:endParaRPr lang="el-GR" dirty="0">
              <a:solidFill>
                <a:schemeClr val="bg1"/>
              </a:solidFill>
              <a:effectLst>
                <a:outerShdw blurRad="38100" dist="38100" dir="2700000" algn="tl">
                  <a:srgbClr val="000000">
                    <a:alpha val="43137"/>
                  </a:srgbClr>
                </a:outerShdw>
              </a:effectLst>
              <a:latin typeface="Candara Light" panose="020E0502030303020204" pitchFamily="34" charset="0"/>
            </a:endParaRPr>
          </a:p>
          <a:p>
            <a:pPr indent="363538" algn="just" eaLnBrk="1" fontAlgn="auto" hangingPunct="1">
              <a:spcBef>
                <a:spcPts val="580"/>
              </a:spcBef>
              <a:spcAft>
                <a:spcPts val="0"/>
              </a:spcAft>
              <a:buClr>
                <a:schemeClr val="tx1">
                  <a:lumMod val="85000"/>
                  <a:lumOff val="15000"/>
                </a:schemeClr>
              </a:buClr>
              <a:defRPr/>
            </a:pPr>
            <a:r>
              <a:rPr lang="el-GR" sz="2400" dirty="0">
                <a:solidFill>
                  <a:schemeClr val="bg1"/>
                </a:solidFill>
                <a:effectLst>
                  <a:outerShdw blurRad="38100" dist="38100" dir="2700000" algn="tl">
                    <a:srgbClr val="000000">
                      <a:alpha val="43137"/>
                    </a:srgbClr>
                  </a:outerShdw>
                </a:effectLst>
                <a:latin typeface="Candara Light" panose="020E0502030303020204" pitchFamily="34" charset="0"/>
              </a:rPr>
              <a:t>Ενσυναίσθηση στην Ιστορία είναι </a:t>
            </a:r>
            <a:r>
              <a:rPr lang="el-GR" sz="2400" b="1" dirty="0">
                <a:solidFill>
                  <a:schemeClr val="bg1"/>
                </a:solidFill>
                <a:effectLst>
                  <a:outerShdw blurRad="38100" dist="38100" dir="2700000" algn="tl">
                    <a:srgbClr val="000000">
                      <a:alpha val="43137"/>
                    </a:srgbClr>
                  </a:outerShdw>
                </a:effectLst>
                <a:latin typeface="Candara Light" panose="020E0502030303020204" pitchFamily="34" charset="0"/>
              </a:rPr>
              <a:t>η προσπάθεια προσέγγισης των βιωμάτων, των κινήτρων δράσης, των ηθών και των εθών, των νοητικών διεργασιών και της νοοτροπίας των ανθρώπων του παρελθόντος</a:t>
            </a:r>
            <a:r>
              <a:rPr lang="el-GR" sz="2400" dirty="0">
                <a:solidFill>
                  <a:schemeClr val="bg1"/>
                </a:solidFill>
                <a:effectLst>
                  <a:outerShdw blurRad="38100" dist="38100" dir="2700000" algn="tl">
                    <a:srgbClr val="000000">
                      <a:alpha val="43137"/>
                    </a:srgbClr>
                  </a:outerShdw>
                </a:effectLst>
                <a:latin typeface="Candara Light" panose="020E0502030303020204" pitchFamily="34" charset="0"/>
              </a:rPr>
              <a:t> –χωρίς απαραίτητα την αυστηρή αναγωγή στα γεγονότα καθαυτά– προκειμένου να ερευνηθεί, να ερμηνευτεί και να κατανοηθεί αποτελεσματικότερα το παρελθόν και η δράση των προσώπων σ’ αυτό.</a:t>
            </a:r>
            <a:endParaRPr lang="el-GR" dirty="0">
              <a:solidFill>
                <a:schemeClr val="bg1"/>
              </a:solidFill>
              <a:effectLst>
                <a:outerShdw blurRad="38100" dist="38100" dir="2700000" algn="tl">
                  <a:srgbClr val="000000">
                    <a:alpha val="43137"/>
                  </a:srgbClr>
                </a:outerShdw>
              </a:effectLst>
              <a:latin typeface="Candara Light" panose="020E0502030303020204" pitchFamily="34" charset="0"/>
            </a:endParaRPr>
          </a:p>
        </p:txBody>
      </p:sp>
    </p:spTree>
    <p:extLst>
      <p:ext uri="{BB962C8B-B14F-4D97-AF65-F5344CB8AC3E}">
        <p14:creationId xmlns:p14="http://schemas.microsoft.com/office/powerpoint/2010/main" val="23503717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598A539C-589F-44E1-AC61-9B23790EF727}"/>
              </a:ext>
            </a:extLst>
          </p:cNvPr>
          <p:cNvSpPr>
            <a:spLocks noGrp="1"/>
          </p:cNvSpPr>
          <p:nvPr>
            <p:ph type="ctrTitle"/>
          </p:nvPr>
        </p:nvSpPr>
        <p:spPr>
          <a:xfrm>
            <a:off x="1992314" y="188913"/>
            <a:ext cx="7991475" cy="1008062"/>
          </a:xfrm>
        </p:spPr>
        <p:txBody>
          <a:bodyPr rtlCol="0"/>
          <a:lstStyle/>
          <a:p>
            <a:pPr eaLnBrk="1" fontAlgn="auto" hangingPunct="1">
              <a:spcAft>
                <a:spcPts val="0"/>
              </a:spcAft>
              <a:defRPr/>
            </a:pPr>
            <a:r>
              <a:rPr lang="el-GR" sz="1200" dirty="0">
                <a:solidFill>
                  <a:schemeClr val="tx1"/>
                </a:solidFill>
              </a:rPr>
              <a:t>ΙΕΑ 101</a:t>
            </a:r>
            <a:br>
              <a:rPr lang="el-GR" sz="1200" dirty="0">
                <a:solidFill>
                  <a:schemeClr val="tx1"/>
                </a:solidFill>
              </a:rPr>
            </a:br>
            <a:r>
              <a:rPr lang="el-GR" sz="1200" b="1" dirty="0">
                <a:solidFill>
                  <a:schemeClr val="tx1"/>
                </a:solidFill>
              </a:rPr>
              <a:t>ΔΙΔΑΚΤΙΚΗ – ΘΕΩΡΙΑ ΚΑΙ ΠΡΑΞΗ ΤΗΣ ΔΙΔΑΣΚΑΛΙΑΣ</a:t>
            </a:r>
            <a:br>
              <a:rPr lang="el-GR" sz="1200" dirty="0">
                <a:solidFill>
                  <a:schemeClr val="tx1"/>
                </a:solidFill>
              </a:rPr>
            </a:br>
            <a:r>
              <a:rPr lang="el-GR" sz="1200" dirty="0">
                <a:solidFill>
                  <a:schemeClr val="tx1"/>
                </a:solidFill>
              </a:rPr>
              <a:t>Κ. ΑΓΓΕΛΑΚΟΣ – Χ. ΚΟΥΡΓΙΑΝΤΑΚΗΣ</a:t>
            </a:r>
            <a:br>
              <a:rPr lang="el-GR" sz="1200" dirty="0">
                <a:solidFill>
                  <a:schemeClr val="tx1"/>
                </a:solidFill>
              </a:rPr>
            </a:br>
            <a:r>
              <a:rPr lang="el-GR" sz="1200" dirty="0">
                <a:solidFill>
                  <a:schemeClr val="tx1"/>
                </a:solidFill>
              </a:rPr>
              <a:t>ΥΠΟΧΡΕΩΤΙΚΟ, Η΄ ΕΞΑΜΗΝΟ</a:t>
            </a:r>
            <a:br>
              <a:rPr lang="el-GR" sz="1200" dirty="0">
                <a:solidFill>
                  <a:schemeClr val="tx1"/>
                </a:solidFill>
              </a:rPr>
            </a:br>
            <a:r>
              <a:rPr lang="el-GR" sz="1200" dirty="0">
                <a:solidFill>
                  <a:schemeClr val="tx1"/>
                </a:solidFill>
              </a:rPr>
              <a:t>5 ECTS</a:t>
            </a:r>
            <a:endParaRPr lang="el-GR" sz="1100" cap="small" dirty="0">
              <a:solidFill>
                <a:schemeClr val="tx1"/>
              </a:solidFill>
            </a:endParaRPr>
          </a:p>
        </p:txBody>
      </p:sp>
      <p:sp>
        <p:nvSpPr>
          <p:cNvPr id="3" name="2 - Υπότιτλος">
            <a:extLst>
              <a:ext uri="{FF2B5EF4-FFF2-40B4-BE49-F238E27FC236}">
                <a16:creationId xmlns:a16="http://schemas.microsoft.com/office/drawing/2014/main" id="{487B613C-B1D2-4A5C-82E2-5D2567E52355}"/>
              </a:ext>
            </a:extLst>
          </p:cNvPr>
          <p:cNvSpPr>
            <a:spLocks noGrp="1"/>
          </p:cNvSpPr>
          <p:nvPr>
            <p:ph type="subTitle" idx="1"/>
          </p:nvPr>
        </p:nvSpPr>
        <p:spPr>
          <a:xfrm>
            <a:off x="2135188" y="1341438"/>
            <a:ext cx="7993062" cy="4059504"/>
          </a:xfrm>
        </p:spPr>
        <p:txBody>
          <a:bodyPr rtlCol="0">
            <a:noAutofit/>
          </a:bodyPr>
          <a:lstStyle/>
          <a:p>
            <a:pPr indent="363538" eaLnBrk="1" fontAlgn="auto" hangingPunct="1">
              <a:spcBef>
                <a:spcPts val="580"/>
              </a:spcBef>
              <a:spcAft>
                <a:spcPts val="0"/>
              </a:spcAft>
              <a:buClr>
                <a:schemeClr val="tx1">
                  <a:lumMod val="85000"/>
                  <a:lumOff val="15000"/>
                </a:schemeClr>
              </a:buClr>
              <a:defRPr/>
            </a:pPr>
            <a:r>
              <a:rPr lang="el-GR" sz="2400" b="1" cap="small" dirty="0" err="1">
                <a:solidFill>
                  <a:schemeClr val="bg1"/>
                </a:solidFill>
                <a:effectLst>
                  <a:outerShdw blurRad="38100" dist="38100" dir="2700000" algn="tl">
                    <a:srgbClr val="000000">
                      <a:alpha val="43137"/>
                    </a:srgbClr>
                  </a:outerShdw>
                </a:effectLst>
                <a:latin typeface="Candara Light" panose="020E0502030303020204" pitchFamily="34" charset="0"/>
              </a:rPr>
              <a:t>Ιςτορικη</a:t>
            </a:r>
            <a:r>
              <a:rPr lang="el-GR" sz="2400" b="1" cap="small" dirty="0">
                <a:solidFill>
                  <a:schemeClr val="bg1"/>
                </a:solidFill>
                <a:effectLst>
                  <a:outerShdw blurRad="38100" dist="38100" dir="2700000" algn="tl">
                    <a:srgbClr val="000000">
                      <a:alpha val="43137"/>
                    </a:srgbClr>
                  </a:outerShdw>
                </a:effectLst>
                <a:latin typeface="Candara Light" panose="020E0502030303020204" pitchFamily="34" charset="0"/>
              </a:rPr>
              <a:t> </a:t>
            </a:r>
            <a:r>
              <a:rPr lang="el-GR" sz="2400" b="1" cap="small" dirty="0" err="1">
                <a:solidFill>
                  <a:schemeClr val="bg1"/>
                </a:solidFill>
                <a:effectLst>
                  <a:outerShdw blurRad="38100" dist="38100" dir="2700000" algn="tl">
                    <a:srgbClr val="000000">
                      <a:alpha val="43137"/>
                    </a:srgbClr>
                  </a:outerShdw>
                </a:effectLst>
                <a:latin typeface="Candara Light" panose="020E0502030303020204" pitchFamily="34" charset="0"/>
              </a:rPr>
              <a:t>ενςυναιθςηςη</a:t>
            </a:r>
            <a:endParaRPr lang="el-GR" sz="2400" b="1" cap="small" dirty="0">
              <a:solidFill>
                <a:schemeClr val="bg1"/>
              </a:solidFill>
              <a:effectLst>
                <a:outerShdw blurRad="38100" dist="38100" dir="2700000" algn="tl">
                  <a:srgbClr val="000000">
                    <a:alpha val="43137"/>
                  </a:srgbClr>
                </a:outerShdw>
              </a:effectLst>
              <a:latin typeface="Candara Light" panose="020E0502030303020204" pitchFamily="34" charset="0"/>
            </a:endParaRPr>
          </a:p>
          <a:p>
            <a:pPr indent="363538" algn="l" eaLnBrk="1" fontAlgn="auto" hangingPunct="1">
              <a:spcBef>
                <a:spcPts val="580"/>
              </a:spcBef>
              <a:spcAft>
                <a:spcPts val="0"/>
              </a:spcAft>
              <a:buClr>
                <a:schemeClr val="tx1">
                  <a:lumMod val="85000"/>
                  <a:lumOff val="15000"/>
                </a:schemeClr>
              </a:buClr>
              <a:defRPr/>
            </a:pPr>
            <a:endParaRPr lang="el-GR" dirty="0">
              <a:solidFill>
                <a:schemeClr val="bg1"/>
              </a:solidFill>
              <a:effectLst>
                <a:outerShdw blurRad="38100" dist="38100" dir="2700000" algn="tl">
                  <a:srgbClr val="000000">
                    <a:alpha val="43137"/>
                  </a:srgbClr>
                </a:outerShdw>
              </a:effectLst>
              <a:latin typeface="Candara Light" panose="020E0502030303020204" pitchFamily="34" charset="0"/>
            </a:endParaRPr>
          </a:p>
          <a:p>
            <a:pPr indent="363538" eaLnBrk="1" fontAlgn="auto" hangingPunct="1">
              <a:spcBef>
                <a:spcPts val="580"/>
              </a:spcBef>
              <a:spcAft>
                <a:spcPts val="0"/>
              </a:spcAft>
              <a:buClr>
                <a:schemeClr val="tx1">
                  <a:lumMod val="85000"/>
                  <a:lumOff val="15000"/>
                </a:schemeClr>
              </a:buClr>
              <a:defRPr/>
            </a:pPr>
            <a:r>
              <a:rPr lang="el-GR" sz="2000" u="sng" dirty="0">
                <a:solidFill>
                  <a:schemeClr val="bg1"/>
                </a:solidFill>
                <a:effectLst>
                  <a:outerShdw blurRad="38100" dist="38100" dir="2700000" algn="tl">
                    <a:srgbClr val="000000">
                      <a:alpha val="43137"/>
                    </a:srgbClr>
                  </a:outerShdw>
                </a:effectLst>
                <a:latin typeface="Candara Light" panose="020E0502030303020204" pitchFamily="34" charset="0"/>
              </a:rPr>
              <a:t>Η ιστορική ενσυναίσθηση ως γνωστικό και ως θυμικό εγχείρημα</a:t>
            </a:r>
          </a:p>
          <a:p>
            <a:pPr indent="363538" algn="l" eaLnBrk="1" fontAlgn="auto" hangingPunct="1">
              <a:spcBef>
                <a:spcPts val="580"/>
              </a:spcBef>
              <a:spcAft>
                <a:spcPts val="0"/>
              </a:spcAft>
              <a:buClr>
                <a:schemeClr val="tx1">
                  <a:lumMod val="85000"/>
                  <a:lumOff val="15000"/>
                </a:schemeClr>
              </a:buClr>
              <a:defRPr/>
            </a:pPr>
            <a:r>
              <a:rPr lang="el-GR" sz="2000" dirty="0">
                <a:solidFill>
                  <a:schemeClr val="bg1"/>
                </a:solidFill>
                <a:effectLst>
                  <a:outerShdw blurRad="38100" dist="38100" dir="2700000" algn="tl">
                    <a:srgbClr val="000000">
                      <a:alpha val="43137"/>
                    </a:srgbClr>
                  </a:outerShdw>
                </a:effectLst>
                <a:latin typeface="Candara Light" panose="020E0502030303020204" pitchFamily="34" charset="0"/>
              </a:rPr>
              <a:t>Ως </a:t>
            </a:r>
            <a:r>
              <a:rPr lang="el-GR" sz="2000" b="1" dirty="0">
                <a:solidFill>
                  <a:schemeClr val="accent5">
                    <a:lumMod val="60000"/>
                    <a:lumOff val="40000"/>
                  </a:schemeClr>
                </a:solidFill>
                <a:effectLst>
                  <a:outerShdw blurRad="38100" dist="38100" dir="2700000" algn="tl">
                    <a:srgbClr val="000000">
                      <a:alpha val="43137"/>
                    </a:srgbClr>
                  </a:outerShdw>
                </a:effectLst>
                <a:latin typeface="Candara Light" panose="020E0502030303020204" pitchFamily="34" charset="0"/>
              </a:rPr>
              <a:t>γνωστικό εγχείρημα</a:t>
            </a:r>
            <a:r>
              <a:rPr lang="el-GR" sz="2000" dirty="0">
                <a:solidFill>
                  <a:schemeClr val="bg1"/>
                </a:solidFill>
                <a:effectLst>
                  <a:outerShdw blurRad="38100" dist="38100" dir="2700000" algn="tl">
                    <a:srgbClr val="000000">
                      <a:alpha val="43137"/>
                    </a:srgbClr>
                  </a:outerShdw>
                </a:effectLst>
                <a:latin typeface="Candara Light" panose="020E0502030303020204" pitchFamily="34" charset="0"/>
              </a:rPr>
              <a:t>:</a:t>
            </a:r>
          </a:p>
          <a:p>
            <a:pPr indent="363538" algn="l" eaLnBrk="1" fontAlgn="auto" hangingPunct="1">
              <a:spcBef>
                <a:spcPts val="580"/>
              </a:spcBef>
              <a:spcAft>
                <a:spcPts val="0"/>
              </a:spcAft>
              <a:buClr>
                <a:schemeClr val="tx1">
                  <a:lumMod val="85000"/>
                  <a:lumOff val="15000"/>
                </a:schemeClr>
              </a:buClr>
              <a:defRPr/>
            </a:pPr>
            <a:r>
              <a:rPr lang="el-GR" sz="2000" dirty="0">
                <a:solidFill>
                  <a:schemeClr val="bg1"/>
                </a:solidFill>
                <a:effectLst>
                  <a:outerShdw blurRad="38100" dist="38100" dir="2700000" algn="tl">
                    <a:srgbClr val="000000">
                      <a:alpha val="43137"/>
                    </a:srgbClr>
                  </a:outerShdw>
                </a:effectLst>
                <a:latin typeface="Candara Light" panose="020E0502030303020204" pitchFamily="34" charset="0"/>
              </a:rPr>
              <a:t>η κατανόηση της ετερότητας και της ιδιαίτερης λογικής, της οπτικής του άλλου (</a:t>
            </a:r>
            <a:r>
              <a:rPr lang="el-GR" sz="2000" dirty="0" err="1">
                <a:solidFill>
                  <a:schemeClr val="bg1"/>
                </a:solidFill>
                <a:effectLst>
                  <a:outerShdw blurRad="38100" dist="38100" dir="2700000" algn="tl">
                    <a:srgbClr val="000000">
                      <a:alpha val="43137"/>
                    </a:srgbClr>
                  </a:outerShdw>
                </a:effectLst>
                <a:latin typeface="Candara Light" panose="020E0502030303020204" pitchFamily="34" charset="0"/>
              </a:rPr>
              <a:t>perspective</a:t>
            </a:r>
            <a:r>
              <a:rPr lang="el-GR" sz="2000" dirty="0">
                <a:solidFill>
                  <a:schemeClr val="bg1"/>
                </a:solidFill>
                <a:effectLst>
                  <a:outerShdw blurRad="38100" dist="38100" dir="2700000" algn="tl">
                    <a:srgbClr val="000000">
                      <a:alpha val="43137"/>
                    </a:srgbClr>
                  </a:outerShdw>
                </a:effectLst>
                <a:latin typeface="Candara Light" panose="020E0502030303020204" pitchFamily="34" charset="0"/>
              </a:rPr>
              <a:t> </a:t>
            </a:r>
            <a:r>
              <a:rPr lang="el-GR" sz="2000" dirty="0" err="1">
                <a:solidFill>
                  <a:schemeClr val="bg1"/>
                </a:solidFill>
                <a:effectLst>
                  <a:outerShdw blurRad="38100" dist="38100" dir="2700000" algn="tl">
                    <a:srgbClr val="000000">
                      <a:alpha val="43137"/>
                    </a:srgbClr>
                  </a:outerShdw>
                </a:effectLst>
                <a:latin typeface="Candara Light" panose="020E0502030303020204" pitchFamily="34" charset="0"/>
              </a:rPr>
              <a:t>recognition</a:t>
            </a:r>
            <a:r>
              <a:rPr lang="el-GR" sz="2000" dirty="0">
                <a:solidFill>
                  <a:schemeClr val="bg1"/>
                </a:solidFill>
                <a:effectLst>
                  <a:outerShdw blurRad="38100" dist="38100" dir="2700000" algn="tl">
                    <a:srgbClr val="000000">
                      <a:alpha val="43137"/>
                    </a:srgbClr>
                  </a:outerShdw>
                </a:effectLst>
                <a:latin typeface="Candara Light" panose="020E0502030303020204" pitchFamily="34" charset="0"/>
              </a:rPr>
              <a:t>).</a:t>
            </a:r>
          </a:p>
          <a:p>
            <a:pPr indent="363538" algn="l" eaLnBrk="1" fontAlgn="auto" hangingPunct="1">
              <a:spcBef>
                <a:spcPts val="580"/>
              </a:spcBef>
              <a:spcAft>
                <a:spcPts val="0"/>
              </a:spcAft>
              <a:buClr>
                <a:schemeClr val="tx1">
                  <a:lumMod val="85000"/>
                  <a:lumOff val="15000"/>
                </a:schemeClr>
              </a:buClr>
              <a:defRPr/>
            </a:pPr>
            <a:r>
              <a:rPr lang="el-GR" sz="2000" dirty="0">
                <a:solidFill>
                  <a:schemeClr val="bg1"/>
                </a:solidFill>
                <a:effectLst>
                  <a:outerShdw blurRad="38100" dist="38100" dir="2700000" algn="tl">
                    <a:srgbClr val="000000">
                      <a:alpha val="43137"/>
                    </a:srgbClr>
                  </a:outerShdw>
                </a:effectLst>
                <a:latin typeface="Candara Light" panose="020E0502030303020204" pitchFamily="34" charset="0"/>
              </a:rPr>
              <a:t>Η επίγνωση της ετερότητας διευκολύνει</a:t>
            </a:r>
          </a:p>
          <a:p>
            <a:pPr indent="363538" algn="l" eaLnBrk="1" fontAlgn="auto" hangingPunct="1">
              <a:spcBef>
                <a:spcPts val="580"/>
              </a:spcBef>
              <a:spcAft>
                <a:spcPts val="0"/>
              </a:spcAft>
              <a:buClr>
                <a:schemeClr val="tx1">
                  <a:lumMod val="85000"/>
                  <a:lumOff val="15000"/>
                </a:schemeClr>
              </a:buClr>
              <a:defRPr/>
            </a:pPr>
            <a:r>
              <a:rPr lang="el-GR" sz="2000" dirty="0">
                <a:solidFill>
                  <a:schemeClr val="bg1"/>
                </a:solidFill>
                <a:effectLst>
                  <a:outerShdw blurRad="38100" dist="38100" dir="2700000" algn="tl">
                    <a:srgbClr val="000000">
                      <a:alpha val="43137"/>
                    </a:srgbClr>
                  </a:outerShdw>
                </a:effectLst>
                <a:latin typeface="Candara Light" panose="020E0502030303020204" pitchFamily="34" charset="0"/>
              </a:rPr>
              <a:t>(α) την κατανόηση των συνθηκών που παρωθούν σε παρερμηνείες και σε παρεξηγήσεις και</a:t>
            </a:r>
          </a:p>
          <a:p>
            <a:pPr indent="363538" algn="l" eaLnBrk="1" fontAlgn="auto" hangingPunct="1">
              <a:spcBef>
                <a:spcPts val="580"/>
              </a:spcBef>
              <a:spcAft>
                <a:spcPts val="0"/>
              </a:spcAft>
              <a:buClr>
                <a:schemeClr val="tx1">
                  <a:lumMod val="85000"/>
                  <a:lumOff val="15000"/>
                </a:schemeClr>
              </a:buClr>
              <a:defRPr/>
            </a:pPr>
            <a:r>
              <a:rPr lang="el-GR" sz="2000" dirty="0">
                <a:solidFill>
                  <a:schemeClr val="bg1"/>
                </a:solidFill>
                <a:effectLst>
                  <a:outerShdw blurRad="38100" dist="38100" dir="2700000" algn="tl">
                    <a:srgbClr val="000000">
                      <a:alpha val="43137"/>
                    </a:srgbClr>
                  </a:outerShdw>
                </a:effectLst>
                <a:latin typeface="Candara Light" panose="020E0502030303020204" pitchFamily="34" charset="0"/>
              </a:rPr>
              <a:t>(β) την αναγνώριση της </a:t>
            </a:r>
            <a:r>
              <a:rPr lang="el-GR" sz="2000" dirty="0" err="1">
                <a:solidFill>
                  <a:schemeClr val="bg1"/>
                </a:solidFill>
                <a:effectLst>
                  <a:outerShdw blurRad="38100" dist="38100" dir="2700000" algn="tl">
                    <a:srgbClr val="000000">
                      <a:alpha val="43137"/>
                    </a:srgbClr>
                  </a:outerShdw>
                </a:effectLst>
                <a:latin typeface="Candara Light" panose="020E0502030303020204" pitchFamily="34" charset="0"/>
              </a:rPr>
              <a:t>αναστρεψιμότητας</a:t>
            </a:r>
            <a:r>
              <a:rPr lang="el-GR" sz="2000" dirty="0">
                <a:solidFill>
                  <a:schemeClr val="bg1"/>
                </a:solidFill>
                <a:effectLst>
                  <a:outerShdw blurRad="38100" dist="38100" dir="2700000" algn="tl">
                    <a:srgbClr val="000000">
                      <a:alpha val="43137"/>
                    </a:srgbClr>
                  </a:outerShdw>
                </a:effectLst>
                <a:latin typeface="Candara Light" panose="020E0502030303020204" pitchFamily="34" charset="0"/>
              </a:rPr>
              <a:t> των οπτικών.</a:t>
            </a:r>
          </a:p>
          <a:p>
            <a:pPr indent="363538" algn="l" eaLnBrk="1" fontAlgn="auto" hangingPunct="1">
              <a:spcBef>
                <a:spcPts val="580"/>
              </a:spcBef>
              <a:spcAft>
                <a:spcPts val="0"/>
              </a:spcAft>
              <a:buClr>
                <a:schemeClr val="tx1">
                  <a:lumMod val="85000"/>
                  <a:lumOff val="15000"/>
                </a:schemeClr>
              </a:buClr>
              <a:defRPr/>
            </a:pPr>
            <a:endParaRPr lang="el-GR" dirty="0">
              <a:solidFill>
                <a:schemeClr val="bg1"/>
              </a:solidFill>
              <a:effectLst>
                <a:outerShdw blurRad="38100" dist="38100" dir="2700000" algn="tl">
                  <a:srgbClr val="000000">
                    <a:alpha val="43137"/>
                  </a:srgbClr>
                </a:outerShdw>
              </a:effectLst>
              <a:latin typeface="Candara Light" panose="020E0502030303020204" pitchFamily="34" charset="0"/>
            </a:endParaRPr>
          </a:p>
        </p:txBody>
      </p:sp>
    </p:spTree>
    <p:extLst>
      <p:ext uri="{BB962C8B-B14F-4D97-AF65-F5344CB8AC3E}">
        <p14:creationId xmlns:p14="http://schemas.microsoft.com/office/powerpoint/2010/main" val="31875333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598A539C-589F-44E1-AC61-9B23790EF727}"/>
              </a:ext>
            </a:extLst>
          </p:cNvPr>
          <p:cNvSpPr>
            <a:spLocks noGrp="1"/>
          </p:cNvSpPr>
          <p:nvPr>
            <p:ph type="ctrTitle"/>
          </p:nvPr>
        </p:nvSpPr>
        <p:spPr>
          <a:xfrm>
            <a:off x="1992314" y="188913"/>
            <a:ext cx="7991475" cy="1008062"/>
          </a:xfrm>
        </p:spPr>
        <p:txBody>
          <a:bodyPr rtlCol="0"/>
          <a:lstStyle/>
          <a:p>
            <a:pPr eaLnBrk="1" fontAlgn="auto" hangingPunct="1">
              <a:spcAft>
                <a:spcPts val="0"/>
              </a:spcAft>
              <a:defRPr/>
            </a:pPr>
            <a:r>
              <a:rPr lang="el-GR" sz="1200" dirty="0">
                <a:solidFill>
                  <a:schemeClr val="tx1"/>
                </a:solidFill>
              </a:rPr>
              <a:t>ΙΕΑ 101</a:t>
            </a:r>
            <a:br>
              <a:rPr lang="el-GR" sz="1200" dirty="0">
                <a:solidFill>
                  <a:schemeClr val="tx1"/>
                </a:solidFill>
              </a:rPr>
            </a:br>
            <a:r>
              <a:rPr lang="el-GR" sz="1200" b="1" dirty="0">
                <a:solidFill>
                  <a:schemeClr val="tx1"/>
                </a:solidFill>
              </a:rPr>
              <a:t>ΔΙΔΑΚΤΙΚΗ – ΘΕΩΡΙΑ ΚΑΙ ΠΡΑΞΗ ΤΗΣ ΔΙΔΑΣΚΑΛΙΑΣ</a:t>
            </a:r>
            <a:br>
              <a:rPr lang="el-GR" sz="1200" dirty="0">
                <a:solidFill>
                  <a:schemeClr val="tx1"/>
                </a:solidFill>
              </a:rPr>
            </a:br>
            <a:r>
              <a:rPr lang="el-GR" sz="1200" dirty="0">
                <a:solidFill>
                  <a:schemeClr val="tx1"/>
                </a:solidFill>
              </a:rPr>
              <a:t>Κ. ΑΓΓΕΛΑΚΟΣ – Χ. ΚΟΥΡΓΙΑΝΤΑΚΗΣ</a:t>
            </a:r>
            <a:br>
              <a:rPr lang="el-GR" sz="1200" dirty="0">
                <a:solidFill>
                  <a:schemeClr val="tx1"/>
                </a:solidFill>
              </a:rPr>
            </a:br>
            <a:r>
              <a:rPr lang="el-GR" sz="1200" dirty="0">
                <a:solidFill>
                  <a:schemeClr val="tx1"/>
                </a:solidFill>
              </a:rPr>
              <a:t>ΥΠΟΧΡΕΩΤΙΚΟ, Η΄ ΕΞΑΜΗΝΟ</a:t>
            </a:r>
            <a:br>
              <a:rPr lang="el-GR" sz="1200" dirty="0">
                <a:solidFill>
                  <a:schemeClr val="tx1"/>
                </a:solidFill>
              </a:rPr>
            </a:br>
            <a:r>
              <a:rPr lang="el-GR" sz="1200" dirty="0">
                <a:solidFill>
                  <a:schemeClr val="tx1"/>
                </a:solidFill>
              </a:rPr>
              <a:t>5 ECTS</a:t>
            </a:r>
            <a:endParaRPr lang="el-GR" sz="1100" cap="small" dirty="0">
              <a:solidFill>
                <a:schemeClr val="tx1"/>
              </a:solidFill>
            </a:endParaRPr>
          </a:p>
        </p:txBody>
      </p:sp>
      <p:sp>
        <p:nvSpPr>
          <p:cNvPr id="3" name="2 - Υπότιτλος">
            <a:extLst>
              <a:ext uri="{FF2B5EF4-FFF2-40B4-BE49-F238E27FC236}">
                <a16:creationId xmlns:a16="http://schemas.microsoft.com/office/drawing/2014/main" id="{487B613C-B1D2-4A5C-82E2-5D2567E52355}"/>
              </a:ext>
            </a:extLst>
          </p:cNvPr>
          <p:cNvSpPr>
            <a:spLocks noGrp="1"/>
          </p:cNvSpPr>
          <p:nvPr>
            <p:ph type="subTitle" idx="1"/>
          </p:nvPr>
        </p:nvSpPr>
        <p:spPr>
          <a:xfrm>
            <a:off x="2135188" y="1341438"/>
            <a:ext cx="7993062" cy="4059504"/>
          </a:xfrm>
        </p:spPr>
        <p:txBody>
          <a:bodyPr rtlCol="0">
            <a:noAutofit/>
          </a:bodyPr>
          <a:lstStyle/>
          <a:p>
            <a:pPr indent="363538" eaLnBrk="1" fontAlgn="auto" hangingPunct="1">
              <a:spcBef>
                <a:spcPts val="580"/>
              </a:spcBef>
              <a:spcAft>
                <a:spcPts val="0"/>
              </a:spcAft>
              <a:buClr>
                <a:schemeClr val="tx1">
                  <a:lumMod val="85000"/>
                  <a:lumOff val="15000"/>
                </a:schemeClr>
              </a:buClr>
              <a:defRPr/>
            </a:pPr>
            <a:r>
              <a:rPr lang="el-GR" sz="2400" b="1" cap="small" dirty="0" err="1">
                <a:solidFill>
                  <a:schemeClr val="bg1"/>
                </a:solidFill>
                <a:effectLst>
                  <a:outerShdw blurRad="38100" dist="38100" dir="2700000" algn="tl">
                    <a:srgbClr val="000000">
                      <a:alpha val="43137"/>
                    </a:srgbClr>
                  </a:outerShdw>
                </a:effectLst>
                <a:latin typeface="Candara Light" panose="020E0502030303020204" pitchFamily="34" charset="0"/>
              </a:rPr>
              <a:t>Ιςτορικη</a:t>
            </a:r>
            <a:r>
              <a:rPr lang="el-GR" sz="2400" b="1" cap="small" dirty="0">
                <a:solidFill>
                  <a:schemeClr val="bg1"/>
                </a:solidFill>
                <a:effectLst>
                  <a:outerShdw blurRad="38100" dist="38100" dir="2700000" algn="tl">
                    <a:srgbClr val="000000">
                      <a:alpha val="43137"/>
                    </a:srgbClr>
                  </a:outerShdw>
                </a:effectLst>
                <a:latin typeface="Candara Light" panose="020E0502030303020204" pitchFamily="34" charset="0"/>
              </a:rPr>
              <a:t> </a:t>
            </a:r>
            <a:r>
              <a:rPr lang="el-GR" sz="2400" b="1" cap="small" dirty="0" err="1">
                <a:solidFill>
                  <a:schemeClr val="bg1"/>
                </a:solidFill>
                <a:effectLst>
                  <a:outerShdw blurRad="38100" dist="38100" dir="2700000" algn="tl">
                    <a:srgbClr val="000000">
                      <a:alpha val="43137"/>
                    </a:srgbClr>
                  </a:outerShdw>
                </a:effectLst>
                <a:latin typeface="Candara Light" panose="020E0502030303020204" pitchFamily="34" charset="0"/>
              </a:rPr>
              <a:t>ενςυναιθςηςη</a:t>
            </a:r>
            <a:endParaRPr lang="el-GR" sz="2400" b="1" cap="small" dirty="0">
              <a:solidFill>
                <a:schemeClr val="bg1"/>
              </a:solidFill>
              <a:effectLst>
                <a:outerShdw blurRad="38100" dist="38100" dir="2700000" algn="tl">
                  <a:srgbClr val="000000">
                    <a:alpha val="43137"/>
                  </a:srgbClr>
                </a:outerShdw>
              </a:effectLst>
              <a:latin typeface="Candara Light" panose="020E0502030303020204" pitchFamily="34" charset="0"/>
            </a:endParaRPr>
          </a:p>
          <a:p>
            <a:pPr indent="363538" algn="l" eaLnBrk="1" fontAlgn="auto" hangingPunct="1">
              <a:spcBef>
                <a:spcPts val="580"/>
              </a:spcBef>
              <a:spcAft>
                <a:spcPts val="0"/>
              </a:spcAft>
              <a:buClr>
                <a:schemeClr val="tx1">
                  <a:lumMod val="85000"/>
                  <a:lumOff val="15000"/>
                </a:schemeClr>
              </a:buClr>
              <a:defRPr/>
            </a:pPr>
            <a:endParaRPr lang="el-GR" dirty="0">
              <a:solidFill>
                <a:schemeClr val="bg1"/>
              </a:solidFill>
              <a:effectLst>
                <a:outerShdw blurRad="38100" dist="38100" dir="2700000" algn="tl">
                  <a:srgbClr val="000000">
                    <a:alpha val="43137"/>
                  </a:srgbClr>
                </a:outerShdw>
              </a:effectLst>
              <a:latin typeface="Candara Light" panose="020E0502030303020204" pitchFamily="34" charset="0"/>
            </a:endParaRPr>
          </a:p>
          <a:p>
            <a:pPr indent="363538" eaLnBrk="1" fontAlgn="auto" hangingPunct="1">
              <a:spcBef>
                <a:spcPts val="580"/>
              </a:spcBef>
              <a:spcAft>
                <a:spcPts val="0"/>
              </a:spcAft>
              <a:buClr>
                <a:schemeClr val="tx1">
                  <a:lumMod val="85000"/>
                  <a:lumOff val="15000"/>
                </a:schemeClr>
              </a:buClr>
              <a:defRPr/>
            </a:pPr>
            <a:r>
              <a:rPr lang="el-GR" sz="2400" dirty="0">
                <a:solidFill>
                  <a:schemeClr val="bg1"/>
                </a:solidFill>
                <a:effectLst>
                  <a:outerShdw blurRad="38100" dist="38100" dir="2700000" algn="tl">
                    <a:srgbClr val="000000">
                      <a:alpha val="43137"/>
                    </a:srgbClr>
                  </a:outerShdw>
                </a:effectLst>
                <a:latin typeface="Candara Light" panose="020E0502030303020204" pitchFamily="34" charset="0"/>
              </a:rPr>
              <a:t>Η ενσυναίσθηση ως γνωστικό και ως θυμικό εγχείρημα</a:t>
            </a:r>
          </a:p>
          <a:p>
            <a:pPr indent="363538" algn="l" eaLnBrk="1" fontAlgn="auto" hangingPunct="1">
              <a:spcBef>
                <a:spcPts val="580"/>
              </a:spcBef>
              <a:spcAft>
                <a:spcPts val="0"/>
              </a:spcAft>
              <a:buClr>
                <a:schemeClr val="tx1">
                  <a:lumMod val="85000"/>
                  <a:lumOff val="15000"/>
                </a:schemeClr>
              </a:buClr>
              <a:defRPr/>
            </a:pPr>
            <a:r>
              <a:rPr lang="el-GR" sz="2400" dirty="0">
                <a:solidFill>
                  <a:schemeClr val="bg1"/>
                </a:solidFill>
                <a:effectLst>
                  <a:outerShdw blurRad="38100" dist="38100" dir="2700000" algn="tl">
                    <a:srgbClr val="000000">
                      <a:alpha val="43137"/>
                    </a:srgbClr>
                  </a:outerShdw>
                </a:effectLst>
                <a:latin typeface="Candara Light" panose="020E0502030303020204" pitchFamily="34" charset="0"/>
              </a:rPr>
              <a:t>Ως </a:t>
            </a:r>
            <a:r>
              <a:rPr lang="el-GR" sz="2400" b="1" dirty="0">
                <a:solidFill>
                  <a:schemeClr val="accent5">
                    <a:lumMod val="60000"/>
                    <a:lumOff val="40000"/>
                  </a:schemeClr>
                </a:solidFill>
                <a:effectLst>
                  <a:outerShdw blurRad="38100" dist="38100" dir="2700000" algn="tl">
                    <a:srgbClr val="000000">
                      <a:alpha val="43137"/>
                    </a:srgbClr>
                  </a:outerShdw>
                </a:effectLst>
                <a:latin typeface="Candara Light" panose="020E0502030303020204" pitchFamily="34" charset="0"/>
              </a:rPr>
              <a:t>θυμικό εγχείρημα</a:t>
            </a:r>
            <a:r>
              <a:rPr lang="el-GR" sz="2400" dirty="0">
                <a:solidFill>
                  <a:schemeClr val="bg1"/>
                </a:solidFill>
                <a:effectLst>
                  <a:outerShdw blurRad="38100" dist="38100" dir="2700000" algn="tl">
                    <a:srgbClr val="000000">
                      <a:alpha val="43137"/>
                    </a:srgbClr>
                  </a:outerShdw>
                </a:effectLst>
                <a:latin typeface="Candara Light" panose="020E0502030303020204" pitchFamily="34" charset="0"/>
              </a:rPr>
              <a:t>:</a:t>
            </a:r>
          </a:p>
          <a:p>
            <a:pPr indent="363538" algn="l" eaLnBrk="1" fontAlgn="auto" hangingPunct="1">
              <a:spcBef>
                <a:spcPts val="580"/>
              </a:spcBef>
              <a:spcAft>
                <a:spcPts val="0"/>
              </a:spcAft>
              <a:buClr>
                <a:schemeClr val="tx1">
                  <a:lumMod val="85000"/>
                  <a:lumOff val="15000"/>
                </a:schemeClr>
              </a:buClr>
              <a:defRPr/>
            </a:pPr>
            <a:r>
              <a:rPr lang="el-GR" sz="2400" dirty="0">
                <a:solidFill>
                  <a:schemeClr val="bg1"/>
                </a:solidFill>
                <a:effectLst>
                  <a:outerShdw blurRad="38100" dist="38100" dir="2700000" algn="tl">
                    <a:srgbClr val="000000">
                      <a:alpha val="43137"/>
                    </a:srgbClr>
                  </a:outerShdw>
                </a:effectLst>
                <a:latin typeface="Candara Light" panose="020E0502030303020204" pitchFamily="34" charset="0"/>
              </a:rPr>
              <a:t>το γνήσιο προσωπικό ενδιαφέρον, που οδηγεί σε διεξοδικές συζητήσεις, ιδιαίτερα για ζητήματα κοινωνικής δικαιοσύνης, και δεν ευνουχίζεται από τους περιορισμούς της «διδακτέας ύλης».</a:t>
            </a:r>
          </a:p>
        </p:txBody>
      </p:sp>
    </p:spTree>
    <p:extLst>
      <p:ext uri="{BB962C8B-B14F-4D97-AF65-F5344CB8AC3E}">
        <p14:creationId xmlns:p14="http://schemas.microsoft.com/office/powerpoint/2010/main" val="32389285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598A539C-589F-44E1-AC61-9B23790EF727}"/>
              </a:ext>
            </a:extLst>
          </p:cNvPr>
          <p:cNvSpPr>
            <a:spLocks noGrp="1"/>
          </p:cNvSpPr>
          <p:nvPr>
            <p:ph type="ctrTitle"/>
          </p:nvPr>
        </p:nvSpPr>
        <p:spPr>
          <a:xfrm>
            <a:off x="1992314" y="188913"/>
            <a:ext cx="7991475" cy="1008062"/>
          </a:xfrm>
        </p:spPr>
        <p:txBody>
          <a:bodyPr rtlCol="0"/>
          <a:lstStyle/>
          <a:p>
            <a:pPr eaLnBrk="1" fontAlgn="auto" hangingPunct="1">
              <a:spcAft>
                <a:spcPts val="0"/>
              </a:spcAft>
              <a:defRPr/>
            </a:pPr>
            <a:r>
              <a:rPr lang="el-GR" sz="1200" dirty="0">
                <a:solidFill>
                  <a:schemeClr val="tx1"/>
                </a:solidFill>
              </a:rPr>
              <a:t>ΙΕΑ 101</a:t>
            </a:r>
            <a:br>
              <a:rPr lang="el-GR" sz="1200" dirty="0">
                <a:solidFill>
                  <a:schemeClr val="tx1"/>
                </a:solidFill>
              </a:rPr>
            </a:br>
            <a:r>
              <a:rPr lang="el-GR" sz="1200" b="1" dirty="0">
                <a:solidFill>
                  <a:schemeClr val="tx1"/>
                </a:solidFill>
              </a:rPr>
              <a:t>ΔΙΔΑΚΤΙΚΗ – ΘΕΩΡΙΑ ΚΑΙ ΠΡΑΞΗ ΤΗΣ ΔΙΔΑΣΚΑΛΙΑΣ</a:t>
            </a:r>
            <a:br>
              <a:rPr lang="el-GR" sz="1200" dirty="0">
                <a:solidFill>
                  <a:schemeClr val="tx1"/>
                </a:solidFill>
              </a:rPr>
            </a:br>
            <a:r>
              <a:rPr lang="el-GR" sz="1200" dirty="0">
                <a:solidFill>
                  <a:schemeClr val="tx1"/>
                </a:solidFill>
              </a:rPr>
              <a:t>Κ. ΑΓΓΕΛΑΚΟΣ – Χ. ΚΟΥΡΓΙΑΝΤΑΚΗΣ</a:t>
            </a:r>
            <a:br>
              <a:rPr lang="el-GR" sz="1200" dirty="0">
                <a:solidFill>
                  <a:schemeClr val="tx1"/>
                </a:solidFill>
              </a:rPr>
            </a:br>
            <a:r>
              <a:rPr lang="el-GR" sz="1200" dirty="0">
                <a:solidFill>
                  <a:schemeClr val="tx1"/>
                </a:solidFill>
              </a:rPr>
              <a:t>ΥΠΟΧΡΕΩΤΙΚΟ, Η΄ ΕΞΑΜΗΝΟ</a:t>
            </a:r>
            <a:br>
              <a:rPr lang="el-GR" sz="1200" dirty="0">
                <a:solidFill>
                  <a:schemeClr val="tx1"/>
                </a:solidFill>
              </a:rPr>
            </a:br>
            <a:r>
              <a:rPr lang="el-GR" sz="1200" dirty="0">
                <a:solidFill>
                  <a:schemeClr val="tx1"/>
                </a:solidFill>
              </a:rPr>
              <a:t>5 ECTS</a:t>
            </a:r>
            <a:endParaRPr lang="el-GR" sz="1100" cap="small" dirty="0">
              <a:solidFill>
                <a:schemeClr val="tx1"/>
              </a:solidFill>
            </a:endParaRPr>
          </a:p>
        </p:txBody>
      </p:sp>
      <p:sp>
        <p:nvSpPr>
          <p:cNvPr id="3" name="2 - Υπότιτλος">
            <a:extLst>
              <a:ext uri="{FF2B5EF4-FFF2-40B4-BE49-F238E27FC236}">
                <a16:creationId xmlns:a16="http://schemas.microsoft.com/office/drawing/2014/main" id="{487B613C-B1D2-4A5C-82E2-5D2567E52355}"/>
              </a:ext>
            </a:extLst>
          </p:cNvPr>
          <p:cNvSpPr>
            <a:spLocks noGrp="1"/>
          </p:cNvSpPr>
          <p:nvPr>
            <p:ph type="subTitle" idx="1"/>
          </p:nvPr>
        </p:nvSpPr>
        <p:spPr>
          <a:xfrm>
            <a:off x="2135188" y="1341438"/>
            <a:ext cx="7993062" cy="4059504"/>
          </a:xfrm>
        </p:spPr>
        <p:txBody>
          <a:bodyPr rtlCol="0">
            <a:noAutofit/>
          </a:bodyPr>
          <a:lstStyle/>
          <a:p>
            <a:pPr indent="363538" eaLnBrk="1" fontAlgn="auto" hangingPunct="1">
              <a:spcBef>
                <a:spcPts val="580"/>
              </a:spcBef>
              <a:spcAft>
                <a:spcPts val="0"/>
              </a:spcAft>
              <a:buClr>
                <a:schemeClr val="tx1">
                  <a:lumMod val="85000"/>
                  <a:lumOff val="15000"/>
                </a:schemeClr>
              </a:buClr>
              <a:defRPr/>
            </a:pPr>
            <a:r>
              <a:rPr lang="el-GR" sz="2400" b="1" cap="small" dirty="0" err="1">
                <a:solidFill>
                  <a:schemeClr val="bg1"/>
                </a:solidFill>
                <a:effectLst>
                  <a:outerShdw blurRad="38100" dist="38100" dir="2700000" algn="tl">
                    <a:srgbClr val="000000">
                      <a:alpha val="43137"/>
                    </a:srgbClr>
                  </a:outerShdw>
                </a:effectLst>
                <a:latin typeface="Candara Light" panose="020E0502030303020204" pitchFamily="34" charset="0"/>
              </a:rPr>
              <a:t>Ιςτορικη</a:t>
            </a:r>
            <a:r>
              <a:rPr lang="el-GR" sz="2400" b="1" cap="small" dirty="0">
                <a:solidFill>
                  <a:schemeClr val="bg1"/>
                </a:solidFill>
                <a:effectLst>
                  <a:outerShdw blurRad="38100" dist="38100" dir="2700000" algn="tl">
                    <a:srgbClr val="000000">
                      <a:alpha val="43137"/>
                    </a:srgbClr>
                  </a:outerShdw>
                </a:effectLst>
                <a:latin typeface="Candara Light" panose="020E0502030303020204" pitchFamily="34" charset="0"/>
              </a:rPr>
              <a:t> </a:t>
            </a:r>
            <a:r>
              <a:rPr lang="el-GR" sz="2400" b="1" cap="small" dirty="0" err="1">
                <a:solidFill>
                  <a:schemeClr val="bg1"/>
                </a:solidFill>
                <a:effectLst>
                  <a:outerShdw blurRad="38100" dist="38100" dir="2700000" algn="tl">
                    <a:srgbClr val="000000">
                      <a:alpha val="43137"/>
                    </a:srgbClr>
                  </a:outerShdw>
                </a:effectLst>
                <a:latin typeface="Candara Light" panose="020E0502030303020204" pitchFamily="34" charset="0"/>
              </a:rPr>
              <a:t>ενςυναιθςηςη</a:t>
            </a:r>
            <a:endParaRPr lang="el-GR" sz="2400" b="1" cap="small" dirty="0">
              <a:solidFill>
                <a:schemeClr val="bg1"/>
              </a:solidFill>
              <a:effectLst>
                <a:outerShdw blurRad="38100" dist="38100" dir="2700000" algn="tl">
                  <a:srgbClr val="000000">
                    <a:alpha val="43137"/>
                  </a:srgbClr>
                </a:outerShdw>
              </a:effectLst>
              <a:latin typeface="Candara Light" panose="020E0502030303020204" pitchFamily="34" charset="0"/>
            </a:endParaRPr>
          </a:p>
          <a:p>
            <a:pPr indent="363538" algn="l" eaLnBrk="1" fontAlgn="auto" hangingPunct="1">
              <a:spcBef>
                <a:spcPts val="580"/>
              </a:spcBef>
              <a:spcAft>
                <a:spcPts val="0"/>
              </a:spcAft>
              <a:buClr>
                <a:schemeClr val="tx1">
                  <a:lumMod val="85000"/>
                  <a:lumOff val="15000"/>
                </a:schemeClr>
              </a:buClr>
              <a:defRPr/>
            </a:pPr>
            <a:endParaRPr lang="el-GR" dirty="0">
              <a:solidFill>
                <a:schemeClr val="bg1"/>
              </a:solidFill>
              <a:effectLst>
                <a:outerShdw blurRad="38100" dist="38100" dir="2700000" algn="tl">
                  <a:srgbClr val="000000">
                    <a:alpha val="43137"/>
                  </a:srgbClr>
                </a:outerShdw>
              </a:effectLst>
              <a:latin typeface="Candara Light" panose="020E0502030303020204" pitchFamily="34" charset="0"/>
            </a:endParaRPr>
          </a:p>
          <a:p>
            <a:pPr indent="363538" eaLnBrk="1" fontAlgn="auto" hangingPunct="1">
              <a:spcBef>
                <a:spcPts val="580"/>
              </a:spcBef>
              <a:spcAft>
                <a:spcPts val="0"/>
              </a:spcAft>
              <a:buClr>
                <a:schemeClr val="tx1">
                  <a:lumMod val="85000"/>
                  <a:lumOff val="15000"/>
                </a:schemeClr>
              </a:buClr>
              <a:defRPr/>
            </a:pPr>
            <a:r>
              <a:rPr lang="el-GR" sz="2400" dirty="0">
                <a:solidFill>
                  <a:schemeClr val="bg1"/>
                </a:solidFill>
                <a:effectLst>
                  <a:outerShdw blurRad="38100" dist="38100" dir="2700000" algn="tl">
                    <a:srgbClr val="000000">
                      <a:alpha val="43137"/>
                    </a:srgbClr>
                  </a:outerShdw>
                </a:effectLst>
                <a:latin typeface="Candara Light" panose="020E0502030303020204" pitchFamily="34" charset="0"/>
              </a:rPr>
              <a:t>Εφαρμοσμένη ενσυναίσθηση στην Ιστορία (ενδεικτικά):</a:t>
            </a:r>
          </a:p>
          <a:p>
            <a:pPr indent="363538" eaLnBrk="1" fontAlgn="auto" hangingPunct="1">
              <a:spcBef>
                <a:spcPts val="580"/>
              </a:spcBef>
              <a:spcAft>
                <a:spcPts val="0"/>
              </a:spcAft>
              <a:buClr>
                <a:schemeClr val="tx1">
                  <a:lumMod val="85000"/>
                  <a:lumOff val="15000"/>
                </a:schemeClr>
              </a:buClr>
              <a:defRPr/>
            </a:pPr>
            <a:endParaRPr lang="el-GR" sz="2400" dirty="0">
              <a:solidFill>
                <a:schemeClr val="bg1"/>
              </a:solidFill>
              <a:effectLst>
                <a:outerShdw blurRad="38100" dist="38100" dir="2700000" algn="tl">
                  <a:srgbClr val="000000">
                    <a:alpha val="43137"/>
                  </a:srgbClr>
                </a:outerShdw>
              </a:effectLst>
              <a:latin typeface="Candara Light" panose="020E0502030303020204" pitchFamily="34" charset="0"/>
            </a:endParaRPr>
          </a:p>
          <a:p>
            <a:pPr marL="457200" indent="-457200" algn="l" eaLnBrk="1" fontAlgn="auto" hangingPunct="1">
              <a:spcBef>
                <a:spcPts val="580"/>
              </a:spcBef>
              <a:spcAft>
                <a:spcPts val="0"/>
              </a:spcAft>
              <a:buClr>
                <a:schemeClr val="bg1"/>
              </a:buClr>
              <a:buFont typeface="+mj-lt"/>
              <a:buAutoNum type="arabicPeriod"/>
              <a:defRPr/>
            </a:pPr>
            <a:r>
              <a:rPr lang="el-GR" sz="2400" dirty="0">
                <a:solidFill>
                  <a:schemeClr val="bg1"/>
                </a:solidFill>
                <a:effectLst>
                  <a:outerShdw blurRad="38100" dist="38100" dir="2700000" algn="tl">
                    <a:srgbClr val="000000">
                      <a:alpha val="43137"/>
                    </a:srgbClr>
                  </a:outerShdw>
                </a:effectLst>
                <a:latin typeface="Candara Light" panose="020E0502030303020204" pitchFamily="34" charset="0"/>
              </a:rPr>
              <a:t>η ανάθεση σε μαθητή του ρόλου ενός δημοσιογράφου, που παίρνει συνέντευξη από μία προσωπικότητα παλαιότερης εποχής και στη συνέχεια γράφει ένα σχετικό άρθρο στην εφημερίδα του.</a:t>
            </a:r>
          </a:p>
        </p:txBody>
      </p:sp>
    </p:spTree>
    <p:extLst>
      <p:ext uri="{BB962C8B-B14F-4D97-AF65-F5344CB8AC3E}">
        <p14:creationId xmlns:p14="http://schemas.microsoft.com/office/powerpoint/2010/main" val="28983375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598A539C-589F-44E1-AC61-9B23790EF727}"/>
              </a:ext>
            </a:extLst>
          </p:cNvPr>
          <p:cNvSpPr>
            <a:spLocks noGrp="1"/>
          </p:cNvSpPr>
          <p:nvPr>
            <p:ph type="ctrTitle"/>
          </p:nvPr>
        </p:nvSpPr>
        <p:spPr>
          <a:xfrm>
            <a:off x="1992314" y="188913"/>
            <a:ext cx="7991475" cy="1008062"/>
          </a:xfrm>
        </p:spPr>
        <p:txBody>
          <a:bodyPr rtlCol="0"/>
          <a:lstStyle/>
          <a:p>
            <a:pPr eaLnBrk="1" fontAlgn="auto" hangingPunct="1">
              <a:spcAft>
                <a:spcPts val="0"/>
              </a:spcAft>
              <a:defRPr/>
            </a:pPr>
            <a:r>
              <a:rPr lang="el-GR" sz="1200" dirty="0">
                <a:solidFill>
                  <a:schemeClr val="tx1"/>
                </a:solidFill>
              </a:rPr>
              <a:t>ΙΕΑ 101</a:t>
            </a:r>
            <a:br>
              <a:rPr lang="el-GR" sz="1200" dirty="0">
                <a:solidFill>
                  <a:schemeClr val="tx1"/>
                </a:solidFill>
              </a:rPr>
            </a:br>
            <a:r>
              <a:rPr lang="el-GR" sz="1200" b="1" dirty="0">
                <a:solidFill>
                  <a:schemeClr val="tx1"/>
                </a:solidFill>
              </a:rPr>
              <a:t>ΔΙΔΑΚΤΙΚΗ – ΘΕΩΡΙΑ ΚΑΙ ΠΡΑΞΗ ΤΗΣ ΔΙΔΑΣΚΑΛΙΑΣ</a:t>
            </a:r>
            <a:br>
              <a:rPr lang="el-GR" sz="1200" dirty="0">
                <a:solidFill>
                  <a:schemeClr val="tx1"/>
                </a:solidFill>
              </a:rPr>
            </a:br>
            <a:r>
              <a:rPr lang="el-GR" sz="1200" dirty="0">
                <a:solidFill>
                  <a:schemeClr val="tx1"/>
                </a:solidFill>
              </a:rPr>
              <a:t>Κ. ΑΓΓΕΛΑΚΟΣ – Χ. ΚΟΥΡΓΙΑΝΤΑΚΗΣ</a:t>
            </a:r>
            <a:br>
              <a:rPr lang="el-GR" sz="1200" dirty="0">
                <a:solidFill>
                  <a:schemeClr val="tx1"/>
                </a:solidFill>
              </a:rPr>
            </a:br>
            <a:r>
              <a:rPr lang="el-GR" sz="1200" dirty="0">
                <a:solidFill>
                  <a:schemeClr val="tx1"/>
                </a:solidFill>
              </a:rPr>
              <a:t>ΥΠΟΧΡΕΩΤΙΚΟ, Η΄ ΕΞΑΜΗΝΟ</a:t>
            </a:r>
            <a:br>
              <a:rPr lang="el-GR" sz="1200" dirty="0">
                <a:solidFill>
                  <a:schemeClr val="tx1"/>
                </a:solidFill>
              </a:rPr>
            </a:br>
            <a:r>
              <a:rPr lang="el-GR" sz="1200" dirty="0">
                <a:solidFill>
                  <a:schemeClr val="tx1"/>
                </a:solidFill>
              </a:rPr>
              <a:t>5 ECTS</a:t>
            </a:r>
            <a:endParaRPr lang="el-GR" sz="1100" cap="small" dirty="0">
              <a:solidFill>
                <a:schemeClr val="tx1"/>
              </a:solidFill>
            </a:endParaRPr>
          </a:p>
        </p:txBody>
      </p:sp>
      <p:sp>
        <p:nvSpPr>
          <p:cNvPr id="3" name="2 - Υπότιτλος">
            <a:extLst>
              <a:ext uri="{FF2B5EF4-FFF2-40B4-BE49-F238E27FC236}">
                <a16:creationId xmlns:a16="http://schemas.microsoft.com/office/drawing/2014/main" id="{487B613C-B1D2-4A5C-82E2-5D2567E52355}"/>
              </a:ext>
            </a:extLst>
          </p:cNvPr>
          <p:cNvSpPr>
            <a:spLocks noGrp="1"/>
          </p:cNvSpPr>
          <p:nvPr>
            <p:ph type="subTitle" idx="1"/>
          </p:nvPr>
        </p:nvSpPr>
        <p:spPr>
          <a:xfrm>
            <a:off x="2135188" y="1341438"/>
            <a:ext cx="7993062" cy="4059504"/>
          </a:xfrm>
        </p:spPr>
        <p:txBody>
          <a:bodyPr rtlCol="0">
            <a:noAutofit/>
          </a:bodyPr>
          <a:lstStyle/>
          <a:p>
            <a:pPr indent="363538" eaLnBrk="1" fontAlgn="auto" hangingPunct="1">
              <a:spcBef>
                <a:spcPts val="580"/>
              </a:spcBef>
              <a:spcAft>
                <a:spcPts val="0"/>
              </a:spcAft>
              <a:buClr>
                <a:schemeClr val="tx1">
                  <a:lumMod val="85000"/>
                  <a:lumOff val="15000"/>
                </a:schemeClr>
              </a:buClr>
              <a:defRPr/>
            </a:pPr>
            <a:r>
              <a:rPr lang="el-GR" sz="2400" b="1" cap="small" dirty="0" err="1">
                <a:solidFill>
                  <a:schemeClr val="bg1"/>
                </a:solidFill>
                <a:effectLst>
                  <a:outerShdw blurRad="38100" dist="38100" dir="2700000" algn="tl">
                    <a:srgbClr val="000000">
                      <a:alpha val="43137"/>
                    </a:srgbClr>
                  </a:outerShdw>
                </a:effectLst>
                <a:latin typeface="Candara Light" panose="020E0502030303020204" pitchFamily="34" charset="0"/>
              </a:rPr>
              <a:t>Ιςτορικη</a:t>
            </a:r>
            <a:r>
              <a:rPr lang="el-GR" sz="2400" b="1" cap="small" dirty="0">
                <a:solidFill>
                  <a:schemeClr val="bg1"/>
                </a:solidFill>
                <a:effectLst>
                  <a:outerShdw blurRad="38100" dist="38100" dir="2700000" algn="tl">
                    <a:srgbClr val="000000">
                      <a:alpha val="43137"/>
                    </a:srgbClr>
                  </a:outerShdw>
                </a:effectLst>
                <a:latin typeface="Candara Light" panose="020E0502030303020204" pitchFamily="34" charset="0"/>
              </a:rPr>
              <a:t> </a:t>
            </a:r>
            <a:r>
              <a:rPr lang="el-GR" sz="2400" b="1" cap="small" dirty="0" err="1">
                <a:solidFill>
                  <a:schemeClr val="bg1"/>
                </a:solidFill>
                <a:effectLst>
                  <a:outerShdw blurRad="38100" dist="38100" dir="2700000" algn="tl">
                    <a:srgbClr val="000000">
                      <a:alpha val="43137"/>
                    </a:srgbClr>
                  </a:outerShdw>
                </a:effectLst>
                <a:latin typeface="Candara Light" panose="020E0502030303020204" pitchFamily="34" charset="0"/>
              </a:rPr>
              <a:t>ενςυναιθςηςη</a:t>
            </a:r>
            <a:endParaRPr lang="el-GR" sz="2400" b="1" cap="small" dirty="0">
              <a:solidFill>
                <a:schemeClr val="bg1"/>
              </a:solidFill>
              <a:effectLst>
                <a:outerShdw blurRad="38100" dist="38100" dir="2700000" algn="tl">
                  <a:srgbClr val="000000">
                    <a:alpha val="43137"/>
                  </a:srgbClr>
                </a:outerShdw>
              </a:effectLst>
              <a:latin typeface="Candara Light" panose="020E0502030303020204" pitchFamily="34" charset="0"/>
            </a:endParaRPr>
          </a:p>
          <a:p>
            <a:pPr indent="363538" algn="l" eaLnBrk="1" fontAlgn="auto" hangingPunct="1">
              <a:spcBef>
                <a:spcPts val="580"/>
              </a:spcBef>
              <a:spcAft>
                <a:spcPts val="0"/>
              </a:spcAft>
              <a:buClr>
                <a:schemeClr val="tx1">
                  <a:lumMod val="85000"/>
                  <a:lumOff val="15000"/>
                </a:schemeClr>
              </a:buClr>
              <a:defRPr/>
            </a:pPr>
            <a:endParaRPr lang="el-GR" dirty="0">
              <a:solidFill>
                <a:schemeClr val="bg1"/>
              </a:solidFill>
              <a:effectLst>
                <a:outerShdw blurRad="38100" dist="38100" dir="2700000" algn="tl">
                  <a:srgbClr val="000000">
                    <a:alpha val="43137"/>
                  </a:srgbClr>
                </a:outerShdw>
              </a:effectLst>
              <a:latin typeface="Candara Light" panose="020E0502030303020204" pitchFamily="34" charset="0"/>
            </a:endParaRPr>
          </a:p>
          <a:p>
            <a:pPr indent="363538" eaLnBrk="1" fontAlgn="auto" hangingPunct="1">
              <a:spcBef>
                <a:spcPts val="580"/>
              </a:spcBef>
              <a:spcAft>
                <a:spcPts val="0"/>
              </a:spcAft>
              <a:buClr>
                <a:schemeClr val="tx1">
                  <a:lumMod val="85000"/>
                  <a:lumOff val="15000"/>
                </a:schemeClr>
              </a:buClr>
              <a:defRPr/>
            </a:pPr>
            <a:r>
              <a:rPr lang="el-GR" sz="2400" dirty="0">
                <a:solidFill>
                  <a:schemeClr val="bg1"/>
                </a:solidFill>
                <a:effectLst>
                  <a:outerShdw blurRad="38100" dist="38100" dir="2700000" algn="tl">
                    <a:srgbClr val="000000">
                      <a:alpha val="43137"/>
                    </a:srgbClr>
                  </a:outerShdw>
                </a:effectLst>
                <a:latin typeface="Candara Light" panose="020E0502030303020204" pitchFamily="34" charset="0"/>
              </a:rPr>
              <a:t>Εφαρμοσμένη ενσυναίσθηση στην Ιστορία (ενδεικτικά):</a:t>
            </a:r>
          </a:p>
          <a:p>
            <a:pPr indent="363538" eaLnBrk="1" fontAlgn="auto" hangingPunct="1">
              <a:spcBef>
                <a:spcPts val="580"/>
              </a:spcBef>
              <a:spcAft>
                <a:spcPts val="0"/>
              </a:spcAft>
              <a:buClr>
                <a:schemeClr val="tx1">
                  <a:lumMod val="85000"/>
                  <a:lumOff val="15000"/>
                </a:schemeClr>
              </a:buClr>
              <a:defRPr/>
            </a:pPr>
            <a:endParaRPr lang="el-GR" sz="2400" dirty="0">
              <a:solidFill>
                <a:schemeClr val="bg1"/>
              </a:solidFill>
              <a:effectLst>
                <a:outerShdw blurRad="38100" dist="38100" dir="2700000" algn="tl">
                  <a:srgbClr val="000000">
                    <a:alpha val="43137"/>
                  </a:srgbClr>
                </a:outerShdw>
              </a:effectLst>
              <a:latin typeface="Candara Light" panose="020E0502030303020204" pitchFamily="34" charset="0"/>
            </a:endParaRPr>
          </a:p>
          <a:p>
            <a:pPr marL="457200" indent="-457200" algn="l" eaLnBrk="1" fontAlgn="auto" hangingPunct="1">
              <a:spcBef>
                <a:spcPts val="580"/>
              </a:spcBef>
              <a:spcAft>
                <a:spcPts val="0"/>
              </a:spcAft>
              <a:buClr>
                <a:schemeClr val="bg1"/>
              </a:buClr>
              <a:buFont typeface="+mj-lt"/>
              <a:buAutoNum type="arabicPeriod" startAt="2"/>
              <a:defRPr/>
            </a:pPr>
            <a:r>
              <a:rPr lang="el-GR" sz="2400" dirty="0">
                <a:solidFill>
                  <a:schemeClr val="bg1"/>
                </a:solidFill>
                <a:effectLst>
                  <a:outerShdw blurRad="38100" dist="38100" dir="2700000" algn="tl">
                    <a:srgbClr val="000000">
                      <a:alpha val="43137"/>
                    </a:srgbClr>
                  </a:outerShdw>
                </a:effectLst>
                <a:latin typeface="Candara Light" panose="020E0502030303020204" pitchFamily="34" charset="0"/>
              </a:rPr>
              <a:t>Η συγγραφή επιστολών που απευθύνονται σε ιστορικές προσωπικότητες· στη διαδικασία αυτή οι συντάκτες-μαθητές οφείλουν να λάβουν υπόψη την ιδεολογία και την ιδιοσυγκρασία των ιστορικών προσώπων στα οποία θα απευθυνθούν (υποθετικά) και τα δεδομένα της εποχής στην οποία ανήκουν.</a:t>
            </a:r>
          </a:p>
        </p:txBody>
      </p:sp>
    </p:spTree>
    <p:extLst>
      <p:ext uri="{BB962C8B-B14F-4D97-AF65-F5344CB8AC3E}">
        <p14:creationId xmlns:p14="http://schemas.microsoft.com/office/powerpoint/2010/main" val="170615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5CFF44B4-0AA1-47EB-866E-57DC551E2899}"/>
              </a:ext>
            </a:extLst>
          </p:cNvPr>
          <p:cNvSpPr>
            <a:spLocks noGrp="1"/>
          </p:cNvSpPr>
          <p:nvPr>
            <p:ph type="ctrTitle"/>
          </p:nvPr>
        </p:nvSpPr>
        <p:spPr>
          <a:xfrm>
            <a:off x="1992314" y="115888"/>
            <a:ext cx="7991475" cy="1009650"/>
          </a:xfrm>
        </p:spPr>
        <p:txBody>
          <a:bodyPr rtlCol="0"/>
          <a:lstStyle/>
          <a:p>
            <a:pPr eaLnBrk="1" fontAlgn="auto" hangingPunct="1">
              <a:spcAft>
                <a:spcPts val="0"/>
              </a:spcAft>
              <a:defRPr/>
            </a:pPr>
            <a:r>
              <a:rPr lang="el-GR" sz="1100" dirty="0">
                <a:solidFill>
                  <a:schemeClr val="tx1"/>
                </a:solidFill>
              </a:rPr>
              <a:t>ΙΕΑ 101</a:t>
            </a:r>
            <a:br>
              <a:rPr lang="el-GR" sz="1100" dirty="0">
                <a:solidFill>
                  <a:schemeClr val="tx1"/>
                </a:solidFill>
              </a:rPr>
            </a:br>
            <a:r>
              <a:rPr lang="el-GR" sz="1100" b="1" dirty="0">
                <a:solidFill>
                  <a:schemeClr val="tx1"/>
                </a:solidFill>
              </a:rPr>
              <a:t>ΔΙΔΑΚΤΙΚΗ – ΘΕΩΡΙΑ ΚΑΙ ΠΡΑΞΗ ΤΗΣ ΔΙΔΑΣΚΑΛΙΑΣ</a:t>
            </a:r>
            <a:br>
              <a:rPr lang="el-GR" sz="1100" dirty="0">
                <a:solidFill>
                  <a:schemeClr val="tx1"/>
                </a:solidFill>
              </a:rPr>
            </a:br>
            <a:r>
              <a:rPr lang="el-GR" sz="1100" dirty="0">
                <a:solidFill>
                  <a:schemeClr val="tx1"/>
                </a:solidFill>
              </a:rPr>
              <a:t>Κ. ΑΓΓΕΛΑΚΟΣ – Χ. ΚΟΥΡΓΙΑΝΤΑΚΗΣ</a:t>
            </a:r>
            <a:br>
              <a:rPr lang="el-GR" sz="1100" dirty="0">
                <a:solidFill>
                  <a:schemeClr val="tx1"/>
                </a:solidFill>
              </a:rPr>
            </a:br>
            <a:r>
              <a:rPr lang="el-GR" sz="1100" dirty="0">
                <a:solidFill>
                  <a:schemeClr val="tx1"/>
                </a:solidFill>
              </a:rPr>
              <a:t>ΥΠΟΧΡΕΩΤΙΚΟ, Η΄ ΕΞΑΜΗΝΟ</a:t>
            </a:r>
            <a:br>
              <a:rPr lang="el-GR" sz="1100" dirty="0">
                <a:solidFill>
                  <a:schemeClr val="tx1"/>
                </a:solidFill>
              </a:rPr>
            </a:br>
            <a:r>
              <a:rPr lang="el-GR" sz="1100" dirty="0">
                <a:solidFill>
                  <a:schemeClr val="tx1"/>
                </a:solidFill>
              </a:rPr>
              <a:t>5 ECTS</a:t>
            </a:r>
            <a:endParaRPr lang="el-GR" sz="1050" cap="small" dirty="0">
              <a:solidFill>
                <a:schemeClr val="tx1"/>
              </a:solidFill>
            </a:endParaRPr>
          </a:p>
        </p:txBody>
      </p:sp>
      <p:sp>
        <p:nvSpPr>
          <p:cNvPr id="3" name="2 - Υπότιτλος">
            <a:extLst>
              <a:ext uri="{FF2B5EF4-FFF2-40B4-BE49-F238E27FC236}">
                <a16:creationId xmlns:a16="http://schemas.microsoft.com/office/drawing/2014/main" id="{1FE175C8-CF78-4FBE-8425-5033CFA2551C}"/>
              </a:ext>
            </a:extLst>
          </p:cNvPr>
          <p:cNvSpPr>
            <a:spLocks noGrp="1"/>
          </p:cNvSpPr>
          <p:nvPr>
            <p:ph type="subTitle" idx="1"/>
          </p:nvPr>
        </p:nvSpPr>
        <p:spPr>
          <a:xfrm>
            <a:off x="2135188" y="1341438"/>
            <a:ext cx="7993062" cy="5040312"/>
          </a:xfrm>
        </p:spPr>
        <p:txBody>
          <a:bodyPr rtlCol="0">
            <a:noAutofit/>
          </a:bodyPr>
          <a:lstStyle/>
          <a:p>
            <a:pPr indent="363538" eaLnBrk="1" fontAlgn="auto" hangingPunct="1">
              <a:spcBef>
                <a:spcPts val="580"/>
              </a:spcBef>
              <a:spcAft>
                <a:spcPts val="0"/>
              </a:spcAft>
              <a:buClr>
                <a:schemeClr val="tx1">
                  <a:lumMod val="85000"/>
                  <a:lumOff val="15000"/>
                </a:schemeClr>
              </a:buClr>
              <a:defRPr/>
            </a:pPr>
            <a:r>
              <a:rPr lang="el-GR" sz="2800" cap="small" dirty="0" err="1">
                <a:solidFill>
                  <a:schemeClr val="tx1"/>
                </a:solidFill>
                <a:effectLst>
                  <a:outerShdw blurRad="38100" dist="38100" dir="2700000" algn="tl">
                    <a:srgbClr val="000000">
                      <a:alpha val="43137"/>
                    </a:srgbClr>
                  </a:outerShdw>
                </a:effectLst>
                <a:latin typeface="Number Cruncher Hand" panose="02000603000000000000" pitchFamily="50" charset="0"/>
              </a:rPr>
              <a:t>Ιςτορικη</a:t>
            </a:r>
            <a:r>
              <a:rPr lang="el-GR" sz="2800" cap="small" dirty="0">
                <a:solidFill>
                  <a:schemeClr val="tx1"/>
                </a:solidFill>
                <a:effectLst>
                  <a:outerShdw blurRad="38100" dist="38100" dir="2700000" algn="tl">
                    <a:srgbClr val="000000">
                      <a:alpha val="43137"/>
                    </a:srgbClr>
                  </a:outerShdw>
                </a:effectLst>
                <a:latin typeface="Number Cruncher Hand" panose="02000603000000000000" pitchFamily="50" charset="0"/>
              </a:rPr>
              <a:t> </a:t>
            </a:r>
            <a:r>
              <a:rPr lang="el-GR" sz="2800" cap="small" dirty="0" err="1">
                <a:solidFill>
                  <a:schemeClr val="tx1"/>
                </a:solidFill>
                <a:effectLst>
                  <a:outerShdw blurRad="38100" dist="38100" dir="2700000" algn="tl">
                    <a:srgbClr val="000000">
                      <a:alpha val="43137"/>
                    </a:srgbClr>
                  </a:outerShdw>
                </a:effectLst>
                <a:latin typeface="Number Cruncher Hand" panose="02000603000000000000" pitchFamily="50" charset="0"/>
              </a:rPr>
              <a:t>φανταςια</a:t>
            </a:r>
            <a:endParaRPr lang="el-GR" sz="2800" cap="small" dirty="0">
              <a:solidFill>
                <a:schemeClr val="tx1"/>
              </a:solidFill>
              <a:effectLst>
                <a:outerShdw blurRad="38100" dist="38100" dir="2700000" algn="tl">
                  <a:srgbClr val="000000">
                    <a:alpha val="43137"/>
                  </a:srgbClr>
                </a:outerShdw>
              </a:effectLst>
              <a:latin typeface="Number Cruncher Hand" panose="02000603000000000000" pitchFamily="50" charset="0"/>
            </a:endParaRPr>
          </a:p>
          <a:p>
            <a:pPr indent="363538" algn="just" eaLnBrk="1" fontAlgn="auto" hangingPunct="1">
              <a:spcBef>
                <a:spcPts val="580"/>
              </a:spcBef>
              <a:spcAft>
                <a:spcPts val="0"/>
              </a:spcAft>
              <a:buClr>
                <a:schemeClr val="tx1">
                  <a:lumMod val="85000"/>
                  <a:lumOff val="15000"/>
                </a:schemeClr>
              </a:buClr>
              <a:defRPr/>
            </a:pPr>
            <a:endParaRPr lang="el-GR" sz="2000" dirty="0">
              <a:solidFill>
                <a:schemeClr val="tx1"/>
              </a:solidFill>
              <a:effectLst>
                <a:outerShdw blurRad="38100" dist="38100" dir="2700000" algn="tl">
                  <a:srgbClr val="000000">
                    <a:alpha val="43137"/>
                  </a:srgbClr>
                </a:outerShdw>
              </a:effectLst>
              <a:latin typeface="Number Cruncher Hand" panose="02000603000000000000" pitchFamily="50" charset="0"/>
            </a:endParaRPr>
          </a:p>
          <a:p>
            <a:pPr indent="363538" algn="just" eaLnBrk="1" fontAlgn="auto" hangingPunct="1">
              <a:spcBef>
                <a:spcPts val="580"/>
              </a:spcBef>
              <a:spcAft>
                <a:spcPts val="0"/>
              </a:spcAft>
              <a:buClr>
                <a:schemeClr val="tx1">
                  <a:lumMod val="85000"/>
                  <a:lumOff val="15000"/>
                </a:schemeClr>
              </a:buClr>
              <a:defRPr/>
            </a:pPr>
            <a:r>
              <a:rPr lang="el-GR" sz="2600" dirty="0">
                <a:solidFill>
                  <a:schemeClr val="tx1"/>
                </a:solidFill>
                <a:latin typeface="Number Cruncher Hand" panose="02000603000000000000" pitchFamily="50" charset="0"/>
              </a:rPr>
              <a:t>Φαντασία είναι η ικανότητα του ανθρώπου να αναπαράγει εικόνες που διατηρεί αποθηκευμένες στη μνήμη του και να δημιουργεί στο νου του πρωτότυπες εικόνες που μετουσιώνονται σε λόγο, γραπτό ή προφορικό, σε κίνηση, σε υλικό, σε αντικείμενα κ.λπ.</a:t>
            </a:r>
          </a:p>
          <a:p>
            <a:pPr indent="363538" algn="just" eaLnBrk="1" fontAlgn="auto" hangingPunct="1">
              <a:spcBef>
                <a:spcPts val="580"/>
              </a:spcBef>
              <a:spcAft>
                <a:spcPts val="0"/>
              </a:spcAft>
              <a:buClr>
                <a:schemeClr val="tx1">
                  <a:lumMod val="85000"/>
                  <a:lumOff val="15000"/>
                </a:schemeClr>
              </a:buClr>
              <a:defRPr/>
            </a:pPr>
            <a:r>
              <a:rPr lang="el-GR" sz="2600" dirty="0">
                <a:solidFill>
                  <a:schemeClr val="tx1"/>
                </a:solidFill>
                <a:latin typeface="Number Cruncher Hand" panose="02000603000000000000" pitchFamily="50" charset="0"/>
              </a:rPr>
              <a:t>Στην ιστορική αφήγηση, η φαντασία είναι αναγκαία (με την προϋπόθεση ότι δεν θα διεισδύουν στον ιστορικό λόγο στοιχεία μυθοπλασίας).</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5CFF44B4-0AA1-47EB-866E-57DC551E2899}"/>
              </a:ext>
            </a:extLst>
          </p:cNvPr>
          <p:cNvSpPr>
            <a:spLocks noGrp="1"/>
          </p:cNvSpPr>
          <p:nvPr>
            <p:ph type="ctrTitle"/>
          </p:nvPr>
        </p:nvSpPr>
        <p:spPr>
          <a:xfrm>
            <a:off x="1992314" y="115888"/>
            <a:ext cx="7991475" cy="1009650"/>
          </a:xfrm>
        </p:spPr>
        <p:txBody>
          <a:bodyPr rtlCol="0"/>
          <a:lstStyle/>
          <a:p>
            <a:pPr eaLnBrk="1" fontAlgn="auto" hangingPunct="1">
              <a:spcAft>
                <a:spcPts val="0"/>
              </a:spcAft>
              <a:defRPr/>
            </a:pPr>
            <a:r>
              <a:rPr lang="el-GR" sz="1100" dirty="0">
                <a:solidFill>
                  <a:schemeClr val="tx1"/>
                </a:solidFill>
              </a:rPr>
              <a:t>ΙΕΑ 101</a:t>
            </a:r>
            <a:br>
              <a:rPr lang="el-GR" sz="1100" dirty="0">
                <a:solidFill>
                  <a:schemeClr val="tx1"/>
                </a:solidFill>
              </a:rPr>
            </a:br>
            <a:r>
              <a:rPr lang="el-GR" sz="1100" b="1" dirty="0">
                <a:solidFill>
                  <a:schemeClr val="tx1"/>
                </a:solidFill>
              </a:rPr>
              <a:t>ΔΙΔΑΚΤΙΚΗ – ΘΕΩΡΙΑ ΚΑΙ ΠΡΑΞΗ ΤΗΣ ΔΙΔΑΣΚΑΛΙΑΣ</a:t>
            </a:r>
            <a:br>
              <a:rPr lang="el-GR" sz="1100" dirty="0">
                <a:solidFill>
                  <a:schemeClr val="tx1"/>
                </a:solidFill>
              </a:rPr>
            </a:br>
            <a:r>
              <a:rPr lang="el-GR" sz="1100" dirty="0">
                <a:solidFill>
                  <a:schemeClr val="tx1"/>
                </a:solidFill>
              </a:rPr>
              <a:t>Κ. ΑΓΓΕΛΑΚΟΣ – Χ. ΚΟΥΡΓΙΑΝΤΑΚΗΣ</a:t>
            </a:r>
            <a:br>
              <a:rPr lang="el-GR" sz="1100" dirty="0">
                <a:solidFill>
                  <a:schemeClr val="tx1"/>
                </a:solidFill>
              </a:rPr>
            </a:br>
            <a:r>
              <a:rPr lang="el-GR" sz="1100" dirty="0">
                <a:solidFill>
                  <a:schemeClr val="tx1"/>
                </a:solidFill>
              </a:rPr>
              <a:t>ΥΠΟΧΡΕΩΤΙΚΟ, Η΄ ΕΞΑΜΗΝΟ</a:t>
            </a:r>
            <a:br>
              <a:rPr lang="el-GR" sz="1100" dirty="0">
                <a:solidFill>
                  <a:schemeClr val="tx1"/>
                </a:solidFill>
              </a:rPr>
            </a:br>
            <a:r>
              <a:rPr lang="el-GR" sz="1100" dirty="0">
                <a:solidFill>
                  <a:schemeClr val="tx1"/>
                </a:solidFill>
              </a:rPr>
              <a:t>5 ECTS</a:t>
            </a:r>
            <a:endParaRPr lang="el-GR" sz="1050" cap="small" dirty="0">
              <a:solidFill>
                <a:schemeClr val="tx1"/>
              </a:solidFill>
            </a:endParaRPr>
          </a:p>
        </p:txBody>
      </p:sp>
      <p:sp>
        <p:nvSpPr>
          <p:cNvPr id="3" name="2 - Υπότιτλος">
            <a:extLst>
              <a:ext uri="{FF2B5EF4-FFF2-40B4-BE49-F238E27FC236}">
                <a16:creationId xmlns:a16="http://schemas.microsoft.com/office/drawing/2014/main" id="{1FE175C8-CF78-4FBE-8425-5033CFA2551C}"/>
              </a:ext>
            </a:extLst>
          </p:cNvPr>
          <p:cNvSpPr>
            <a:spLocks noGrp="1"/>
          </p:cNvSpPr>
          <p:nvPr>
            <p:ph type="subTitle" idx="1"/>
          </p:nvPr>
        </p:nvSpPr>
        <p:spPr>
          <a:xfrm>
            <a:off x="2135188" y="1341438"/>
            <a:ext cx="7993062" cy="5040312"/>
          </a:xfrm>
        </p:spPr>
        <p:txBody>
          <a:bodyPr rtlCol="0">
            <a:noAutofit/>
          </a:bodyPr>
          <a:lstStyle/>
          <a:p>
            <a:pPr indent="363538" eaLnBrk="1" fontAlgn="auto" hangingPunct="1">
              <a:spcBef>
                <a:spcPts val="580"/>
              </a:spcBef>
              <a:spcAft>
                <a:spcPts val="0"/>
              </a:spcAft>
              <a:buClr>
                <a:schemeClr val="tx1">
                  <a:lumMod val="85000"/>
                  <a:lumOff val="15000"/>
                </a:schemeClr>
              </a:buClr>
              <a:defRPr/>
            </a:pPr>
            <a:r>
              <a:rPr lang="el-GR" sz="2800" cap="small" dirty="0" err="1">
                <a:solidFill>
                  <a:schemeClr val="tx1"/>
                </a:solidFill>
                <a:effectLst>
                  <a:outerShdw blurRad="38100" dist="38100" dir="2700000" algn="tl">
                    <a:srgbClr val="000000">
                      <a:alpha val="43137"/>
                    </a:srgbClr>
                  </a:outerShdw>
                </a:effectLst>
                <a:latin typeface="Number Cruncher Hand" panose="02000603000000000000" pitchFamily="50" charset="0"/>
              </a:rPr>
              <a:t>Ιςτορικη</a:t>
            </a:r>
            <a:r>
              <a:rPr lang="el-GR" sz="2800" cap="small" dirty="0">
                <a:solidFill>
                  <a:schemeClr val="tx1"/>
                </a:solidFill>
                <a:effectLst>
                  <a:outerShdw blurRad="38100" dist="38100" dir="2700000" algn="tl">
                    <a:srgbClr val="000000">
                      <a:alpha val="43137"/>
                    </a:srgbClr>
                  </a:outerShdw>
                </a:effectLst>
                <a:latin typeface="Number Cruncher Hand" panose="02000603000000000000" pitchFamily="50" charset="0"/>
              </a:rPr>
              <a:t> </a:t>
            </a:r>
            <a:r>
              <a:rPr lang="el-GR" sz="2800" cap="small" dirty="0" err="1">
                <a:solidFill>
                  <a:schemeClr val="tx1"/>
                </a:solidFill>
                <a:effectLst>
                  <a:outerShdw blurRad="38100" dist="38100" dir="2700000" algn="tl">
                    <a:srgbClr val="000000">
                      <a:alpha val="43137"/>
                    </a:srgbClr>
                  </a:outerShdw>
                </a:effectLst>
                <a:latin typeface="Number Cruncher Hand" panose="02000603000000000000" pitchFamily="50" charset="0"/>
              </a:rPr>
              <a:t>φανταςια</a:t>
            </a:r>
            <a:endParaRPr lang="el-GR" sz="2800" cap="small" dirty="0">
              <a:solidFill>
                <a:schemeClr val="tx1"/>
              </a:solidFill>
              <a:effectLst>
                <a:outerShdw blurRad="38100" dist="38100" dir="2700000" algn="tl">
                  <a:srgbClr val="000000">
                    <a:alpha val="43137"/>
                  </a:srgbClr>
                </a:outerShdw>
              </a:effectLst>
              <a:latin typeface="Number Cruncher Hand" panose="02000603000000000000" pitchFamily="50" charset="0"/>
            </a:endParaRPr>
          </a:p>
          <a:p>
            <a:pPr indent="363538" algn="just" eaLnBrk="1" fontAlgn="auto" hangingPunct="1">
              <a:spcBef>
                <a:spcPts val="580"/>
              </a:spcBef>
              <a:spcAft>
                <a:spcPts val="0"/>
              </a:spcAft>
              <a:buClr>
                <a:schemeClr val="tx1">
                  <a:lumMod val="85000"/>
                  <a:lumOff val="15000"/>
                </a:schemeClr>
              </a:buClr>
              <a:defRPr/>
            </a:pPr>
            <a:endParaRPr lang="el-GR" sz="2000" dirty="0">
              <a:solidFill>
                <a:schemeClr val="tx1"/>
              </a:solidFill>
              <a:effectLst>
                <a:outerShdw blurRad="38100" dist="38100" dir="2700000" algn="tl">
                  <a:srgbClr val="000000">
                    <a:alpha val="43137"/>
                  </a:srgbClr>
                </a:outerShdw>
              </a:effectLst>
              <a:latin typeface="Number Cruncher Hand" panose="02000603000000000000" pitchFamily="50" charset="0"/>
            </a:endParaRPr>
          </a:p>
          <a:p>
            <a:pPr indent="363538" algn="just" eaLnBrk="1" fontAlgn="auto" hangingPunct="1">
              <a:spcBef>
                <a:spcPts val="580"/>
              </a:spcBef>
              <a:spcAft>
                <a:spcPts val="0"/>
              </a:spcAft>
              <a:buClr>
                <a:schemeClr val="tx1">
                  <a:lumMod val="85000"/>
                  <a:lumOff val="15000"/>
                </a:schemeClr>
              </a:buClr>
              <a:defRPr/>
            </a:pPr>
            <a:r>
              <a:rPr lang="el-GR" sz="2800" dirty="0">
                <a:solidFill>
                  <a:schemeClr val="tx1"/>
                </a:solidFill>
                <a:latin typeface="Number Cruncher Hand" panose="02000603000000000000" pitchFamily="50" charset="0"/>
              </a:rPr>
              <a:t>Η φαντασία στη μελέτη της Ιστορίας είναι απαραίτητη για τους εξής κυρίως λόγους:</a:t>
            </a:r>
          </a:p>
          <a:p>
            <a:pPr indent="363538" algn="just" eaLnBrk="1" fontAlgn="auto" hangingPunct="1">
              <a:spcBef>
                <a:spcPts val="580"/>
              </a:spcBef>
              <a:spcAft>
                <a:spcPts val="0"/>
              </a:spcAft>
              <a:buClr>
                <a:schemeClr val="tx1">
                  <a:lumMod val="85000"/>
                  <a:lumOff val="15000"/>
                </a:schemeClr>
              </a:buClr>
              <a:defRPr/>
            </a:pPr>
            <a:r>
              <a:rPr lang="el-GR" sz="2800" dirty="0">
                <a:solidFill>
                  <a:schemeClr val="tx1"/>
                </a:solidFill>
                <a:latin typeface="Number Cruncher Hand" panose="02000603000000000000" pitchFamily="50" charset="0"/>
              </a:rPr>
              <a:t>α.  για την απεικόνιση των σκηνών του παρελθόντος στο μυαλό του ερευνητή,</a:t>
            </a:r>
          </a:p>
          <a:p>
            <a:pPr indent="363538" algn="just" eaLnBrk="1" fontAlgn="auto" hangingPunct="1">
              <a:spcBef>
                <a:spcPts val="580"/>
              </a:spcBef>
              <a:spcAft>
                <a:spcPts val="0"/>
              </a:spcAft>
              <a:buClr>
                <a:schemeClr val="tx1">
                  <a:lumMod val="85000"/>
                  <a:lumOff val="15000"/>
                </a:schemeClr>
              </a:buClr>
              <a:defRPr/>
            </a:pPr>
            <a:r>
              <a:rPr lang="el-GR" sz="2800" dirty="0">
                <a:solidFill>
                  <a:schemeClr val="tx1"/>
                </a:solidFill>
                <a:latin typeface="Number Cruncher Hand" panose="02000603000000000000" pitchFamily="50" charset="0"/>
              </a:rPr>
              <a:t>β. για την εξαγωγή συμπερασμάτων με βάση δεδομένα στοιχεία,</a:t>
            </a:r>
          </a:p>
        </p:txBody>
      </p:sp>
    </p:spTree>
    <p:extLst>
      <p:ext uri="{BB962C8B-B14F-4D97-AF65-F5344CB8AC3E}">
        <p14:creationId xmlns:p14="http://schemas.microsoft.com/office/powerpoint/2010/main" val="40679752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5CFF44B4-0AA1-47EB-866E-57DC551E2899}"/>
              </a:ext>
            </a:extLst>
          </p:cNvPr>
          <p:cNvSpPr>
            <a:spLocks noGrp="1"/>
          </p:cNvSpPr>
          <p:nvPr>
            <p:ph type="ctrTitle"/>
          </p:nvPr>
        </p:nvSpPr>
        <p:spPr>
          <a:xfrm>
            <a:off x="1992314" y="115888"/>
            <a:ext cx="7991475" cy="1009650"/>
          </a:xfrm>
        </p:spPr>
        <p:txBody>
          <a:bodyPr rtlCol="0"/>
          <a:lstStyle/>
          <a:p>
            <a:pPr eaLnBrk="1" fontAlgn="auto" hangingPunct="1">
              <a:spcAft>
                <a:spcPts val="0"/>
              </a:spcAft>
              <a:defRPr/>
            </a:pPr>
            <a:r>
              <a:rPr lang="el-GR" sz="1100" dirty="0">
                <a:solidFill>
                  <a:schemeClr val="tx1"/>
                </a:solidFill>
              </a:rPr>
              <a:t>ΙΕΑ 101</a:t>
            </a:r>
            <a:br>
              <a:rPr lang="el-GR" sz="1100" dirty="0">
                <a:solidFill>
                  <a:schemeClr val="tx1"/>
                </a:solidFill>
              </a:rPr>
            </a:br>
            <a:r>
              <a:rPr lang="el-GR" sz="1100" b="1" dirty="0">
                <a:solidFill>
                  <a:schemeClr val="tx1"/>
                </a:solidFill>
              </a:rPr>
              <a:t>ΔΙΔΑΚΤΙΚΗ – ΘΕΩΡΙΑ ΚΑΙ ΠΡΑΞΗ ΤΗΣ ΔΙΔΑΣΚΑΛΙΑΣ</a:t>
            </a:r>
            <a:br>
              <a:rPr lang="el-GR" sz="1100" dirty="0">
                <a:solidFill>
                  <a:schemeClr val="tx1"/>
                </a:solidFill>
              </a:rPr>
            </a:br>
            <a:r>
              <a:rPr lang="el-GR" sz="1100" dirty="0">
                <a:solidFill>
                  <a:schemeClr val="tx1"/>
                </a:solidFill>
              </a:rPr>
              <a:t>Κ. ΑΓΓΕΛΑΚΟΣ – Χ. ΚΟΥΡΓΙΑΝΤΑΚΗΣ</a:t>
            </a:r>
            <a:br>
              <a:rPr lang="el-GR" sz="1100" dirty="0">
                <a:solidFill>
                  <a:schemeClr val="tx1"/>
                </a:solidFill>
              </a:rPr>
            </a:br>
            <a:r>
              <a:rPr lang="el-GR" sz="1100" dirty="0">
                <a:solidFill>
                  <a:schemeClr val="tx1"/>
                </a:solidFill>
              </a:rPr>
              <a:t>ΥΠΟΧΡΕΩΤΙΚΟ, Η΄ ΕΞΑΜΗΝΟ</a:t>
            </a:r>
            <a:br>
              <a:rPr lang="el-GR" sz="1100" dirty="0">
                <a:solidFill>
                  <a:schemeClr val="tx1"/>
                </a:solidFill>
              </a:rPr>
            </a:br>
            <a:r>
              <a:rPr lang="el-GR" sz="1100" dirty="0">
                <a:solidFill>
                  <a:schemeClr val="tx1"/>
                </a:solidFill>
              </a:rPr>
              <a:t>5 ECTS</a:t>
            </a:r>
            <a:endParaRPr lang="el-GR" sz="1050" cap="small" dirty="0">
              <a:solidFill>
                <a:schemeClr val="tx1"/>
              </a:solidFill>
            </a:endParaRPr>
          </a:p>
        </p:txBody>
      </p:sp>
      <p:sp>
        <p:nvSpPr>
          <p:cNvPr id="3" name="2 - Υπότιτλος">
            <a:extLst>
              <a:ext uri="{FF2B5EF4-FFF2-40B4-BE49-F238E27FC236}">
                <a16:creationId xmlns:a16="http://schemas.microsoft.com/office/drawing/2014/main" id="{1FE175C8-CF78-4FBE-8425-5033CFA2551C}"/>
              </a:ext>
            </a:extLst>
          </p:cNvPr>
          <p:cNvSpPr>
            <a:spLocks noGrp="1"/>
          </p:cNvSpPr>
          <p:nvPr>
            <p:ph type="subTitle" idx="1"/>
          </p:nvPr>
        </p:nvSpPr>
        <p:spPr>
          <a:xfrm>
            <a:off x="2135188" y="1341438"/>
            <a:ext cx="7993062" cy="5040312"/>
          </a:xfrm>
        </p:spPr>
        <p:txBody>
          <a:bodyPr rtlCol="0">
            <a:noAutofit/>
          </a:bodyPr>
          <a:lstStyle/>
          <a:p>
            <a:pPr indent="363538" eaLnBrk="1" fontAlgn="auto" hangingPunct="1">
              <a:spcBef>
                <a:spcPts val="580"/>
              </a:spcBef>
              <a:spcAft>
                <a:spcPts val="0"/>
              </a:spcAft>
              <a:buClr>
                <a:schemeClr val="tx1">
                  <a:lumMod val="85000"/>
                  <a:lumOff val="15000"/>
                </a:schemeClr>
              </a:buClr>
              <a:defRPr/>
            </a:pPr>
            <a:r>
              <a:rPr lang="el-GR" sz="2800" cap="small" dirty="0" err="1">
                <a:solidFill>
                  <a:schemeClr val="tx1"/>
                </a:solidFill>
                <a:effectLst>
                  <a:outerShdw blurRad="38100" dist="38100" dir="2700000" algn="tl">
                    <a:srgbClr val="000000">
                      <a:alpha val="43137"/>
                    </a:srgbClr>
                  </a:outerShdw>
                </a:effectLst>
                <a:latin typeface="Number Cruncher Hand" panose="02000603000000000000" pitchFamily="50" charset="0"/>
              </a:rPr>
              <a:t>Ιςτορικη</a:t>
            </a:r>
            <a:r>
              <a:rPr lang="el-GR" sz="2800" cap="small" dirty="0">
                <a:solidFill>
                  <a:schemeClr val="tx1"/>
                </a:solidFill>
                <a:effectLst>
                  <a:outerShdw blurRad="38100" dist="38100" dir="2700000" algn="tl">
                    <a:srgbClr val="000000">
                      <a:alpha val="43137"/>
                    </a:srgbClr>
                  </a:outerShdw>
                </a:effectLst>
                <a:latin typeface="Number Cruncher Hand" panose="02000603000000000000" pitchFamily="50" charset="0"/>
              </a:rPr>
              <a:t> </a:t>
            </a:r>
            <a:r>
              <a:rPr lang="el-GR" sz="2800" cap="small" dirty="0" err="1">
                <a:solidFill>
                  <a:schemeClr val="tx1"/>
                </a:solidFill>
                <a:effectLst>
                  <a:outerShdw blurRad="38100" dist="38100" dir="2700000" algn="tl">
                    <a:srgbClr val="000000">
                      <a:alpha val="43137"/>
                    </a:srgbClr>
                  </a:outerShdw>
                </a:effectLst>
                <a:latin typeface="Number Cruncher Hand" panose="02000603000000000000" pitchFamily="50" charset="0"/>
              </a:rPr>
              <a:t>φανταςια</a:t>
            </a:r>
            <a:endParaRPr lang="el-GR" sz="2800" cap="small" dirty="0">
              <a:solidFill>
                <a:schemeClr val="tx1"/>
              </a:solidFill>
              <a:effectLst>
                <a:outerShdw blurRad="38100" dist="38100" dir="2700000" algn="tl">
                  <a:srgbClr val="000000">
                    <a:alpha val="43137"/>
                  </a:srgbClr>
                </a:outerShdw>
              </a:effectLst>
              <a:latin typeface="Number Cruncher Hand" panose="02000603000000000000" pitchFamily="50" charset="0"/>
            </a:endParaRPr>
          </a:p>
          <a:p>
            <a:pPr indent="363538" algn="just" eaLnBrk="1" fontAlgn="auto" hangingPunct="1">
              <a:spcBef>
                <a:spcPts val="580"/>
              </a:spcBef>
              <a:spcAft>
                <a:spcPts val="0"/>
              </a:spcAft>
              <a:buClr>
                <a:schemeClr val="tx1">
                  <a:lumMod val="85000"/>
                  <a:lumOff val="15000"/>
                </a:schemeClr>
              </a:buClr>
              <a:defRPr/>
            </a:pPr>
            <a:endParaRPr lang="el-GR" sz="2000" dirty="0">
              <a:solidFill>
                <a:schemeClr val="tx1"/>
              </a:solidFill>
              <a:effectLst>
                <a:outerShdw blurRad="38100" dist="38100" dir="2700000" algn="tl">
                  <a:srgbClr val="000000">
                    <a:alpha val="43137"/>
                  </a:srgbClr>
                </a:outerShdw>
              </a:effectLst>
              <a:latin typeface="Number Cruncher Hand" panose="02000603000000000000" pitchFamily="50" charset="0"/>
            </a:endParaRPr>
          </a:p>
          <a:p>
            <a:pPr indent="363538" algn="just" eaLnBrk="1" fontAlgn="auto" hangingPunct="1">
              <a:spcBef>
                <a:spcPts val="580"/>
              </a:spcBef>
              <a:spcAft>
                <a:spcPts val="0"/>
              </a:spcAft>
              <a:buClr>
                <a:schemeClr val="tx1">
                  <a:lumMod val="85000"/>
                  <a:lumOff val="15000"/>
                </a:schemeClr>
              </a:buClr>
              <a:defRPr/>
            </a:pPr>
            <a:r>
              <a:rPr lang="el-GR" sz="2800" dirty="0">
                <a:solidFill>
                  <a:schemeClr val="tx1"/>
                </a:solidFill>
                <a:latin typeface="Number Cruncher Hand" panose="02000603000000000000" pitchFamily="50" charset="0"/>
              </a:rPr>
              <a:t>γ. για καθορισμό των αντιπαραδειγμάτων της Ιστορίας (η υποθετική Ιστορία, η Ιστορία του «τι θα γινόταν, αν ή αν δεν</a:t>
            </a:r>
            <a:r>
              <a:rPr lang="el-GR" sz="2800" dirty="0">
                <a:solidFill>
                  <a:schemeClr val="tx1"/>
                </a:solidFill>
                <a:latin typeface="Corbel Light" panose="020B0303020204020204" pitchFamily="34" charset="0"/>
                <a:cs typeface="Times New Roman" panose="02020603050405020304" pitchFamily="18" charset="0"/>
              </a:rPr>
              <a:t>…</a:t>
            </a:r>
            <a:r>
              <a:rPr lang="el-GR" sz="2800" dirty="0">
                <a:solidFill>
                  <a:schemeClr val="tx1"/>
                </a:solidFill>
                <a:latin typeface="Number Cruncher Hand" panose="02000603000000000000" pitchFamily="50" charset="0"/>
              </a:rPr>
              <a:t>»), που περιλαμβάνει όραμα για το τι μπορεί να συνέβη και έτσι αξιολογεί τη σημαντικότητα ή την ασημαντότητα του γεγονότος,</a:t>
            </a:r>
          </a:p>
          <a:p>
            <a:pPr indent="363538" algn="just" eaLnBrk="1" fontAlgn="auto" hangingPunct="1">
              <a:spcBef>
                <a:spcPts val="580"/>
              </a:spcBef>
              <a:spcAft>
                <a:spcPts val="0"/>
              </a:spcAft>
              <a:buClr>
                <a:schemeClr val="tx1">
                  <a:lumMod val="85000"/>
                  <a:lumOff val="15000"/>
                </a:schemeClr>
              </a:buClr>
              <a:defRPr/>
            </a:pPr>
            <a:r>
              <a:rPr lang="el-GR" sz="2800" dirty="0">
                <a:solidFill>
                  <a:schemeClr val="tx1"/>
                </a:solidFill>
                <a:latin typeface="Number Cruncher Hand" panose="02000603000000000000" pitchFamily="50" charset="0"/>
              </a:rPr>
              <a:t>δ. για ερμηνεία, όταν κάποιος ερευνά ένα ολοκληρωμένο κύκλο δράσης (π.χ. τη ζωή του A. Χίτλερ) και του δίνει συγκεκριμένο νόημα.</a:t>
            </a:r>
          </a:p>
        </p:txBody>
      </p:sp>
    </p:spTree>
    <p:extLst>
      <p:ext uri="{BB962C8B-B14F-4D97-AF65-F5344CB8AC3E}">
        <p14:creationId xmlns:p14="http://schemas.microsoft.com/office/powerpoint/2010/main" val="1669856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013EFAE8-D37C-4E17-855B-7C5191EE707E}"/>
              </a:ext>
            </a:extLst>
          </p:cNvPr>
          <p:cNvSpPr>
            <a:spLocks noGrp="1"/>
          </p:cNvSpPr>
          <p:nvPr>
            <p:ph type="ctrTitle"/>
          </p:nvPr>
        </p:nvSpPr>
        <p:spPr>
          <a:xfrm>
            <a:off x="1992314" y="115888"/>
            <a:ext cx="7991475" cy="1009650"/>
          </a:xfrm>
        </p:spPr>
        <p:txBody>
          <a:bodyPr>
            <a:noAutofit/>
          </a:bodyPr>
          <a:lstStyle/>
          <a:p>
            <a:pPr eaLnBrk="1" fontAlgn="auto" hangingPunct="1">
              <a:spcAft>
                <a:spcPts val="0"/>
              </a:spcAft>
              <a:defRPr/>
            </a:pPr>
            <a:r>
              <a:rPr lang="el-GR" sz="1400" dirty="0">
                <a:solidFill>
                  <a:schemeClr val="tx1"/>
                </a:solidFill>
              </a:rPr>
              <a:t>ΙΕΑ 101</a:t>
            </a:r>
            <a:br>
              <a:rPr lang="el-GR" sz="1400" dirty="0">
                <a:solidFill>
                  <a:schemeClr val="tx1"/>
                </a:solidFill>
              </a:rPr>
            </a:br>
            <a:r>
              <a:rPr lang="el-GR" sz="1400" b="1" dirty="0">
                <a:solidFill>
                  <a:schemeClr val="tx1"/>
                </a:solidFill>
              </a:rPr>
              <a:t>ΔΙΔΑΚΤΙΚΗ – ΘΕΩΡΙΑ ΚΑΙ ΠΡΑΞΗ ΤΗΣ ΔΙΔΑΣΚΑΛΙΑΣ</a:t>
            </a:r>
            <a:br>
              <a:rPr lang="el-GR" sz="1400" dirty="0">
                <a:solidFill>
                  <a:schemeClr val="tx1"/>
                </a:solidFill>
              </a:rPr>
            </a:br>
            <a:r>
              <a:rPr lang="el-GR" sz="1400" dirty="0">
                <a:solidFill>
                  <a:schemeClr val="tx1"/>
                </a:solidFill>
              </a:rPr>
              <a:t>Κ. ΑΓΓΕΛΑΚΟΣ – Χ. ΚΟΥΡΓΙΑΝΤΑΚΗΣ</a:t>
            </a:r>
            <a:br>
              <a:rPr lang="el-GR" sz="1400" dirty="0">
                <a:solidFill>
                  <a:schemeClr val="tx1"/>
                </a:solidFill>
              </a:rPr>
            </a:br>
            <a:r>
              <a:rPr lang="el-GR" sz="1400" dirty="0">
                <a:solidFill>
                  <a:schemeClr val="tx1"/>
                </a:solidFill>
              </a:rPr>
              <a:t>ΥΠΟΧΡΕΩΤΙΚΟ, Η΄ ΕΞΑΜΗΝΟ</a:t>
            </a:r>
            <a:br>
              <a:rPr lang="el-GR" sz="1400" dirty="0">
                <a:solidFill>
                  <a:schemeClr val="tx1"/>
                </a:solidFill>
              </a:rPr>
            </a:br>
            <a:r>
              <a:rPr lang="el-GR" sz="1400" dirty="0">
                <a:solidFill>
                  <a:schemeClr val="tx1"/>
                </a:solidFill>
              </a:rPr>
              <a:t>5 ECTS</a:t>
            </a:r>
            <a:endParaRPr lang="el-GR" sz="1200" cap="small" dirty="0">
              <a:solidFill>
                <a:schemeClr val="tx1"/>
              </a:solidFill>
            </a:endParaRPr>
          </a:p>
        </p:txBody>
      </p:sp>
      <p:sp>
        <p:nvSpPr>
          <p:cNvPr id="3" name="2 - Υπότιτλος">
            <a:extLst>
              <a:ext uri="{FF2B5EF4-FFF2-40B4-BE49-F238E27FC236}">
                <a16:creationId xmlns:a16="http://schemas.microsoft.com/office/drawing/2014/main" id="{63679676-5A6E-407D-87D8-B4EF9B1B196F}"/>
              </a:ext>
            </a:extLst>
          </p:cNvPr>
          <p:cNvSpPr>
            <a:spLocks noGrp="1"/>
          </p:cNvSpPr>
          <p:nvPr>
            <p:ph type="subTitle" idx="1"/>
          </p:nvPr>
        </p:nvSpPr>
        <p:spPr>
          <a:xfrm>
            <a:off x="2135188" y="1341438"/>
            <a:ext cx="7993062" cy="5040312"/>
          </a:xfrm>
        </p:spPr>
        <p:txBody>
          <a:bodyPr rtlCol="0">
            <a:noAutofit/>
          </a:bodyPr>
          <a:lstStyle/>
          <a:p>
            <a:pPr indent="363538" algn="ctr" eaLnBrk="1" fontAlgn="auto" hangingPunct="1">
              <a:spcBef>
                <a:spcPts val="580"/>
              </a:spcBef>
              <a:spcAft>
                <a:spcPts val="0"/>
              </a:spcAft>
              <a:buClr>
                <a:schemeClr val="tx1">
                  <a:lumMod val="85000"/>
                  <a:lumOff val="15000"/>
                </a:schemeClr>
              </a:buClr>
              <a:defRPr/>
            </a:pPr>
            <a:r>
              <a:rPr lang="el-GR" sz="2400" cap="small" dirty="0" err="1">
                <a:solidFill>
                  <a:schemeClr val="tx1"/>
                </a:solidFill>
                <a:latin typeface="SKGentiumPolUni_W" panose="02040502050505030304" pitchFamily="18" charset="0"/>
              </a:rPr>
              <a:t>Ιςτορικη</a:t>
            </a:r>
            <a:r>
              <a:rPr lang="el-GR" sz="2400" cap="small" dirty="0">
                <a:solidFill>
                  <a:schemeClr val="tx1"/>
                </a:solidFill>
                <a:latin typeface="SKGentiumPolUni_W" panose="02040502050505030304" pitchFamily="18" charset="0"/>
              </a:rPr>
              <a:t> </a:t>
            </a:r>
            <a:r>
              <a:rPr lang="el-GR" sz="2400" cap="small" dirty="0" err="1">
                <a:solidFill>
                  <a:schemeClr val="tx1"/>
                </a:solidFill>
                <a:latin typeface="SKGentiumPolUni_W" panose="02040502050505030304" pitchFamily="18" charset="0"/>
              </a:rPr>
              <a:t>ςυνειδηςη</a:t>
            </a:r>
            <a:r>
              <a:rPr lang="el-GR" sz="2400" cap="small" dirty="0">
                <a:solidFill>
                  <a:schemeClr val="tx1"/>
                </a:solidFill>
                <a:latin typeface="SKGentiumPolUni_W" panose="02040502050505030304" pitchFamily="18" charset="0"/>
              </a:rPr>
              <a:t> (</a:t>
            </a:r>
            <a:r>
              <a:rPr lang="el-GR" sz="2400" i="1" dirty="0">
                <a:solidFill>
                  <a:schemeClr val="tx1"/>
                </a:solidFill>
                <a:latin typeface="SKGentiumPolUni_W" panose="02040502050505030304" pitchFamily="18" charset="0"/>
              </a:rPr>
              <a:t>εκτενής αναφορά σε επόμενη ενότητα</a:t>
            </a:r>
            <a:r>
              <a:rPr lang="el-GR" sz="2400" cap="small" dirty="0">
                <a:solidFill>
                  <a:schemeClr val="tx1"/>
                </a:solidFill>
                <a:latin typeface="SKGentiumPolUni_W" panose="02040502050505030304" pitchFamily="18" charset="0"/>
              </a:rPr>
              <a:t>)</a:t>
            </a:r>
          </a:p>
          <a:p>
            <a:pPr indent="363538" eaLnBrk="1" fontAlgn="auto" hangingPunct="1">
              <a:spcBef>
                <a:spcPts val="580"/>
              </a:spcBef>
              <a:spcAft>
                <a:spcPts val="0"/>
              </a:spcAft>
              <a:buClr>
                <a:schemeClr val="tx1">
                  <a:lumMod val="85000"/>
                  <a:lumOff val="15000"/>
                </a:schemeClr>
              </a:buClr>
              <a:defRPr/>
            </a:pPr>
            <a:endParaRPr lang="el-GR" sz="2600" cap="small" dirty="0">
              <a:solidFill>
                <a:schemeClr val="tx1"/>
              </a:solidFill>
              <a:latin typeface="SKGentiumPolUni_W" panose="02040502050505030304" pitchFamily="18" charset="0"/>
            </a:endParaRPr>
          </a:p>
          <a:p>
            <a:pPr indent="363538" algn="just" eaLnBrk="1" fontAlgn="auto" hangingPunct="1">
              <a:spcBef>
                <a:spcPts val="580"/>
              </a:spcBef>
              <a:buClr>
                <a:schemeClr val="tx1">
                  <a:lumMod val="85000"/>
                  <a:lumOff val="15000"/>
                </a:schemeClr>
              </a:buClr>
              <a:defRPr/>
            </a:pPr>
            <a:r>
              <a:rPr lang="el-GR" sz="2600" dirty="0">
                <a:solidFill>
                  <a:schemeClr val="tx1"/>
                </a:solidFill>
                <a:latin typeface="SKGentiumPolUni_W" panose="02040502050505030304" pitchFamily="18" charset="0"/>
              </a:rPr>
              <a:t>Με τον όρο ιστορική συνείδηση εννοούμε το προνόμιο του ανθρώπου να έχει </a:t>
            </a:r>
            <a:r>
              <a:rPr lang="el-GR" sz="2600" dirty="0">
                <a:solidFill>
                  <a:schemeClr val="tx1"/>
                </a:solidFill>
                <a:effectLst>
                  <a:outerShdw blurRad="38100" dist="38100" dir="2700000" algn="tl">
                    <a:srgbClr val="000000">
                      <a:alpha val="43137"/>
                    </a:srgbClr>
                  </a:outerShdw>
                </a:effectLst>
                <a:latin typeface="SKGentiumPolUni_W" panose="02040502050505030304" pitchFamily="18" charset="0"/>
              </a:rPr>
              <a:t>συναίσθηση της ιστορικότητας κάθε παρόντος χρόνου </a:t>
            </a:r>
            <a:r>
              <a:rPr lang="el-GR" sz="2600" dirty="0">
                <a:solidFill>
                  <a:schemeClr val="tx1"/>
                </a:solidFill>
                <a:latin typeface="SKGentiumPolUni_W" panose="02040502050505030304" pitchFamily="18" charset="0"/>
              </a:rPr>
              <a:t>και της </a:t>
            </a:r>
            <a:r>
              <a:rPr lang="el-GR" sz="2600" dirty="0">
                <a:solidFill>
                  <a:schemeClr val="tx1"/>
                </a:solidFill>
                <a:effectLst>
                  <a:outerShdw blurRad="38100" dist="38100" dir="2700000" algn="tl">
                    <a:srgbClr val="000000">
                      <a:alpha val="43137"/>
                    </a:srgbClr>
                  </a:outerShdw>
                </a:effectLst>
                <a:latin typeface="SKGentiumPolUni_W" panose="02040502050505030304" pitchFamily="18" charset="0"/>
              </a:rPr>
              <a:t>σχετικότητας κάθε πεποίθησης ή γνώσης</a:t>
            </a:r>
            <a:r>
              <a:rPr lang="el-GR" sz="2600" dirty="0">
                <a:solidFill>
                  <a:schemeClr val="tx1"/>
                </a:solidFill>
                <a:latin typeface="SKGentiumPolUni_W" panose="02040502050505030304" pitchFamily="18" charset="0"/>
              </a:rPr>
              <a:t>.</a:t>
            </a:r>
          </a:p>
          <a:p>
            <a:pPr indent="363538" algn="just" eaLnBrk="1" fontAlgn="auto" hangingPunct="1">
              <a:spcBef>
                <a:spcPts val="580"/>
              </a:spcBef>
              <a:buClr>
                <a:schemeClr val="tx1">
                  <a:lumMod val="85000"/>
                  <a:lumOff val="15000"/>
                </a:schemeClr>
              </a:buClr>
              <a:defRPr/>
            </a:pPr>
            <a:r>
              <a:rPr lang="el-GR" sz="2600" dirty="0">
                <a:solidFill>
                  <a:schemeClr val="tx1"/>
                </a:solidFill>
                <a:latin typeface="SKGentiumPolUni_W" panose="02040502050505030304" pitchFamily="18" charset="0"/>
              </a:rPr>
              <a:t>Μέσω της ιστορικής συνείδησης ο άνθρωπος </a:t>
            </a:r>
            <a:r>
              <a:rPr lang="el-GR" sz="2600" dirty="0">
                <a:solidFill>
                  <a:schemeClr val="tx1"/>
                </a:solidFill>
                <a:effectLst>
                  <a:outerShdw blurRad="38100" dist="38100" dir="2700000" algn="tl">
                    <a:srgbClr val="000000">
                      <a:alpha val="43137"/>
                    </a:srgbClr>
                  </a:outerShdw>
                </a:effectLst>
                <a:latin typeface="SKGentiumPolUni_W" panose="02040502050505030304" pitchFamily="18" charset="0"/>
              </a:rPr>
              <a:t>υπερνικά με συνέπεια τη φυσική αφέλεια</a:t>
            </a:r>
            <a:r>
              <a:rPr lang="el-GR" sz="2600" dirty="0">
                <a:solidFill>
                  <a:schemeClr val="tx1"/>
                </a:solidFill>
                <a:latin typeface="SKGentiumPolUni_W" panose="02040502050505030304" pitchFamily="18" charset="0"/>
              </a:rPr>
              <a:t>, που μας κάνει να κρίνουμε το παρελθόν σύμφωνα με τα δήθεν προφανή μέτρα του τρέχοντος βίου, και με βάση την οπτική των θεσμών μας, των κεκτημένων αξιών και των αληθειών μας.</a:t>
            </a:r>
            <a:endParaRPr lang="el-GR" sz="2000" dirty="0">
              <a:solidFill>
                <a:schemeClr val="tx1"/>
              </a:solidFill>
              <a:effectLst>
                <a:outerShdw blurRad="38100" dist="38100" dir="2700000" algn="tl">
                  <a:srgbClr val="000000">
                    <a:alpha val="43137"/>
                  </a:srgbClr>
                </a:outerShdw>
              </a:effectLst>
              <a:latin typeface="SKGentiumPolUni_W" panose="0204050205050503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013EFAE8-D37C-4E17-855B-7C5191EE707E}"/>
              </a:ext>
            </a:extLst>
          </p:cNvPr>
          <p:cNvSpPr>
            <a:spLocks noGrp="1"/>
          </p:cNvSpPr>
          <p:nvPr>
            <p:ph type="ctrTitle"/>
          </p:nvPr>
        </p:nvSpPr>
        <p:spPr>
          <a:xfrm>
            <a:off x="1992314" y="115888"/>
            <a:ext cx="7991475" cy="1009650"/>
          </a:xfrm>
        </p:spPr>
        <p:txBody>
          <a:bodyPr>
            <a:noAutofit/>
          </a:bodyPr>
          <a:lstStyle/>
          <a:p>
            <a:pPr eaLnBrk="1" fontAlgn="auto" hangingPunct="1">
              <a:spcAft>
                <a:spcPts val="0"/>
              </a:spcAft>
              <a:defRPr/>
            </a:pPr>
            <a:r>
              <a:rPr lang="el-GR" sz="1400" dirty="0">
                <a:solidFill>
                  <a:schemeClr val="tx1"/>
                </a:solidFill>
              </a:rPr>
              <a:t>ΙΕΑ 101</a:t>
            </a:r>
            <a:br>
              <a:rPr lang="el-GR" sz="1400" dirty="0">
                <a:solidFill>
                  <a:schemeClr val="tx1"/>
                </a:solidFill>
              </a:rPr>
            </a:br>
            <a:r>
              <a:rPr lang="el-GR" sz="1400" b="1" dirty="0">
                <a:solidFill>
                  <a:schemeClr val="tx1"/>
                </a:solidFill>
              </a:rPr>
              <a:t>ΔΙΔΑΚΤΙΚΗ – ΘΕΩΡΙΑ ΚΑΙ ΠΡΑΞΗ ΤΗΣ ΔΙΔΑΣΚΑΛΙΑΣ</a:t>
            </a:r>
            <a:br>
              <a:rPr lang="el-GR" sz="1400" dirty="0">
                <a:solidFill>
                  <a:schemeClr val="tx1"/>
                </a:solidFill>
              </a:rPr>
            </a:br>
            <a:r>
              <a:rPr lang="el-GR" sz="1400" dirty="0">
                <a:solidFill>
                  <a:schemeClr val="tx1"/>
                </a:solidFill>
              </a:rPr>
              <a:t>Κ. ΑΓΓΕΛΑΚΟΣ – Χ. ΚΟΥΡΓΙΑΝΤΑΚΗΣ</a:t>
            </a:r>
            <a:br>
              <a:rPr lang="el-GR" sz="1400" dirty="0">
                <a:solidFill>
                  <a:schemeClr val="tx1"/>
                </a:solidFill>
              </a:rPr>
            </a:br>
            <a:r>
              <a:rPr lang="el-GR" sz="1400" dirty="0">
                <a:solidFill>
                  <a:schemeClr val="tx1"/>
                </a:solidFill>
              </a:rPr>
              <a:t>ΥΠΟΧΡΕΩΤΙΚΟ, Η΄ ΕΞΑΜΗΝΟ</a:t>
            </a:r>
            <a:br>
              <a:rPr lang="el-GR" sz="1400" dirty="0">
                <a:solidFill>
                  <a:schemeClr val="tx1"/>
                </a:solidFill>
              </a:rPr>
            </a:br>
            <a:r>
              <a:rPr lang="el-GR" sz="1400" dirty="0">
                <a:solidFill>
                  <a:schemeClr val="tx1"/>
                </a:solidFill>
              </a:rPr>
              <a:t>5 ECTS</a:t>
            </a:r>
            <a:endParaRPr lang="el-GR" sz="1200" cap="small" dirty="0">
              <a:solidFill>
                <a:schemeClr val="tx1"/>
              </a:solidFill>
            </a:endParaRPr>
          </a:p>
        </p:txBody>
      </p:sp>
      <p:sp>
        <p:nvSpPr>
          <p:cNvPr id="3" name="2 - Υπότιτλος">
            <a:extLst>
              <a:ext uri="{FF2B5EF4-FFF2-40B4-BE49-F238E27FC236}">
                <a16:creationId xmlns:a16="http://schemas.microsoft.com/office/drawing/2014/main" id="{63679676-5A6E-407D-87D8-B4EF9B1B196F}"/>
              </a:ext>
            </a:extLst>
          </p:cNvPr>
          <p:cNvSpPr>
            <a:spLocks noGrp="1"/>
          </p:cNvSpPr>
          <p:nvPr>
            <p:ph type="subTitle" idx="1"/>
          </p:nvPr>
        </p:nvSpPr>
        <p:spPr>
          <a:xfrm>
            <a:off x="2135188" y="1341438"/>
            <a:ext cx="7993062" cy="5040312"/>
          </a:xfrm>
        </p:spPr>
        <p:txBody>
          <a:bodyPr rtlCol="0">
            <a:noAutofit/>
          </a:bodyPr>
          <a:lstStyle/>
          <a:p>
            <a:pPr indent="363538" algn="ctr" eaLnBrk="1" fontAlgn="auto" hangingPunct="1">
              <a:spcBef>
                <a:spcPts val="580"/>
              </a:spcBef>
              <a:spcAft>
                <a:spcPts val="0"/>
              </a:spcAft>
              <a:buClr>
                <a:schemeClr val="tx1">
                  <a:lumMod val="85000"/>
                  <a:lumOff val="15000"/>
                </a:schemeClr>
              </a:buClr>
              <a:defRPr/>
            </a:pPr>
            <a:r>
              <a:rPr lang="el-GR" sz="2800" cap="small" dirty="0" err="1">
                <a:solidFill>
                  <a:schemeClr val="tx1"/>
                </a:solidFill>
                <a:latin typeface="SKGentiumPolUni_W" panose="02040502050505030304" pitchFamily="18" charset="0"/>
              </a:rPr>
              <a:t>Ιςτορικη</a:t>
            </a:r>
            <a:r>
              <a:rPr lang="el-GR" sz="2800" cap="small" dirty="0">
                <a:solidFill>
                  <a:schemeClr val="tx1"/>
                </a:solidFill>
                <a:latin typeface="SKGentiumPolUni_W" panose="02040502050505030304" pitchFamily="18" charset="0"/>
              </a:rPr>
              <a:t> </a:t>
            </a:r>
            <a:r>
              <a:rPr lang="el-GR" sz="2800" cap="small" dirty="0" err="1">
                <a:solidFill>
                  <a:schemeClr val="tx1"/>
                </a:solidFill>
                <a:latin typeface="SKGentiumPolUni_W" panose="02040502050505030304" pitchFamily="18" charset="0"/>
              </a:rPr>
              <a:t>ςυνειδηςη</a:t>
            </a:r>
            <a:endParaRPr lang="el-GR" sz="2800" cap="small" dirty="0">
              <a:solidFill>
                <a:schemeClr val="tx1"/>
              </a:solidFill>
              <a:latin typeface="SKGentiumPolUni_W" panose="02040502050505030304" pitchFamily="18" charset="0"/>
            </a:endParaRPr>
          </a:p>
          <a:p>
            <a:pPr indent="363538" eaLnBrk="1" fontAlgn="auto" hangingPunct="1">
              <a:spcBef>
                <a:spcPts val="580"/>
              </a:spcBef>
              <a:spcAft>
                <a:spcPts val="0"/>
              </a:spcAft>
              <a:buClr>
                <a:schemeClr val="tx1">
                  <a:lumMod val="85000"/>
                  <a:lumOff val="15000"/>
                </a:schemeClr>
              </a:buClr>
              <a:defRPr/>
            </a:pPr>
            <a:endParaRPr lang="el-GR" sz="2800" cap="small" dirty="0">
              <a:solidFill>
                <a:schemeClr val="tx1"/>
              </a:solidFill>
              <a:latin typeface="SKGentiumPolUni_W" panose="02040502050505030304" pitchFamily="18" charset="0"/>
            </a:endParaRPr>
          </a:p>
          <a:p>
            <a:pPr indent="363538" algn="just" eaLnBrk="1" fontAlgn="auto" hangingPunct="1">
              <a:spcBef>
                <a:spcPts val="580"/>
              </a:spcBef>
              <a:buClr>
                <a:schemeClr val="tx1">
                  <a:lumMod val="85000"/>
                  <a:lumOff val="15000"/>
                </a:schemeClr>
              </a:buClr>
              <a:defRPr/>
            </a:pPr>
            <a:r>
              <a:rPr lang="el-GR" sz="2800" dirty="0">
                <a:solidFill>
                  <a:schemeClr val="tx1"/>
                </a:solidFill>
                <a:latin typeface="SKGentiumPolUni_W" panose="02040502050505030304" pitchFamily="18" charset="0"/>
              </a:rPr>
              <a:t>Η ιστορική συνείδηση είναι </a:t>
            </a:r>
            <a:r>
              <a:rPr lang="el-GR" sz="2800" dirty="0">
                <a:solidFill>
                  <a:schemeClr val="tx1"/>
                </a:solidFill>
                <a:effectLst>
                  <a:outerShdw blurRad="38100" dist="38100" dir="2700000" algn="tl">
                    <a:srgbClr val="000000">
                      <a:alpha val="43137"/>
                    </a:srgbClr>
                  </a:outerShdw>
                </a:effectLst>
                <a:latin typeface="SKGentiumPolUni_W" panose="02040502050505030304" pitchFamily="18" charset="0"/>
              </a:rPr>
              <a:t>η επίγνωση ότι το παρόν προέρχεται και βασίζεται στο παρελθόν και ότι το μέλλον κυοφορείται στο </a:t>
            </a:r>
            <a:r>
              <a:rPr lang="el-GR" sz="2800" dirty="0" err="1">
                <a:solidFill>
                  <a:schemeClr val="tx1"/>
                </a:solidFill>
                <a:effectLst>
                  <a:outerShdw blurRad="38100" dist="38100" dir="2700000" algn="tl">
                    <a:srgbClr val="000000">
                      <a:alpha val="43137"/>
                    </a:srgbClr>
                  </a:outerShdw>
                </a:effectLst>
                <a:latin typeface="SKGentiumPolUni_W" panose="02040502050505030304" pitchFamily="18" charset="0"/>
              </a:rPr>
              <a:t>βιούμενο</a:t>
            </a:r>
            <a:r>
              <a:rPr lang="el-GR" sz="2800" dirty="0">
                <a:solidFill>
                  <a:schemeClr val="tx1"/>
                </a:solidFill>
                <a:effectLst>
                  <a:outerShdw blurRad="38100" dist="38100" dir="2700000" algn="tl">
                    <a:srgbClr val="000000">
                      <a:alpha val="43137"/>
                    </a:srgbClr>
                  </a:outerShdw>
                </a:effectLst>
                <a:latin typeface="SKGentiumPolUni_W" panose="02040502050505030304" pitchFamily="18" charset="0"/>
              </a:rPr>
              <a:t> παρόν.</a:t>
            </a:r>
          </a:p>
          <a:p>
            <a:pPr indent="363538" algn="just" eaLnBrk="1" fontAlgn="auto" hangingPunct="1">
              <a:spcBef>
                <a:spcPts val="580"/>
              </a:spcBef>
              <a:buClr>
                <a:schemeClr val="tx1">
                  <a:lumMod val="85000"/>
                  <a:lumOff val="15000"/>
                </a:schemeClr>
              </a:buClr>
              <a:defRPr/>
            </a:pPr>
            <a:endParaRPr lang="el-GR" sz="2800" dirty="0">
              <a:solidFill>
                <a:schemeClr val="tx1"/>
              </a:solidFill>
              <a:effectLst>
                <a:outerShdw blurRad="38100" dist="38100" dir="2700000" algn="tl">
                  <a:srgbClr val="000000">
                    <a:alpha val="43137"/>
                  </a:srgbClr>
                </a:outerShdw>
              </a:effectLst>
              <a:latin typeface="SKGentiumPolUni_W" panose="02040502050505030304" pitchFamily="18" charset="0"/>
            </a:endParaRPr>
          </a:p>
          <a:p>
            <a:pPr indent="363538" algn="just" eaLnBrk="1" fontAlgn="auto" hangingPunct="1">
              <a:spcBef>
                <a:spcPts val="580"/>
              </a:spcBef>
              <a:buClr>
                <a:schemeClr val="tx1">
                  <a:lumMod val="85000"/>
                  <a:lumOff val="15000"/>
                </a:schemeClr>
              </a:buClr>
              <a:defRPr/>
            </a:pPr>
            <a:endParaRPr lang="el-GR" sz="2800" dirty="0">
              <a:solidFill>
                <a:srgbClr val="3366FF"/>
              </a:solidFill>
              <a:effectLst>
                <a:outerShdw blurRad="38100" dist="38100" dir="2700000" algn="tl">
                  <a:srgbClr val="000000">
                    <a:alpha val="43137"/>
                  </a:srgbClr>
                </a:outerShdw>
              </a:effectLst>
              <a:latin typeface="SKGentiumPolUni_W" panose="02040502050505030304" pitchFamily="18" charset="0"/>
            </a:endParaRPr>
          </a:p>
        </p:txBody>
      </p:sp>
    </p:spTree>
    <p:extLst>
      <p:ext uri="{BB962C8B-B14F-4D97-AF65-F5344CB8AC3E}">
        <p14:creationId xmlns:p14="http://schemas.microsoft.com/office/powerpoint/2010/main" val="3729681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descr="εικονίδιο πυλώνα">
            <a:extLst>
              <a:ext uri="{FF2B5EF4-FFF2-40B4-BE49-F238E27FC236}">
                <a16:creationId xmlns:a16="http://schemas.microsoft.com/office/drawing/2014/main" id="{FC7E2CCC-C53E-454B-9DE0-F2484BA0FF9D}"/>
              </a:ext>
              <a:ext uri="{C183D7F6-B498-43B3-948B-1728B52AA6E4}">
                <adec:decorative xmlns:adec="http://schemas.microsoft.com/office/drawing/2017/decorative" val="1"/>
              </a:ext>
            </a:extLst>
          </p:cNvPr>
          <p:cNvPicPr>
            <a:picLocks/>
          </p:cNvPicPr>
          <p:nvPr/>
        </p:nvPicPr>
        <p:blipFill>
          <a:blip r:embed="rId3"/>
          <a:stretch>
            <a:fillRect/>
          </a:stretch>
        </p:blipFill>
        <p:spPr>
          <a:xfrm>
            <a:off x="9577705" y="1524000"/>
            <a:ext cx="1905000" cy="1905000"/>
          </a:xfrm>
          <a:prstGeom prst="rect">
            <a:avLst/>
          </a:prstGeom>
          <a:ln>
            <a:noFill/>
          </a:ln>
        </p:spPr>
      </p:pic>
      <p:sp>
        <p:nvSpPr>
          <p:cNvPr id="10" name="2 - Υπότιτλος">
            <a:extLst>
              <a:ext uri="{FF2B5EF4-FFF2-40B4-BE49-F238E27FC236}">
                <a16:creationId xmlns:a16="http://schemas.microsoft.com/office/drawing/2014/main" id="{C87BDF4E-900A-41EB-86B6-84DC071E100A}"/>
              </a:ext>
            </a:extLst>
          </p:cNvPr>
          <p:cNvSpPr>
            <a:spLocks noGrp="1" noChangeArrowheads="1"/>
          </p:cNvSpPr>
          <p:nvPr>
            <p:ph type="subTitle" idx="1"/>
          </p:nvPr>
        </p:nvSpPr>
        <p:spPr bwMode="auto">
          <a:xfrm>
            <a:off x="468313" y="2105025"/>
            <a:ext cx="8785225" cy="4752975"/>
          </a:xfrm>
        </p:spPr>
        <p:txBody>
          <a:bodyPr wrap="square" numCol="1" anchorCtr="0" compatLnSpc="1">
            <a:prstTxWarp prst="textNoShape">
              <a:avLst/>
            </a:prstTxWarp>
            <a:normAutofit fontScale="92500"/>
          </a:bodyPr>
          <a:lstStyle/>
          <a:p>
            <a:pPr indent="360363" algn="l" eaLnBrk="1" hangingPunct="1">
              <a:spcBef>
                <a:spcPts val="575"/>
              </a:spcBef>
            </a:pPr>
            <a:r>
              <a:rPr lang="el-GR" altLang="el-GR" sz="3600" cap="none" dirty="0">
                <a:solidFill>
                  <a:schemeClr val="tx1"/>
                </a:solidFill>
                <a:latin typeface="GFS Philostratos" panose="02000506000000020004" pitchFamily="50" charset="-95"/>
              </a:rPr>
              <a:t>Βασισμένη στα ερευνητικά δεδομένα η «Νέα» Ιστορία στο σχολείο άρχισε να δίνει έμφαση στις δεξιότητες, ως δια βίου πλεονεκτήματα (</a:t>
            </a:r>
            <a:r>
              <a:rPr lang="el-GR" altLang="el-GR" sz="3000" cap="none" dirty="0" err="1">
                <a:solidFill>
                  <a:schemeClr val="tx1"/>
                </a:solidFill>
                <a:latin typeface="SKGentiumPolUni_W" panose="02040502050505030304" pitchFamily="18" charset="0"/>
              </a:rPr>
              <a:t>assets</a:t>
            </a:r>
            <a:r>
              <a:rPr lang="el-GR" altLang="el-GR" sz="3600" cap="none" dirty="0">
                <a:solidFill>
                  <a:schemeClr val="tx1"/>
                </a:solidFill>
                <a:latin typeface="GFS Philostratos" panose="02000506000000020004" pitchFamily="50" charset="-95"/>
              </a:rPr>
              <a:t>) που μπορεί κανείς να χρησιμοποιήσει σε πολλούς τομείς της ζωής του. Δεξιότητες όπως η επιλογή, η ανάλυση, η αξιολόγηση, η ενσυναίσθηση κ.λπ., οι οποίες έγιναν κεντρικές έννοιες στη «νέα» προσέγγιση της Ιστορίας, εφόσον μπορούν να αξιοποιηθούν σε τομείς της ευρύτερης καθημερινότητας (οικονομία, πολιτική, οικογενειακή ζωή κ.λπ.) και να συμβάλουν στη λήψη αποφάσεων.</a:t>
            </a:r>
          </a:p>
        </p:txBody>
      </p:sp>
      <p:sp>
        <p:nvSpPr>
          <p:cNvPr id="11" name="1 - Τίτλος">
            <a:extLst>
              <a:ext uri="{FF2B5EF4-FFF2-40B4-BE49-F238E27FC236}">
                <a16:creationId xmlns:a16="http://schemas.microsoft.com/office/drawing/2014/main" id="{6ECE3111-42D3-41BD-BC26-24D9720D9BC6}"/>
              </a:ext>
            </a:extLst>
          </p:cNvPr>
          <p:cNvSpPr txBox="1">
            <a:spLocks/>
          </p:cNvSpPr>
          <p:nvPr/>
        </p:nvSpPr>
        <p:spPr bwMode="white">
          <a:xfrm>
            <a:off x="468313" y="404663"/>
            <a:ext cx="7559675" cy="1464937"/>
          </a:xfrm>
          <a:prstGeom prst="rect">
            <a:avLst/>
          </a:prstGeom>
          <a:effectLst/>
        </p:spPr>
        <p:txBody>
          <a:bodyPr vert="horz" lIns="91440" tIns="45720" rIns="91440" bIns="45720" rtlCol="0" anchor="ctr" anchorCtr="0">
            <a:no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l-GR" sz="1600" dirty="0">
                <a:latin typeface="SKGentiumPolUni_W" panose="02040502050505030304" pitchFamily="18" charset="0"/>
              </a:rPr>
              <a:t>ΙΕΑ 101</a:t>
            </a:r>
            <a:br>
              <a:rPr lang="el-GR" sz="1600" dirty="0">
                <a:latin typeface="SKGentiumPolUni_W" panose="02040502050505030304" pitchFamily="18" charset="0"/>
              </a:rPr>
            </a:br>
            <a:r>
              <a:rPr lang="el-GR" sz="1600" b="1" dirty="0">
                <a:latin typeface="SKGentiumPolUni_W" panose="02040502050505030304" pitchFamily="18" charset="0"/>
              </a:rPr>
              <a:t>ΔΙΔΑΚΤΙΚΗ – ΘΕΩΡΙΑ ΚΑΙ ΠΡΑΞΗ ΤΗΣ ΔΙΔΑΣΚΑΛΙΑΣ</a:t>
            </a:r>
            <a:br>
              <a:rPr lang="el-GR" sz="1600" dirty="0">
                <a:latin typeface="SKGentiumPolUni_W" panose="02040502050505030304" pitchFamily="18" charset="0"/>
              </a:rPr>
            </a:br>
            <a:r>
              <a:rPr lang="el-GR" sz="1600" dirty="0">
                <a:latin typeface="SKGentiumPolUni_W" panose="02040502050505030304" pitchFamily="18" charset="0"/>
              </a:rPr>
              <a:t>Κ. ΑΓΓΕΛΑΚΟΣ – Χ. ΚΟΥΡΓΙΑΝΤΑΚΗΣ</a:t>
            </a:r>
            <a:br>
              <a:rPr lang="el-GR" sz="1600" dirty="0">
                <a:latin typeface="SKGentiumPolUni_W" panose="02040502050505030304" pitchFamily="18" charset="0"/>
              </a:rPr>
            </a:br>
            <a:r>
              <a:rPr lang="el-GR" sz="1600" dirty="0">
                <a:latin typeface="SKGentiumPolUni_W" panose="02040502050505030304" pitchFamily="18" charset="0"/>
              </a:rPr>
              <a:t>ΥΠΟΧΡΕΩΤΙΚΟ, Η΄ ΕΞΑΜΗΝΟ</a:t>
            </a:r>
            <a:br>
              <a:rPr lang="el-GR" sz="1600" dirty="0">
                <a:latin typeface="SKGentiumPolUni_W" panose="02040502050505030304" pitchFamily="18" charset="0"/>
              </a:rPr>
            </a:br>
            <a:r>
              <a:rPr lang="el-GR" sz="1600" dirty="0">
                <a:latin typeface="SKGentiumPolUni_W" panose="02040502050505030304" pitchFamily="18" charset="0"/>
              </a:rPr>
              <a:t>5 ECTS</a:t>
            </a:r>
            <a:br>
              <a:rPr lang="el-GR" sz="1600" dirty="0"/>
            </a:br>
            <a:br>
              <a:rPr lang="el-GR" sz="1600" dirty="0"/>
            </a:br>
            <a:endParaRPr lang="el-GR" sz="1600" dirty="0"/>
          </a:p>
        </p:txBody>
      </p:sp>
    </p:spTree>
    <p:extLst>
      <p:ext uri="{BB962C8B-B14F-4D97-AF65-F5344CB8AC3E}">
        <p14:creationId xmlns:p14="http://schemas.microsoft.com/office/powerpoint/2010/main" val="19082590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EA8C23C5-9EBA-4741-8B10-49A1907795DF}"/>
              </a:ext>
            </a:extLst>
          </p:cNvPr>
          <p:cNvSpPr>
            <a:spLocks noGrp="1"/>
          </p:cNvSpPr>
          <p:nvPr>
            <p:ph type="ctrTitle"/>
          </p:nvPr>
        </p:nvSpPr>
        <p:spPr>
          <a:xfrm>
            <a:off x="1992314" y="115888"/>
            <a:ext cx="7991475" cy="1009650"/>
          </a:xfrm>
        </p:spPr>
        <p:txBody>
          <a:bodyPr>
            <a:noAutofit/>
          </a:bodyPr>
          <a:lstStyle/>
          <a:p>
            <a:pPr eaLnBrk="1" fontAlgn="auto" hangingPunct="1">
              <a:spcAft>
                <a:spcPts val="0"/>
              </a:spcAft>
              <a:defRPr/>
            </a:pPr>
            <a:r>
              <a:rPr lang="el-GR" sz="1400" dirty="0">
                <a:solidFill>
                  <a:schemeClr val="tx1"/>
                </a:solidFill>
              </a:rPr>
              <a:t>ΙΕΑ 101</a:t>
            </a:r>
            <a:br>
              <a:rPr lang="el-GR" sz="1400" dirty="0">
                <a:solidFill>
                  <a:schemeClr val="tx1"/>
                </a:solidFill>
              </a:rPr>
            </a:br>
            <a:r>
              <a:rPr lang="el-GR" sz="1400" b="1" dirty="0">
                <a:solidFill>
                  <a:schemeClr val="tx1"/>
                </a:solidFill>
              </a:rPr>
              <a:t>ΔΙΔΑΚΤΙΚΗ – ΘΕΩΡΙΑ ΚΑΙ ΠΡΑΞΗ ΤΗΣ ΔΙΔΑΣΚΑΛΙΑΣ</a:t>
            </a:r>
            <a:br>
              <a:rPr lang="el-GR" sz="1400" dirty="0">
                <a:solidFill>
                  <a:schemeClr val="tx1"/>
                </a:solidFill>
              </a:rPr>
            </a:br>
            <a:r>
              <a:rPr lang="el-GR" sz="1400" dirty="0">
                <a:solidFill>
                  <a:schemeClr val="tx1"/>
                </a:solidFill>
              </a:rPr>
              <a:t>Κ. ΑΓΓΕΛΑΚΟΣ – Χ. ΚΟΥΡΓΙΑΝΤΑΚΗΣ</a:t>
            </a:r>
            <a:br>
              <a:rPr lang="el-GR" sz="1400" dirty="0">
                <a:solidFill>
                  <a:schemeClr val="tx1"/>
                </a:solidFill>
              </a:rPr>
            </a:br>
            <a:r>
              <a:rPr lang="el-GR" sz="1400" dirty="0">
                <a:solidFill>
                  <a:schemeClr val="tx1"/>
                </a:solidFill>
              </a:rPr>
              <a:t>ΥΠΟΧΡΕΩΤΙΚΟ, Η΄ ΕΞΑΜΗΝΟ</a:t>
            </a:r>
            <a:br>
              <a:rPr lang="el-GR" sz="1400" dirty="0">
                <a:solidFill>
                  <a:schemeClr val="tx1"/>
                </a:solidFill>
              </a:rPr>
            </a:br>
            <a:r>
              <a:rPr lang="el-GR" sz="1400" dirty="0">
                <a:solidFill>
                  <a:schemeClr val="tx1"/>
                </a:solidFill>
              </a:rPr>
              <a:t>5 ECTS</a:t>
            </a:r>
            <a:endParaRPr lang="el-GR" sz="1200" cap="small" dirty="0">
              <a:solidFill>
                <a:schemeClr val="tx1"/>
              </a:solidFill>
            </a:endParaRPr>
          </a:p>
        </p:txBody>
      </p:sp>
      <p:sp>
        <p:nvSpPr>
          <p:cNvPr id="3" name="2 - Υπότιτλος">
            <a:extLst>
              <a:ext uri="{FF2B5EF4-FFF2-40B4-BE49-F238E27FC236}">
                <a16:creationId xmlns:a16="http://schemas.microsoft.com/office/drawing/2014/main" id="{619932A7-E0D9-4D7D-B0CC-8059C83A0118}"/>
              </a:ext>
            </a:extLst>
          </p:cNvPr>
          <p:cNvSpPr>
            <a:spLocks noGrp="1"/>
          </p:cNvSpPr>
          <p:nvPr>
            <p:ph type="subTitle" idx="1"/>
          </p:nvPr>
        </p:nvSpPr>
        <p:spPr>
          <a:xfrm>
            <a:off x="2135188" y="1341438"/>
            <a:ext cx="7993062" cy="5040312"/>
          </a:xfrm>
        </p:spPr>
        <p:txBody>
          <a:bodyPr rtlCol="0">
            <a:noAutofit/>
          </a:bodyPr>
          <a:lstStyle/>
          <a:p>
            <a:pPr indent="363538" algn="ctr" eaLnBrk="1" fontAlgn="auto" hangingPunct="1">
              <a:spcBef>
                <a:spcPts val="580"/>
              </a:spcBef>
              <a:spcAft>
                <a:spcPts val="0"/>
              </a:spcAft>
              <a:buClr>
                <a:schemeClr val="tx1">
                  <a:lumMod val="85000"/>
                  <a:lumOff val="15000"/>
                </a:schemeClr>
              </a:buClr>
              <a:defRPr/>
            </a:pPr>
            <a:r>
              <a:rPr lang="el-GR" sz="2000" cap="small" dirty="0" err="1">
                <a:solidFill>
                  <a:schemeClr val="tx1"/>
                </a:solidFill>
                <a:effectLst>
                  <a:outerShdw blurRad="38100" dist="38100" dir="2700000" algn="tl">
                    <a:srgbClr val="000000">
                      <a:alpha val="43137"/>
                    </a:srgbClr>
                  </a:outerShdw>
                </a:effectLst>
                <a:latin typeface="SKGentiumPolUni_W" panose="02040502050505030304" pitchFamily="18" charset="0"/>
              </a:rPr>
              <a:t>Ιςτορικη</a:t>
            </a:r>
            <a:r>
              <a:rPr lang="el-GR" sz="2000" cap="small" dirty="0">
                <a:solidFill>
                  <a:schemeClr val="tx1"/>
                </a:solidFill>
                <a:effectLst>
                  <a:outerShdw blurRad="38100" dist="38100" dir="2700000" algn="tl">
                    <a:srgbClr val="000000">
                      <a:alpha val="43137"/>
                    </a:srgbClr>
                  </a:outerShdw>
                </a:effectLst>
                <a:latin typeface="SKGentiumPolUni_W" panose="02040502050505030304" pitchFamily="18" charset="0"/>
              </a:rPr>
              <a:t> </a:t>
            </a:r>
            <a:r>
              <a:rPr lang="el-GR" sz="2000" cap="small" dirty="0" err="1">
                <a:solidFill>
                  <a:schemeClr val="tx1"/>
                </a:solidFill>
                <a:effectLst>
                  <a:outerShdw blurRad="38100" dist="38100" dir="2700000" algn="tl">
                    <a:srgbClr val="000000">
                      <a:alpha val="43137"/>
                    </a:srgbClr>
                  </a:outerShdw>
                </a:effectLst>
                <a:latin typeface="SKGentiumPolUni_W" panose="02040502050505030304" pitchFamily="18" charset="0"/>
              </a:rPr>
              <a:t>ςυνειδηςη</a:t>
            </a:r>
            <a:endParaRPr lang="el-GR" sz="2000" cap="small" dirty="0">
              <a:solidFill>
                <a:schemeClr val="tx1"/>
              </a:solidFill>
              <a:effectLst>
                <a:outerShdw blurRad="38100" dist="38100" dir="2700000" algn="tl">
                  <a:srgbClr val="000000">
                    <a:alpha val="43137"/>
                  </a:srgbClr>
                </a:outerShdw>
              </a:effectLst>
              <a:latin typeface="SKGentiumPolUni_W" panose="02040502050505030304" pitchFamily="18" charset="0"/>
            </a:endParaRPr>
          </a:p>
          <a:p>
            <a:pPr indent="363538" algn="just" eaLnBrk="1" fontAlgn="auto" hangingPunct="1">
              <a:spcBef>
                <a:spcPts val="580"/>
              </a:spcBef>
              <a:buClr>
                <a:schemeClr val="tx1">
                  <a:lumMod val="85000"/>
                  <a:lumOff val="15000"/>
                </a:schemeClr>
              </a:buClr>
              <a:defRPr/>
            </a:pPr>
            <a:endParaRPr lang="el-GR" sz="2400" b="1" dirty="0">
              <a:solidFill>
                <a:schemeClr val="tx1"/>
              </a:solidFill>
              <a:effectLst>
                <a:outerShdw blurRad="38100" dist="38100" dir="2700000" algn="tl">
                  <a:srgbClr val="000000">
                    <a:alpha val="43137"/>
                  </a:srgbClr>
                </a:outerShdw>
              </a:effectLst>
              <a:latin typeface="SKGentiumPolUni_W" panose="02040502050505030304" pitchFamily="18" charset="0"/>
            </a:endParaRPr>
          </a:p>
          <a:p>
            <a:pPr indent="363538" algn="just" eaLnBrk="1" fontAlgn="auto" hangingPunct="1">
              <a:spcBef>
                <a:spcPts val="580"/>
              </a:spcBef>
              <a:buClr>
                <a:schemeClr val="tx1">
                  <a:lumMod val="85000"/>
                  <a:lumOff val="15000"/>
                </a:schemeClr>
              </a:buClr>
              <a:defRPr/>
            </a:pPr>
            <a:r>
              <a:rPr lang="el-GR" sz="2400" dirty="0">
                <a:solidFill>
                  <a:schemeClr val="tx1"/>
                </a:solidFill>
                <a:effectLst>
                  <a:outerShdw blurRad="38100" dist="38100" dir="2700000" algn="tl">
                    <a:srgbClr val="000000">
                      <a:alpha val="43137"/>
                    </a:srgbClr>
                  </a:outerShdw>
                </a:effectLst>
                <a:latin typeface="SKGentiumPolUni_W" panose="02040502050505030304" pitchFamily="18" charset="0"/>
              </a:rPr>
              <a:t>Η ιστορική συνείδηση ως</a:t>
            </a:r>
          </a:p>
          <a:p>
            <a:pPr marL="1077913" indent="-176213" algn="just" eaLnBrk="1" fontAlgn="auto" hangingPunct="1">
              <a:spcBef>
                <a:spcPts val="580"/>
              </a:spcBef>
              <a:buClr>
                <a:schemeClr val="tx1">
                  <a:lumMod val="85000"/>
                  <a:lumOff val="15000"/>
                </a:schemeClr>
              </a:buClr>
              <a:buFont typeface="Arial" panose="020B0604020202020204" pitchFamily="34" charset="0"/>
              <a:buChar char="•"/>
              <a:defRPr/>
            </a:pPr>
            <a:r>
              <a:rPr lang="el-GR" sz="2400" dirty="0">
                <a:solidFill>
                  <a:schemeClr val="tx1"/>
                </a:solidFill>
                <a:effectLst>
                  <a:outerShdw blurRad="38100" dist="38100" dir="2700000" algn="tl">
                    <a:srgbClr val="000000">
                      <a:alpha val="43137"/>
                    </a:srgbClr>
                  </a:outerShdw>
                </a:effectLst>
                <a:latin typeface="SKGentiumPolUni_W" panose="02040502050505030304" pitchFamily="18" charset="0"/>
              </a:rPr>
              <a:t>σχέση παρόντος, παρελθόντος και μέλλοντος,</a:t>
            </a:r>
          </a:p>
          <a:p>
            <a:pPr marL="1077913" indent="-176213" algn="just" eaLnBrk="1" fontAlgn="auto" hangingPunct="1">
              <a:spcBef>
                <a:spcPts val="580"/>
              </a:spcBef>
              <a:buClr>
                <a:schemeClr val="tx1">
                  <a:lumMod val="85000"/>
                  <a:lumOff val="15000"/>
                </a:schemeClr>
              </a:buClr>
              <a:buFont typeface="Arial" panose="020B0604020202020204" pitchFamily="34" charset="0"/>
              <a:buChar char="•"/>
              <a:defRPr/>
            </a:pPr>
            <a:r>
              <a:rPr lang="el-GR" sz="2400" dirty="0">
                <a:solidFill>
                  <a:schemeClr val="tx1"/>
                </a:solidFill>
                <a:effectLst>
                  <a:outerShdw blurRad="38100" dist="38100" dir="2700000" algn="tl">
                    <a:srgbClr val="000000">
                      <a:alpha val="43137"/>
                    </a:srgbClr>
                  </a:outerShdw>
                </a:effectLst>
                <a:latin typeface="SKGentiumPolUni_W" panose="02040502050505030304" pitchFamily="18" charset="0"/>
              </a:rPr>
              <a:t>μορφή ηθικής εγρήγορσης (</a:t>
            </a:r>
            <a:r>
              <a:rPr lang="el-GR" sz="2400" dirty="0" err="1">
                <a:solidFill>
                  <a:schemeClr val="tx1"/>
                </a:solidFill>
                <a:effectLst>
                  <a:outerShdw blurRad="38100" dist="38100" dir="2700000" algn="tl">
                    <a:srgbClr val="000000">
                      <a:alpha val="43137"/>
                    </a:srgbClr>
                  </a:outerShdw>
                </a:effectLst>
                <a:latin typeface="SKGentiumPolUni_W" panose="02040502050505030304" pitchFamily="18" charset="0"/>
              </a:rPr>
              <a:t>moral</a:t>
            </a:r>
            <a:r>
              <a:rPr lang="el-GR" sz="2400" dirty="0">
                <a:solidFill>
                  <a:schemeClr val="tx1"/>
                </a:solidFill>
                <a:effectLst>
                  <a:outerShdw blurRad="38100" dist="38100" dir="2700000" algn="tl">
                    <a:srgbClr val="000000">
                      <a:alpha val="43137"/>
                    </a:srgbClr>
                  </a:outerShdw>
                </a:effectLst>
                <a:latin typeface="SKGentiumPolUni_W" panose="02040502050505030304" pitchFamily="18" charset="0"/>
              </a:rPr>
              <a:t> </a:t>
            </a:r>
            <a:r>
              <a:rPr lang="el-GR" sz="2400" dirty="0" err="1">
                <a:solidFill>
                  <a:schemeClr val="tx1"/>
                </a:solidFill>
                <a:effectLst>
                  <a:outerShdw blurRad="38100" dist="38100" dir="2700000" algn="tl">
                    <a:srgbClr val="000000">
                      <a:alpha val="43137"/>
                    </a:srgbClr>
                  </a:outerShdw>
                </a:effectLst>
                <a:latin typeface="SKGentiumPolUni_W" panose="02040502050505030304" pitchFamily="18" charset="0"/>
              </a:rPr>
              <a:t>awareness</a:t>
            </a:r>
            <a:r>
              <a:rPr lang="el-GR" sz="2400" dirty="0">
                <a:solidFill>
                  <a:schemeClr val="tx1"/>
                </a:solidFill>
                <a:effectLst>
                  <a:outerShdw blurRad="38100" dist="38100" dir="2700000" algn="tl">
                    <a:srgbClr val="000000">
                      <a:alpha val="43137"/>
                    </a:srgbClr>
                  </a:outerShdw>
                </a:effectLst>
                <a:latin typeface="SKGentiumPolUni_W" panose="02040502050505030304" pitchFamily="18" charset="0"/>
              </a:rPr>
              <a:t>),</a:t>
            </a:r>
          </a:p>
          <a:p>
            <a:pPr marL="1077913" indent="-176213" algn="just" eaLnBrk="1" fontAlgn="auto" hangingPunct="1">
              <a:spcBef>
                <a:spcPts val="580"/>
              </a:spcBef>
              <a:buClr>
                <a:schemeClr val="tx1">
                  <a:lumMod val="85000"/>
                  <a:lumOff val="15000"/>
                </a:schemeClr>
              </a:buClr>
              <a:buFont typeface="Arial" panose="020B0604020202020204" pitchFamily="34" charset="0"/>
              <a:buChar char="•"/>
              <a:defRPr/>
            </a:pPr>
            <a:r>
              <a:rPr lang="el-GR" sz="2400" dirty="0">
                <a:solidFill>
                  <a:schemeClr val="tx1"/>
                </a:solidFill>
                <a:effectLst>
                  <a:outerShdw blurRad="38100" dist="38100" dir="2700000" algn="tl">
                    <a:srgbClr val="000000">
                      <a:alpha val="43137"/>
                    </a:srgbClr>
                  </a:outerShdw>
                </a:effectLst>
                <a:latin typeface="SKGentiumPolUni_W" panose="02040502050505030304" pitchFamily="18" charset="0"/>
              </a:rPr>
              <a:t>ατομική και συλλογική δεξιότητα και ευαισθησία που</a:t>
            </a:r>
          </a:p>
          <a:p>
            <a:pPr marL="1862138" indent="-342900" algn="just" eaLnBrk="1" fontAlgn="auto" hangingPunct="1">
              <a:spcBef>
                <a:spcPts val="580"/>
              </a:spcBef>
              <a:buClr>
                <a:schemeClr val="tx1">
                  <a:lumMod val="85000"/>
                  <a:lumOff val="15000"/>
                </a:schemeClr>
              </a:buClr>
              <a:buFont typeface="Wingdings" panose="05000000000000000000" pitchFamily="2" charset="2"/>
              <a:buChar char="ü"/>
              <a:defRPr/>
            </a:pPr>
            <a:r>
              <a:rPr lang="el-GR" sz="2400" dirty="0">
                <a:solidFill>
                  <a:schemeClr val="tx1"/>
                </a:solidFill>
                <a:effectLst>
                  <a:outerShdw blurRad="38100" dist="38100" dir="2700000" algn="tl">
                    <a:srgbClr val="000000">
                      <a:alpha val="43137"/>
                    </a:srgbClr>
                  </a:outerShdw>
                </a:effectLst>
                <a:latin typeface="SKGentiumPolUni_W" panose="02040502050505030304" pitchFamily="18" charset="0"/>
              </a:rPr>
              <a:t>μας κατευθύνει στην αναζήτηση του νοήματος του παρελθόντος (</a:t>
            </a:r>
            <a:r>
              <a:rPr lang="el-GR" sz="2400" dirty="0" err="1">
                <a:solidFill>
                  <a:schemeClr val="tx1"/>
                </a:solidFill>
                <a:effectLst>
                  <a:outerShdw blurRad="38100" dist="38100" dir="2700000" algn="tl">
                    <a:srgbClr val="000000">
                      <a:alpha val="43137"/>
                    </a:srgbClr>
                  </a:outerShdw>
                </a:effectLst>
                <a:latin typeface="SKGentiumPolUni_W" panose="02040502050505030304" pitchFamily="18" charset="0"/>
              </a:rPr>
              <a:t>σημασιοδοτική</a:t>
            </a:r>
            <a:r>
              <a:rPr lang="el-GR" sz="2400" dirty="0">
                <a:solidFill>
                  <a:schemeClr val="tx1"/>
                </a:solidFill>
                <a:effectLst>
                  <a:outerShdw blurRad="38100" dist="38100" dir="2700000" algn="tl">
                    <a:srgbClr val="000000">
                      <a:alpha val="43137"/>
                    </a:srgbClr>
                  </a:outerShdw>
                </a:effectLst>
                <a:latin typeface="SKGentiumPolUni_W" panose="02040502050505030304" pitchFamily="18" charset="0"/>
              </a:rPr>
              <a:t> πρακτική) και</a:t>
            </a:r>
          </a:p>
          <a:p>
            <a:pPr marL="1862138" indent="-342900" algn="just" eaLnBrk="1" fontAlgn="auto" hangingPunct="1">
              <a:spcBef>
                <a:spcPts val="580"/>
              </a:spcBef>
              <a:buClr>
                <a:schemeClr val="tx1">
                  <a:lumMod val="85000"/>
                  <a:lumOff val="15000"/>
                </a:schemeClr>
              </a:buClr>
              <a:buFont typeface="Wingdings" panose="05000000000000000000" pitchFamily="2" charset="2"/>
              <a:buChar char="ü"/>
              <a:defRPr/>
            </a:pPr>
            <a:r>
              <a:rPr lang="el-GR" sz="2400" dirty="0">
                <a:solidFill>
                  <a:schemeClr val="tx1"/>
                </a:solidFill>
                <a:effectLst>
                  <a:outerShdw blurRad="38100" dist="38100" dir="2700000" algn="tl">
                    <a:srgbClr val="000000">
                      <a:alpha val="43137"/>
                    </a:srgbClr>
                  </a:outerShdw>
                </a:effectLst>
                <a:latin typeface="SKGentiumPolUni_W" panose="02040502050505030304" pitchFamily="18" charset="0"/>
              </a:rPr>
              <a:t>μας παροτρύνει να ανασύρουμε στο παρόν μας ίχνη-σημεία του παρελθόντος (κείμενα, υλικά κατάλοιπα, φωτογραφίες, προφορικές μαρτυρίες κ.ά.).</a:t>
            </a:r>
          </a:p>
          <a:p>
            <a:pPr marL="1792288" indent="-273050" algn="just" eaLnBrk="1" fontAlgn="auto" hangingPunct="1">
              <a:spcBef>
                <a:spcPts val="580"/>
              </a:spcBef>
              <a:buClr>
                <a:schemeClr val="tx1">
                  <a:lumMod val="85000"/>
                  <a:lumOff val="15000"/>
                </a:schemeClr>
              </a:buClr>
              <a:buFont typeface="Courier New" panose="02070309020205020404" pitchFamily="49" charset="0"/>
              <a:buChar char="o"/>
              <a:defRPr/>
            </a:pPr>
            <a:endParaRPr lang="el-GR" sz="2000" dirty="0">
              <a:solidFill>
                <a:schemeClr val="tx1"/>
              </a:solidFill>
              <a:effectLst>
                <a:outerShdw blurRad="38100" dist="38100" dir="2700000" algn="tl">
                  <a:srgbClr val="000000">
                    <a:alpha val="43137"/>
                  </a:srgbClr>
                </a:outerShdw>
              </a:effectLst>
              <a:latin typeface="SKGentiumPolUni_W" panose="02040502050505030304" pitchFamily="18" charset="0"/>
            </a:endParaRPr>
          </a:p>
          <a:p>
            <a:pPr marL="1792288" indent="-273050" algn="just" eaLnBrk="1" fontAlgn="auto" hangingPunct="1">
              <a:spcBef>
                <a:spcPts val="580"/>
              </a:spcBef>
              <a:buClr>
                <a:schemeClr val="tx1">
                  <a:lumMod val="85000"/>
                  <a:lumOff val="15000"/>
                </a:schemeClr>
              </a:buClr>
              <a:buFont typeface="Courier New" panose="02070309020205020404" pitchFamily="49" charset="0"/>
              <a:buChar char="o"/>
              <a:defRPr/>
            </a:pPr>
            <a:endParaRPr lang="el-GR" sz="2800" dirty="0">
              <a:solidFill>
                <a:srgbClr val="3366FF"/>
              </a:solidFill>
              <a:effectLst>
                <a:outerShdw blurRad="38100" dist="38100" dir="2700000" algn="tl">
                  <a:srgbClr val="000000">
                    <a:alpha val="43137"/>
                  </a:srgbClr>
                </a:outerShdw>
              </a:effectLst>
              <a:latin typeface="SKGentiumPolUni_W" panose="02040502050505030304"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C9BE6D67-EB68-41E2-9058-E15A0586BA0C}"/>
              </a:ext>
            </a:extLst>
          </p:cNvPr>
          <p:cNvSpPr>
            <a:spLocks noGrp="1"/>
          </p:cNvSpPr>
          <p:nvPr>
            <p:ph type="ctrTitle"/>
          </p:nvPr>
        </p:nvSpPr>
        <p:spPr>
          <a:xfrm>
            <a:off x="1992314" y="115888"/>
            <a:ext cx="7991475" cy="1009650"/>
          </a:xfrm>
        </p:spPr>
        <p:txBody>
          <a:bodyPr>
            <a:noAutofit/>
          </a:bodyPr>
          <a:lstStyle/>
          <a:p>
            <a:pPr eaLnBrk="1" fontAlgn="auto" hangingPunct="1">
              <a:spcAft>
                <a:spcPts val="0"/>
              </a:spcAft>
              <a:defRPr/>
            </a:pPr>
            <a:r>
              <a:rPr lang="el-GR" sz="1400" dirty="0">
                <a:solidFill>
                  <a:schemeClr val="tx1"/>
                </a:solidFill>
              </a:rPr>
              <a:t>ΙΕΑ 101</a:t>
            </a:r>
            <a:br>
              <a:rPr lang="el-GR" sz="1400" dirty="0">
                <a:solidFill>
                  <a:schemeClr val="tx1"/>
                </a:solidFill>
              </a:rPr>
            </a:br>
            <a:r>
              <a:rPr lang="el-GR" sz="1400" b="1" dirty="0">
                <a:solidFill>
                  <a:schemeClr val="tx1"/>
                </a:solidFill>
              </a:rPr>
              <a:t>ΔΙΔΑΚΤΙΚΗ – ΘΕΩΡΙΑ ΚΑΙ ΠΡΑΞΗ ΤΗΣ ΔΙΔΑΣΚΑΛΙΑΣ</a:t>
            </a:r>
            <a:br>
              <a:rPr lang="el-GR" sz="1400" dirty="0">
                <a:solidFill>
                  <a:schemeClr val="tx1"/>
                </a:solidFill>
              </a:rPr>
            </a:br>
            <a:r>
              <a:rPr lang="el-GR" sz="1400" dirty="0">
                <a:solidFill>
                  <a:schemeClr val="tx1"/>
                </a:solidFill>
              </a:rPr>
              <a:t>Κ. ΑΓΓΕΛΑΚΟΣ – Χ. ΚΟΥΡΓΙΑΝΤΑΚΗΣ</a:t>
            </a:r>
            <a:br>
              <a:rPr lang="el-GR" sz="1400" dirty="0">
                <a:solidFill>
                  <a:schemeClr val="tx1"/>
                </a:solidFill>
              </a:rPr>
            </a:br>
            <a:r>
              <a:rPr lang="el-GR" sz="1400" dirty="0">
                <a:solidFill>
                  <a:schemeClr val="tx1"/>
                </a:solidFill>
              </a:rPr>
              <a:t>ΥΠΟΧΡΕΩΤΙΚΟ, Η΄ ΕΞΑΜΗΝΟ</a:t>
            </a:r>
            <a:br>
              <a:rPr lang="el-GR" sz="1400" dirty="0">
                <a:solidFill>
                  <a:schemeClr val="tx1"/>
                </a:solidFill>
              </a:rPr>
            </a:br>
            <a:r>
              <a:rPr lang="el-GR" sz="1400" dirty="0">
                <a:solidFill>
                  <a:schemeClr val="tx1"/>
                </a:solidFill>
              </a:rPr>
              <a:t>5 ECTS</a:t>
            </a:r>
            <a:endParaRPr lang="el-GR" sz="1200" cap="small" dirty="0">
              <a:solidFill>
                <a:schemeClr val="tx1"/>
              </a:solidFill>
            </a:endParaRPr>
          </a:p>
        </p:txBody>
      </p:sp>
      <p:sp>
        <p:nvSpPr>
          <p:cNvPr id="3" name="2 - Υπότιτλος">
            <a:extLst>
              <a:ext uri="{FF2B5EF4-FFF2-40B4-BE49-F238E27FC236}">
                <a16:creationId xmlns:a16="http://schemas.microsoft.com/office/drawing/2014/main" id="{9FCE0FD0-BC79-4623-9D71-C737E526453F}"/>
              </a:ext>
            </a:extLst>
          </p:cNvPr>
          <p:cNvSpPr>
            <a:spLocks noGrp="1"/>
          </p:cNvSpPr>
          <p:nvPr>
            <p:ph type="subTitle" idx="1"/>
          </p:nvPr>
        </p:nvSpPr>
        <p:spPr>
          <a:xfrm>
            <a:off x="264920" y="1341438"/>
            <a:ext cx="11690646" cy="4170599"/>
          </a:xfrm>
        </p:spPr>
        <p:txBody>
          <a:bodyPr rtlCol="0">
            <a:noAutofit/>
          </a:bodyPr>
          <a:lstStyle/>
          <a:p>
            <a:pPr indent="363538" algn="ctr" eaLnBrk="1" fontAlgn="auto" hangingPunct="1">
              <a:spcBef>
                <a:spcPts val="580"/>
              </a:spcBef>
              <a:spcAft>
                <a:spcPts val="0"/>
              </a:spcAft>
              <a:buClr>
                <a:schemeClr val="tx1">
                  <a:lumMod val="85000"/>
                  <a:lumOff val="15000"/>
                </a:schemeClr>
              </a:buClr>
              <a:defRPr/>
            </a:pPr>
            <a:r>
              <a:rPr lang="el-GR" sz="2800" cap="small" dirty="0" err="1">
                <a:solidFill>
                  <a:schemeClr val="tx1"/>
                </a:solidFill>
                <a:effectLst>
                  <a:outerShdw blurRad="38100" dist="38100" dir="2700000" algn="tl">
                    <a:srgbClr val="000000">
                      <a:alpha val="43137"/>
                    </a:srgbClr>
                  </a:outerShdw>
                </a:effectLst>
                <a:latin typeface="SKGentiumPolUni_W" panose="02040502050505030304" pitchFamily="18" charset="0"/>
              </a:rPr>
              <a:t>Ιςτορικη</a:t>
            </a:r>
            <a:r>
              <a:rPr lang="el-GR" sz="2800" cap="small" dirty="0">
                <a:solidFill>
                  <a:schemeClr val="tx1"/>
                </a:solidFill>
                <a:effectLst>
                  <a:outerShdw blurRad="38100" dist="38100" dir="2700000" algn="tl">
                    <a:srgbClr val="000000">
                      <a:alpha val="43137"/>
                    </a:srgbClr>
                  </a:outerShdw>
                </a:effectLst>
                <a:latin typeface="SKGentiumPolUni_W" panose="02040502050505030304" pitchFamily="18" charset="0"/>
              </a:rPr>
              <a:t> </a:t>
            </a:r>
            <a:r>
              <a:rPr lang="el-GR" sz="2800" cap="small" dirty="0" err="1">
                <a:solidFill>
                  <a:schemeClr val="tx1"/>
                </a:solidFill>
                <a:effectLst>
                  <a:outerShdw blurRad="38100" dist="38100" dir="2700000" algn="tl">
                    <a:srgbClr val="000000">
                      <a:alpha val="43137"/>
                    </a:srgbClr>
                  </a:outerShdw>
                </a:effectLst>
                <a:latin typeface="SKGentiumPolUni_W" panose="02040502050505030304" pitchFamily="18" charset="0"/>
              </a:rPr>
              <a:t>ςυνειδηςη</a:t>
            </a:r>
            <a:endParaRPr lang="el-GR" sz="2800" cap="small" dirty="0">
              <a:solidFill>
                <a:schemeClr val="tx1"/>
              </a:solidFill>
              <a:effectLst>
                <a:outerShdw blurRad="38100" dist="38100" dir="2700000" algn="tl">
                  <a:srgbClr val="000000">
                    <a:alpha val="43137"/>
                  </a:srgbClr>
                </a:outerShdw>
              </a:effectLst>
              <a:latin typeface="SKGentiumPolUni_W" panose="02040502050505030304" pitchFamily="18" charset="0"/>
            </a:endParaRPr>
          </a:p>
          <a:p>
            <a:pPr indent="363538" algn="just" eaLnBrk="1" fontAlgn="auto" hangingPunct="1">
              <a:spcBef>
                <a:spcPts val="580"/>
              </a:spcBef>
              <a:buClr>
                <a:schemeClr val="tx1">
                  <a:lumMod val="85000"/>
                  <a:lumOff val="15000"/>
                </a:schemeClr>
              </a:buClr>
              <a:defRPr/>
            </a:pPr>
            <a:r>
              <a:rPr lang="el-GR" sz="2800" u="sng" dirty="0">
                <a:solidFill>
                  <a:schemeClr val="tx1"/>
                </a:solidFill>
                <a:latin typeface="SKGentiumPolUni_W" panose="02040502050505030304" pitchFamily="18" charset="0"/>
              </a:rPr>
              <a:t>Η ιστορική συνείδηση στο Σχολείο</a:t>
            </a:r>
          </a:p>
          <a:p>
            <a:pPr indent="363538" algn="just" eaLnBrk="1" fontAlgn="auto" hangingPunct="1">
              <a:spcBef>
                <a:spcPts val="580"/>
              </a:spcBef>
              <a:buClr>
                <a:schemeClr val="tx1">
                  <a:lumMod val="85000"/>
                  <a:lumOff val="15000"/>
                </a:schemeClr>
              </a:buClr>
              <a:defRPr/>
            </a:pPr>
            <a:r>
              <a:rPr lang="el-GR" sz="2800" dirty="0">
                <a:solidFill>
                  <a:schemeClr val="tx1"/>
                </a:solidFill>
                <a:latin typeface="SKGentiumPolUni_W" panose="02040502050505030304" pitchFamily="18" charset="0"/>
              </a:rPr>
              <a:t>Ένας από τους βασικότερους στόχους του μαθήματος της Ιστορίας.</a:t>
            </a:r>
          </a:p>
          <a:p>
            <a:pPr indent="363538" algn="just" eaLnBrk="1" fontAlgn="auto" hangingPunct="1">
              <a:spcBef>
                <a:spcPts val="580"/>
              </a:spcBef>
              <a:buClr>
                <a:schemeClr val="tx1">
                  <a:lumMod val="85000"/>
                  <a:lumOff val="15000"/>
                </a:schemeClr>
              </a:buClr>
              <a:defRPr/>
            </a:pPr>
            <a:r>
              <a:rPr lang="el-GR" sz="2800" dirty="0">
                <a:solidFill>
                  <a:schemeClr val="tx1"/>
                </a:solidFill>
                <a:latin typeface="SKGentiumPolUni_W" panose="02040502050505030304" pitchFamily="18" charset="0"/>
              </a:rPr>
              <a:t>Οι μαθητές, σκεπτόμενοι ιστορικά, αρχίζουν σταδιακά να κατανοούν και να ερμηνεύουν το παρελθόν, αλλά και να </a:t>
            </a:r>
            <a:r>
              <a:rPr lang="el-GR" sz="2800" b="1" dirty="0">
                <a:solidFill>
                  <a:schemeClr val="tx1"/>
                </a:solidFill>
                <a:latin typeface="SKGentiumPolUni_W" panose="02040502050505030304" pitchFamily="18" charset="0"/>
              </a:rPr>
              <a:t>συνειδητοποιούν</a:t>
            </a:r>
            <a:r>
              <a:rPr lang="el-GR" sz="2800" dirty="0">
                <a:solidFill>
                  <a:schemeClr val="tx1"/>
                </a:solidFill>
                <a:latin typeface="SKGentiumPolUni_W" panose="02040502050505030304" pitchFamily="18" charset="0"/>
              </a:rPr>
              <a:t> ότι </a:t>
            </a:r>
            <a:r>
              <a:rPr lang="el-GR" sz="2800" b="1" dirty="0">
                <a:solidFill>
                  <a:schemeClr val="tx1"/>
                </a:solidFill>
                <a:effectLst>
                  <a:outerShdw blurRad="38100" dist="38100" dir="2700000" algn="tl">
                    <a:srgbClr val="000000">
                      <a:alpha val="43137"/>
                    </a:srgbClr>
                  </a:outerShdw>
                </a:effectLst>
                <a:latin typeface="SKGentiumPolUni_W" panose="02040502050505030304" pitchFamily="18" charset="0"/>
              </a:rPr>
              <a:t>το</a:t>
            </a:r>
            <a:r>
              <a:rPr lang="el-GR" sz="2800" dirty="0">
                <a:solidFill>
                  <a:schemeClr val="tx1"/>
                </a:solidFill>
                <a:effectLst>
                  <a:outerShdw blurRad="38100" dist="38100" dir="2700000" algn="tl">
                    <a:srgbClr val="000000">
                      <a:alpha val="43137"/>
                    </a:srgbClr>
                  </a:outerShdw>
                </a:effectLst>
                <a:latin typeface="SKGentiumPolUni_W" panose="02040502050505030304" pitchFamily="18" charset="0"/>
              </a:rPr>
              <a:t> </a:t>
            </a:r>
            <a:r>
              <a:rPr lang="el-GR" sz="2800" b="1" dirty="0">
                <a:solidFill>
                  <a:schemeClr val="tx1"/>
                </a:solidFill>
                <a:effectLst>
                  <a:outerShdw blurRad="38100" dist="38100" dir="2700000" algn="tl">
                    <a:srgbClr val="000000">
                      <a:alpha val="43137"/>
                    </a:srgbClr>
                  </a:outerShdw>
                </a:effectLst>
                <a:latin typeface="SKGentiumPolUni_W" panose="02040502050505030304" pitchFamily="18" charset="0"/>
              </a:rPr>
              <a:t>παρόν είναι αποτέλεσμα της δράσης του ανθρώπου στο παρελθόν</a:t>
            </a:r>
            <a:r>
              <a:rPr lang="el-GR" sz="2800" b="1" dirty="0">
                <a:solidFill>
                  <a:schemeClr val="tx1"/>
                </a:solidFill>
                <a:latin typeface="SKGentiumPolUni_W" panose="02040502050505030304" pitchFamily="18" charset="0"/>
              </a:rPr>
              <a:t> </a:t>
            </a:r>
            <a:r>
              <a:rPr lang="el-GR" sz="2800" dirty="0">
                <a:solidFill>
                  <a:schemeClr val="tx1"/>
                </a:solidFill>
                <a:latin typeface="SKGentiumPolUni_W" panose="02040502050505030304" pitchFamily="18" charset="0"/>
              </a:rPr>
              <a:t>και ότι </a:t>
            </a:r>
            <a:r>
              <a:rPr lang="el-GR" sz="2800" b="1" dirty="0">
                <a:solidFill>
                  <a:schemeClr val="tx1"/>
                </a:solidFill>
                <a:effectLst>
                  <a:outerShdw blurRad="38100" dist="38100" dir="2700000" algn="tl">
                    <a:srgbClr val="000000">
                      <a:alpha val="43137"/>
                    </a:srgbClr>
                  </a:outerShdw>
                </a:effectLst>
                <a:latin typeface="SKGentiumPolUni_W" panose="02040502050505030304" pitchFamily="18" charset="0"/>
              </a:rPr>
              <a:t>από τη δική τους δράση στο παρόν εξαρτάται η έκβαση του μέλλοντος</a:t>
            </a:r>
            <a:r>
              <a:rPr lang="el-GR" sz="2800" dirty="0">
                <a:solidFill>
                  <a:schemeClr val="tx1"/>
                </a:solidFill>
                <a:effectLst>
                  <a:outerShdw blurRad="38100" dist="38100" dir="2700000" algn="tl">
                    <a:srgbClr val="000000">
                      <a:alpha val="43137"/>
                    </a:srgbClr>
                  </a:outerShdw>
                </a:effectLst>
                <a:latin typeface="SKGentiumPolUni_W" panose="02040502050505030304" pitchFamily="18" charset="0"/>
              </a:rPr>
              <a:t>.</a:t>
            </a:r>
          </a:p>
          <a:p>
            <a:pPr indent="363538" algn="just" eaLnBrk="1" fontAlgn="auto" hangingPunct="1">
              <a:spcBef>
                <a:spcPts val="580"/>
              </a:spcBef>
              <a:buClr>
                <a:schemeClr val="tx1">
                  <a:lumMod val="85000"/>
                  <a:lumOff val="15000"/>
                </a:schemeClr>
              </a:buClr>
              <a:defRPr/>
            </a:pPr>
            <a:endParaRPr lang="el-GR" sz="2800" dirty="0">
              <a:solidFill>
                <a:srgbClr val="FFFF00"/>
              </a:solidFill>
              <a:effectLst>
                <a:outerShdw blurRad="38100" dist="38100" dir="2700000" algn="tl">
                  <a:srgbClr val="000000">
                    <a:alpha val="43137"/>
                  </a:srgbClr>
                </a:outerShdw>
              </a:effectLst>
              <a:latin typeface="SKGentiumPolUni_W" panose="02040502050505030304" pitchFamily="18" charset="0"/>
            </a:endParaRPr>
          </a:p>
          <a:p>
            <a:pPr indent="363538" algn="just" eaLnBrk="1" fontAlgn="auto" hangingPunct="1">
              <a:spcBef>
                <a:spcPts val="580"/>
              </a:spcBef>
              <a:buClr>
                <a:schemeClr val="tx1">
                  <a:lumMod val="85000"/>
                  <a:lumOff val="15000"/>
                </a:schemeClr>
              </a:buClr>
              <a:defRPr/>
            </a:pPr>
            <a:endParaRPr lang="el-GR" sz="2800" dirty="0">
              <a:solidFill>
                <a:srgbClr val="FFFF00"/>
              </a:solidFill>
              <a:effectLst>
                <a:outerShdw blurRad="38100" dist="38100" dir="2700000" algn="tl">
                  <a:srgbClr val="000000">
                    <a:alpha val="43137"/>
                  </a:srgbClr>
                </a:outerShdw>
              </a:effectLst>
              <a:latin typeface="SKGentiumPolUni_W" panose="02040502050505030304"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734DE8F3-ED7B-44B0-B03C-30FC54B1794B}"/>
              </a:ext>
            </a:extLst>
          </p:cNvPr>
          <p:cNvSpPr>
            <a:spLocks noGrp="1"/>
          </p:cNvSpPr>
          <p:nvPr>
            <p:ph type="ctrTitle"/>
          </p:nvPr>
        </p:nvSpPr>
        <p:spPr>
          <a:xfrm>
            <a:off x="1992314" y="115888"/>
            <a:ext cx="7991475" cy="1009650"/>
          </a:xfrm>
        </p:spPr>
        <p:txBody>
          <a:bodyPr>
            <a:noAutofit/>
          </a:bodyPr>
          <a:lstStyle/>
          <a:p>
            <a:pPr eaLnBrk="1" fontAlgn="auto" hangingPunct="1">
              <a:spcAft>
                <a:spcPts val="0"/>
              </a:spcAft>
              <a:defRPr/>
            </a:pPr>
            <a:r>
              <a:rPr lang="el-GR" sz="1100" dirty="0">
                <a:solidFill>
                  <a:schemeClr val="tx1"/>
                </a:solidFill>
              </a:rPr>
              <a:t>ΙΕΑ 101</a:t>
            </a:r>
            <a:br>
              <a:rPr lang="el-GR" sz="1100" dirty="0">
                <a:solidFill>
                  <a:schemeClr val="tx1"/>
                </a:solidFill>
              </a:rPr>
            </a:br>
            <a:r>
              <a:rPr lang="el-GR" sz="1100" b="1" dirty="0">
                <a:solidFill>
                  <a:schemeClr val="tx1"/>
                </a:solidFill>
              </a:rPr>
              <a:t>ΔΙΔΑΚΤΙΚΗ – ΘΕΩΡΙΑ ΚΑΙ ΠΡΑΞΗ ΤΗΣ ΔΙΔΑΣΚΑΛΙΑΣ</a:t>
            </a:r>
            <a:br>
              <a:rPr lang="el-GR" sz="1100" dirty="0">
                <a:solidFill>
                  <a:schemeClr val="tx1"/>
                </a:solidFill>
              </a:rPr>
            </a:br>
            <a:r>
              <a:rPr lang="el-GR" sz="1100" dirty="0">
                <a:solidFill>
                  <a:schemeClr val="tx1"/>
                </a:solidFill>
              </a:rPr>
              <a:t>Κ. ΑΓΓΕΛΑΚΟΣ – Χ. ΚΟΥΡΓΙΑΝΤΑΚΗΣ</a:t>
            </a:r>
            <a:br>
              <a:rPr lang="el-GR" sz="1100" dirty="0">
                <a:solidFill>
                  <a:schemeClr val="tx1"/>
                </a:solidFill>
              </a:rPr>
            </a:br>
            <a:r>
              <a:rPr lang="el-GR" sz="1100" dirty="0">
                <a:solidFill>
                  <a:schemeClr val="tx1"/>
                </a:solidFill>
              </a:rPr>
              <a:t>ΥΠΟΧΡΕΩΤΙΚΟ, Η΄ ΕΞΑΜΗΝΟ</a:t>
            </a:r>
            <a:br>
              <a:rPr lang="el-GR" sz="1100" dirty="0">
                <a:solidFill>
                  <a:schemeClr val="tx1"/>
                </a:solidFill>
              </a:rPr>
            </a:br>
            <a:r>
              <a:rPr lang="el-GR" sz="1100" dirty="0">
                <a:solidFill>
                  <a:schemeClr val="tx1"/>
                </a:solidFill>
              </a:rPr>
              <a:t>5 ECTS</a:t>
            </a:r>
            <a:endParaRPr lang="el-GR" sz="1050" cap="small" dirty="0">
              <a:solidFill>
                <a:schemeClr val="tx1"/>
              </a:solidFill>
            </a:endParaRPr>
          </a:p>
        </p:txBody>
      </p:sp>
      <p:sp>
        <p:nvSpPr>
          <p:cNvPr id="3" name="2 - Υπότιτλος">
            <a:extLst>
              <a:ext uri="{FF2B5EF4-FFF2-40B4-BE49-F238E27FC236}">
                <a16:creationId xmlns:a16="http://schemas.microsoft.com/office/drawing/2014/main" id="{7C639D4E-5420-4E88-B09C-E23D2D362F3A}"/>
              </a:ext>
            </a:extLst>
          </p:cNvPr>
          <p:cNvSpPr>
            <a:spLocks noGrp="1"/>
          </p:cNvSpPr>
          <p:nvPr>
            <p:ph type="subTitle" idx="1"/>
          </p:nvPr>
        </p:nvSpPr>
        <p:spPr>
          <a:xfrm>
            <a:off x="1461330" y="1367327"/>
            <a:ext cx="9263641" cy="4033616"/>
          </a:xfrm>
        </p:spPr>
        <p:txBody>
          <a:bodyPr rtlCol="0">
            <a:noAutofit/>
          </a:bodyPr>
          <a:lstStyle/>
          <a:p>
            <a:pPr indent="363538" eaLnBrk="1" fontAlgn="auto" hangingPunct="1">
              <a:spcBef>
                <a:spcPts val="580"/>
              </a:spcBef>
              <a:spcAft>
                <a:spcPts val="0"/>
              </a:spcAft>
              <a:buClr>
                <a:schemeClr val="tx1">
                  <a:lumMod val="85000"/>
                  <a:lumOff val="15000"/>
                </a:schemeClr>
              </a:buClr>
              <a:defRPr/>
            </a:pPr>
            <a:r>
              <a:rPr lang="el-GR" sz="3200" cap="small" dirty="0" err="1">
                <a:solidFill>
                  <a:schemeClr val="tx1"/>
                </a:solidFill>
                <a:effectLst>
                  <a:outerShdw blurRad="38100" dist="38100" dir="2700000" algn="tl">
                    <a:srgbClr val="000000">
                      <a:alpha val="43137"/>
                    </a:srgbClr>
                  </a:outerShdw>
                </a:effectLst>
                <a:latin typeface="Number Cruncher Hand" panose="02000603000000000000" pitchFamily="50" charset="0"/>
              </a:rPr>
              <a:t>Ιςτορικη</a:t>
            </a:r>
            <a:r>
              <a:rPr lang="el-GR" sz="3200" cap="small" dirty="0">
                <a:solidFill>
                  <a:schemeClr val="tx1"/>
                </a:solidFill>
                <a:effectLst>
                  <a:outerShdw blurRad="38100" dist="38100" dir="2700000" algn="tl">
                    <a:srgbClr val="000000">
                      <a:alpha val="43137"/>
                    </a:srgbClr>
                  </a:outerShdw>
                </a:effectLst>
                <a:latin typeface="Number Cruncher Hand" panose="02000603000000000000" pitchFamily="50" charset="0"/>
              </a:rPr>
              <a:t> </a:t>
            </a:r>
            <a:r>
              <a:rPr lang="el-GR" sz="3200" cap="small" dirty="0" err="1">
                <a:solidFill>
                  <a:schemeClr val="tx1"/>
                </a:solidFill>
                <a:effectLst>
                  <a:outerShdw blurRad="38100" dist="38100" dir="2700000" algn="tl">
                    <a:srgbClr val="000000">
                      <a:alpha val="43137"/>
                    </a:srgbClr>
                  </a:outerShdw>
                </a:effectLst>
                <a:latin typeface="Number Cruncher Hand" panose="02000603000000000000" pitchFamily="50" charset="0"/>
              </a:rPr>
              <a:t>ςκεψη</a:t>
            </a:r>
            <a:r>
              <a:rPr lang="el-GR" sz="3200" cap="small" dirty="0">
                <a:solidFill>
                  <a:schemeClr val="tx1"/>
                </a:solidFill>
                <a:effectLst>
                  <a:outerShdw blurRad="38100" dist="38100" dir="2700000" algn="tl">
                    <a:srgbClr val="000000">
                      <a:alpha val="43137"/>
                    </a:srgbClr>
                  </a:outerShdw>
                </a:effectLst>
                <a:latin typeface="Number Cruncher Hand" panose="02000603000000000000" pitchFamily="50" charset="0"/>
              </a:rPr>
              <a:t> </a:t>
            </a:r>
            <a:r>
              <a:rPr lang="el-GR" sz="2000" cap="small" dirty="0">
                <a:solidFill>
                  <a:schemeClr val="tx1"/>
                </a:solidFill>
                <a:effectLst>
                  <a:outerShdw blurRad="38100" dist="38100" dir="2700000" algn="tl">
                    <a:srgbClr val="000000">
                      <a:alpha val="43137"/>
                    </a:srgbClr>
                  </a:outerShdw>
                </a:effectLst>
                <a:latin typeface="Number Cruncher Hand" panose="02000603000000000000" pitchFamily="50" charset="0"/>
              </a:rPr>
              <a:t>(</a:t>
            </a:r>
            <a:r>
              <a:rPr lang="el-GR" sz="2000" i="1" dirty="0">
                <a:solidFill>
                  <a:schemeClr val="tx1"/>
                </a:solidFill>
                <a:effectLst>
                  <a:outerShdw blurRad="38100" dist="38100" dir="2700000" algn="tl">
                    <a:srgbClr val="000000">
                      <a:alpha val="43137"/>
                    </a:srgbClr>
                  </a:outerShdw>
                </a:effectLst>
                <a:latin typeface="Number Cruncher Hand" panose="02000603000000000000" pitchFamily="50" charset="0"/>
              </a:rPr>
              <a:t>εκτενής αναφορά σε επόμενη ενότητα</a:t>
            </a:r>
            <a:r>
              <a:rPr lang="el-GR" sz="2000" i="1" cap="small" dirty="0">
                <a:solidFill>
                  <a:schemeClr val="tx1"/>
                </a:solidFill>
                <a:effectLst>
                  <a:outerShdw blurRad="38100" dist="38100" dir="2700000" algn="tl">
                    <a:srgbClr val="000000">
                      <a:alpha val="43137"/>
                    </a:srgbClr>
                  </a:outerShdw>
                </a:effectLst>
                <a:latin typeface="Number Cruncher Hand" panose="02000603000000000000" pitchFamily="50" charset="0"/>
              </a:rPr>
              <a:t>)</a:t>
            </a:r>
          </a:p>
          <a:p>
            <a:pPr indent="363538" algn="just" eaLnBrk="1" fontAlgn="auto" hangingPunct="1">
              <a:spcBef>
                <a:spcPts val="580"/>
              </a:spcBef>
              <a:buClr>
                <a:schemeClr val="tx1">
                  <a:lumMod val="85000"/>
                  <a:lumOff val="15000"/>
                </a:schemeClr>
              </a:buClr>
              <a:defRPr/>
            </a:pPr>
            <a:r>
              <a:rPr lang="el-GR" sz="2800" dirty="0">
                <a:solidFill>
                  <a:schemeClr val="tx1"/>
                </a:solidFill>
                <a:latin typeface="Number Cruncher Hand" panose="02000603000000000000" pitchFamily="50" charset="0"/>
              </a:rPr>
              <a:t>Ως ιστορική σκέψη νοείται η διανοητική και κοινωνική ενέργεια, που συνδέεται άμεσα με την ιστορική γνώση.</a:t>
            </a:r>
          </a:p>
          <a:p>
            <a:pPr indent="363538" algn="just" eaLnBrk="1" fontAlgn="auto" hangingPunct="1">
              <a:spcBef>
                <a:spcPts val="580"/>
              </a:spcBef>
              <a:buClr>
                <a:schemeClr val="tx1">
                  <a:lumMod val="85000"/>
                  <a:lumOff val="15000"/>
                </a:schemeClr>
              </a:buClr>
              <a:defRPr/>
            </a:pPr>
            <a:r>
              <a:rPr lang="el-GR" sz="2800" dirty="0">
                <a:solidFill>
                  <a:schemeClr val="tx1"/>
                </a:solidFill>
                <a:latin typeface="Number Cruncher Hand" panose="02000603000000000000" pitchFamily="50" charset="0"/>
              </a:rPr>
              <a:t>Η σκέψη χαρακτηρίζεται «ιστορική», όταν αναφέρεται στην έννοια της ιστορικότητας του παρελθόντος και του παρόντος και συνδέεται με τη χρήση και την ερμηνεία γραπτών, υλικών και προφορικών μαρτυριών του παρελθόντος, με βάση τις οποίες είναι δυνατόν να προκύψουν </a:t>
            </a:r>
            <a:r>
              <a:rPr lang="el-GR" sz="2800" b="1" dirty="0">
                <a:solidFill>
                  <a:schemeClr val="tx1"/>
                </a:solidFill>
                <a:latin typeface="Number Cruncher Hand" panose="02000603000000000000" pitchFamily="50" charset="0"/>
              </a:rPr>
              <a:t>ιστορικά ερωτήματα </a:t>
            </a:r>
            <a:r>
              <a:rPr lang="el-GR" sz="2800" dirty="0">
                <a:solidFill>
                  <a:schemeClr val="tx1"/>
                </a:solidFill>
                <a:latin typeface="Number Cruncher Hand" panose="02000603000000000000" pitchFamily="50" charset="0"/>
              </a:rPr>
              <a:t>και να διατυπωθούν </a:t>
            </a:r>
            <a:r>
              <a:rPr lang="el-GR" sz="2800" b="1" dirty="0">
                <a:solidFill>
                  <a:schemeClr val="tx1"/>
                </a:solidFill>
                <a:latin typeface="Number Cruncher Hand" panose="02000603000000000000" pitchFamily="50" charset="0"/>
              </a:rPr>
              <a:t>ιστορικές υποθέσεις </a:t>
            </a:r>
            <a:r>
              <a:rPr lang="el-GR" sz="2800" dirty="0">
                <a:solidFill>
                  <a:schemeClr val="tx1"/>
                </a:solidFill>
                <a:latin typeface="Number Cruncher Hand" panose="02000603000000000000" pitchFamily="50" charset="0"/>
              </a:rPr>
              <a:t>ή </a:t>
            </a:r>
            <a:r>
              <a:rPr lang="el-GR" sz="2800" b="1" dirty="0">
                <a:solidFill>
                  <a:schemeClr val="tx1"/>
                </a:solidFill>
                <a:latin typeface="Number Cruncher Hand" panose="02000603000000000000" pitchFamily="50" charset="0"/>
              </a:rPr>
              <a:t>συμπεράσματα</a:t>
            </a:r>
            <a:r>
              <a:rPr lang="el-GR" sz="2800" dirty="0">
                <a:solidFill>
                  <a:schemeClr val="tx1"/>
                </a:solidFill>
                <a:latin typeface="Number Cruncher Hand" panose="02000603000000000000" pitchFamily="50" charset="0"/>
              </a:rPr>
              <a:t> για το παρελθόν και τη σχέση του με το παρόν.</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734DE8F3-ED7B-44B0-B03C-30FC54B1794B}"/>
              </a:ext>
            </a:extLst>
          </p:cNvPr>
          <p:cNvSpPr>
            <a:spLocks noGrp="1"/>
          </p:cNvSpPr>
          <p:nvPr>
            <p:ph type="ctrTitle"/>
          </p:nvPr>
        </p:nvSpPr>
        <p:spPr>
          <a:xfrm>
            <a:off x="1992314" y="115888"/>
            <a:ext cx="7991475" cy="1009650"/>
          </a:xfrm>
        </p:spPr>
        <p:txBody>
          <a:bodyPr>
            <a:noAutofit/>
          </a:bodyPr>
          <a:lstStyle/>
          <a:p>
            <a:pPr eaLnBrk="1" fontAlgn="auto" hangingPunct="1">
              <a:spcAft>
                <a:spcPts val="0"/>
              </a:spcAft>
              <a:defRPr/>
            </a:pPr>
            <a:r>
              <a:rPr lang="el-GR" sz="1100" dirty="0">
                <a:solidFill>
                  <a:schemeClr val="tx1"/>
                </a:solidFill>
              </a:rPr>
              <a:t>ΙΕΑ 101</a:t>
            </a:r>
            <a:br>
              <a:rPr lang="el-GR" sz="1100" dirty="0">
                <a:solidFill>
                  <a:schemeClr val="tx1"/>
                </a:solidFill>
              </a:rPr>
            </a:br>
            <a:r>
              <a:rPr lang="el-GR" sz="1100" b="1" dirty="0">
                <a:solidFill>
                  <a:schemeClr val="tx1"/>
                </a:solidFill>
              </a:rPr>
              <a:t>ΔΙΔΑΚΤΙΚΗ – ΘΕΩΡΙΑ ΚΑΙ ΠΡΑΞΗ ΤΗΣ ΔΙΔΑΣΚΑΛΙΑΣ</a:t>
            </a:r>
            <a:br>
              <a:rPr lang="el-GR" sz="1100" dirty="0">
                <a:solidFill>
                  <a:schemeClr val="tx1"/>
                </a:solidFill>
              </a:rPr>
            </a:br>
            <a:r>
              <a:rPr lang="el-GR" sz="1100" dirty="0">
                <a:solidFill>
                  <a:schemeClr val="tx1"/>
                </a:solidFill>
              </a:rPr>
              <a:t>Κ. ΑΓΓΕΛΑΚΟΣ – Χ. ΚΟΥΡΓΙΑΝΤΑΚΗΣ</a:t>
            </a:r>
            <a:br>
              <a:rPr lang="el-GR" sz="1100" dirty="0">
                <a:solidFill>
                  <a:schemeClr val="tx1"/>
                </a:solidFill>
              </a:rPr>
            </a:br>
            <a:r>
              <a:rPr lang="el-GR" sz="1100" dirty="0">
                <a:solidFill>
                  <a:schemeClr val="tx1"/>
                </a:solidFill>
              </a:rPr>
              <a:t>ΥΠΟΧΡΕΩΤΙΚΟ, Η΄ ΕΞΑΜΗΝΟ</a:t>
            </a:r>
            <a:br>
              <a:rPr lang="el-GR" sz="1100" dirty="0">
                <a:solidFill>
                  <a:schemeClr val="tx1"/>
                </a:solidFill>
              </a:rPr>
            </a:br>
            <a:r>
              <a:rPr lang="el-GR" sz="1100" dirty="0">
                <a:solidFill>
                  <a:schemeClr val="tx1"/>
                </a:solidFill>
              </a:rPr>
              <a:t>5 ECTS</a:t>
            </a:r>
            <a:endParaRPr lang="el-GR" sz="1050" cap="small" dirty="0">
              <a:solidFill>
                <a:schemeClr val="tx1"/>
              </a:solidFill>
            </a:endParaRPr>
          </a:p>
        </p:txBody>
      </p:sp>
      <p:sp>
        <p:nvSpPr>
          <p:cNvPr id="3" name="2 - Υπότιτλος">
            <a:extLst>
              <a:ext uri="{FF2B5EF4-FFF2-40B4-BE49-F238E27FC236}">
                <a16:creationId xmlns:a16="http://schemas.microsoft.com/office/drawing/2014/main" id="{7C639D4E-5420-4E88-B09C-E23D2D362F3A}"/>
              </a:ext>
            </a:extLst>
          </p:cNvPr>
          <p:cNvSpPr>
            <a:spLocks noGrp="1"/>
          </p:cNvSpPr>
          <p:nvPr>
            <p:ph type="subTitle" idx="1"/>
          </p:nvPr>
        </p:nvSpPr>
        <p:spPr>
          <a:xfrm>
            <a:off x="1461330" y="1367327"/>
            <a:ext cx="9263641" cy="4033616"/>
          </a:xfrm>
        </p:spPr>
        <p:txBody>
          <a:bodyPr rtlCol="0">
            <a:noAutofit/>
          </a:bodyPr>
          <a:lstStyle/>
          <a:p>
            <a:pPr indent="363538" algn="l" eaLnBrk="1" fontAlgn="auto" hangingPunct="1">
              <a:spcBef>
                <a:spcPts val="580"/>
              </a:spcBef>
              <a:spcAft>
                <a:spcPts val="0"/>
              </a:spcAft>
              <a:buClr>
                <a:schemeClr val="tx1">
                  <a:lumMod val="85000"/>
                  <a:lumOff val="15000"/>
                </a:schemeClr>
              </a:buClr>
              <a:defRPr/>
            </a:pPr>
            <a:r>
              <a:rPr lang="el-GR" sz="2800" cap="small" dirty="0" err="1">
                <a:solidFill>
                  <a:schemeClr val="tx1"/>
                </a:solidFill>
                <a:effectLst>
                  <a:outerShdw blurRad="38100" dist="38100" dir="2700000" algn="tl">
                    <a:srgbClr val="000000">
                      <a:alpha val="43137"/>
                    </a:srgbClr>
                  </a:outerShdw>
                </a:effectLst>
                <a:latin typeface="Number Cruncher Hand" panose="02000603000000000000" pitchFamily="50" charset="0"/>
              </a:rPr>
              <a:t>Ιςτορικη</a:t>
            </a:r>
            <a:r>
              <a:rPr lang="el-GR" sz="2800" cap="small" dirty="0">
                <a:solidFill>
                  <a:schemeClr val="tx1"/>
                </a:solidFill>
                <a:effectLst>
                  <a:outerShdw blurRad="38100" dist="38100" dir="2700000" algn="tl">
                    <a:srgbClr val="000000">
                      <a:alpha val="43137"/>
                    </a:srgbClr>
                  </a:outerShdw>
                </a:effectLst>
                <a:latin typeface="Number Cruncher Hand" panose="02000603000000000000" pitchFamily="50" charset="0"/>
              </a:rPr>
              <a:t> </a:t>
            </a:r>
            <a:r>
              <a:rPr lang="el-GR" sz="2800" cap="small" dirty="0" err="1">
                <a:solidFill>
                  <a:schemeClr val="tx1"/>
                </a:solidFill>
                <a:effectLst>
                  <a:outerShdw blurRad="38100" dist="38100" dir="2700000" algn="tl">
                    <a:srgbClr val="000000">
                      <a:alpha val="43137"/>
                    </a:srgbClr>
                  </a:outerShdw>
                </a:effectLst>
                <a:latin typeface="Number Cruncher Hand" panose="02000603000000000000" pitchFamily="50" charset="0"/>
              </a:rPr>
              <a:t>ςκεψη</a:t>
            </a:r>
            <a:endParaRPr lang="el-GR" sz="2800" i="1" cap="small" dirty="0">
              <a:solidFill>
                <a:schemeClr val="tx1"/>
              </a:solidFill>
              <a:effectLst>
                <a:outerShdw blurRad="38100" dist="38100" dir="2700000" algn="tl">
                  <a:srgbClr val="000000">
                    <a:alpha val="43137"/>
                  </a:srgbClr>
                </a:outerShdw>
              </a:effectLst>
              <a:latin typeface="Number Cruncher Hand" panose="02000603000000000000" pitchFamily="50" charset="0"/>
            </a:endParaRPr>
          </a:p>
          <a:p>
            <a:pPr indent="363538" algn="just" eaLnBrk="1" fontAlgn="auto" hangingPunct="1">
              <a:spcBef>
                <a:spcPts val="580"/>
              </a:spcBef>
              <a:buClr>
                <a:schemeClr val="tx1">
                  <a:lumMod val="85000"/>
                  <a:lumOff val="15000"/>
                </a:schemeClr>
              </a:buClr>
              <a:defRPr/>
            </a:pPr>
            <a:r>
              <a:rPr lang="el-GR" sz="2800" dirty="0">
                <a:solidFill>
                  <a:schemeClr val="tx1"/>
                </a:solidFill>
                <a:latin typeface="Number Cruncher Hand" panose="02000603000000000000" pitchFamily="50" charset="0"/>
              </a:rPr>
              <a:t>Η ιστορική σκέψη σχετίζεται με τον τρόπο με τον οποίο οι ιστορικά σκεπτόμενοι άνθρωποι αντιλαμβάνονται τις μαρτυρίες και προχωρούν στην ερμηνεία τους.</a:t>
            </a:r>
          </a:p>
          <a:p>
            <a:pPr indent="363538" algn="just" eaLnBrk="1" fontAlgn="auto" hangingPunct="1">
              <a:spcBef>
                <a:spcPts val="580"/>
              </a:spcBef>
              <a:buClr>
                <a:schemeClr val="tx1">
                  <a:lumMod val="85000"/>
                  <a:lumOff val="15000"/>
                </a:schemeClr>
              </a:buClr>
              <a:defRPr/>
            </a:pPr>
            <a:r>
              <a:rPr lang="el-GR" sz="2800" dirty="0">
                <a:solidFill>
                  <a:schemeClr val="tx1"/>
                </a:solidFill>
                <a:latin typeface="Number Cruncher Hand" panose="02000603000000000000" pitchFamily="50" charset="0"/>
              </a:rPr>
              <a:t>Η ιστορική σκέψη συνδέεται και με προβλήματα όπως η εκτίμηση των μεταβολών που υφίσταται το παρελθόν στο μυαλό του σκεπτόμενου ανθρώπου, «εφόσον ο ίδιος παρατηρεί τις ανθρώπινες πράξεις του παρελθόντος εκ των υστέρων, αξιολογώντας τις συνέπειές τους μέσα από το φίλτρο του παρόντος».</a:t>
            </a:r>
          </a:p>
        </p:txBody>
      </p:sp>
    </p:spTree>
    <p:extLst>
      <p:ext uri="{BB962C8B-B14F-4D97-AF65-F5344CB8AC3E}">
        <p14:creationId xmlns:p14="http://schemas.microsoft.com/office/powerpoint/2010/main" val="12342211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734DE8F3-ED7B-44B0-B03C-30FC54B1794B}"/>
              </a:ext>
            </a:extLst>
          </p:cNvPr>
          <p:cNvSpPr>
            <a:spLocks noGrp="1"/>
          </p:cNvSpPr>
          <p:nvPr>
            <p:ph type="ctrTitle"/>
          </p:nvPr>
        </p:nvSpPr>
        <p:spPr>
          <a:xfrm>
            <a:off x="1992314" y="115888"/>
            <a:ext cx="7991475" cy="1009650"/>
          </a:xfrm>
        </p:spPr>
        <p:txBody>
          <a:bodyPr>
            <a:noAutofit/>
          </a:bodyPr>
          <a:lstStyle/>
          <a:p>
            <a:pPr eaLnBrk="1" fontAlgn="auto" hangingPunct="1">
              <a:spcAft>
                <a:spcPts val="0"/>
              </a:spcAft>
              <a:defRPr/>
            </a:pPr>
            <a:r>
              <a:rPr lang="el-GR" sz="1100" dirty="0">
                <a:solidFill>
                  <a:schemeClr val="tx1"/>
                </a:solidFill>
              </a:rPr>
              <a:t>ΙΕΑ 101</a:t>
            </a:r>
            <a:br>
              <a:rPr lang="el-GR" sz="1100" dirty="0">
                <a:solidFill>
                  <a:schemeClr val="tx1"/>
                </a:solidFill>
              </a:rPr>
            </a:br>
            <a:r>
              <a:rPr lang="el-GR" sz="1100" b="1" dirty="0">
                <a:solidFill>
                  <a:schemeClr val="tx1"/>
                </a:solidFill>
              </a:rPr>
              <a:t>ΔΙΔΑΚΤΙΚΗ – ΘΕΩΡΙΑ ΚΑΙ ΠΡΑΞΗ ΤΗΣ ΔΙΔΑΣΚΑΛΙΑΣ</a:t>
            </a:r>
            <a:br>
              <a:rPr lang="el-GR" sz="1100" dirty="0">
                <a:solidFill>
                  <a:schemeClr val="tx1"/>
                </a:solidFill>
              </a:rPr>
            </a:br>
            <a:r>
              <a:rPr lang="el-GR" sz="1100" dirty="0">
                <a:solidFill>
                  <a:schemeClr val="tx1"/>
                </a:solidFill>
              </a:rPr>
              <a:t>Κ. ΑΓΓΕΛΑΚΟΣ – Χ. ΚΟΥΡΓΙΑΝΤΑΚΗΣ</a:t>
            </a:r>
            <a:br>
              <a:rPr lang="el-GR" sz="1100" dirty="0">
                <a:solidFill>
                  <a:schemeClr val="tx1"/>
                </a:solidFill>
              </a:rPr>
            </a:br>
            <a:r>
              <a:rPr lang="el-GR" sz="1100" dirty="0">
                <a:solidFill>
                  <a:schemeClr val="tx1"/>
                </a:solidFill>
              </a:rPr>
              <a:t>ΥΠΟΧΡΕΩΤΙΚΟ, Η΄ ΕΞΑΜΗΝΟ</a:t>
            </a:r>
            <a:br>
              <a:rPr lang="el-GR" sz="1100" dirty="0">
                <a:solidFill>
                  <a:schemeClr val="tx1"/>
                </a:solidFill>
              </a:rPr>
            </a:br>
            <a:r>
              <a:rPr lang="el-GR" sz="1100" dirty="0">
                <a:solidFill>
                  <a:schemeClr val="tx1"/>
                </a:solidFill>
              </a:rPr>
              <a:t>5 ECTS</a:t>
            </a:r>
            <a:endParaRPr lang="el-GR" sz="1050" cap="small" dirty="0">
              <a:solidFill>
                <a:schemeClr val="tx1"/>
              </a:solidFill>
            </a:endParaRPr>
          </a:p>
        </p:txBody>
      </p:sp>
      <p:sp>
        <p:nvSpPr>
          <p:cNvPr id="3" name="2 - Υπότιτλος">
            <a:extLst>
              <a:ext uri="{FF2B5EF4-FFF2-40B4-BE49-F238E27FC236}">
                <a16:creationId xmlns:a16="http://schemas.microsoft.com/office/drawing/2014/main" id="{7C639D4E-5420-4E88-B09C-E23D2D362F3A}"/>
              </a:ext>
            </a:extLst>
          </p:cNvPr>
          <p:cNvSpPr>
            <a:spLocks noGrp="1"/>
          </p:cNvSpPr>
          <p:nvPr>
            <p:ph type="subTitle" idx="1"/>
          </p:nvPr>
        </p:nvSpPr>
        <p:spPr>
          <a:xfrm>
            <a:off x="1461330" y="1367327"/>
            <a:ext cx="9263641" cy="4033616"/>
          </a:xfrm>
        </p:spPr>
        <p:txBody>
          <a:bodyPr rtlCol="0">
            <a:noAutofit/>
          </a:bodyPr>
          <a:lstStyle/>
          <a:p>
            <a:pPr indent="363538" algn="l" eaLnBrk="1" fontAlgn="auto" hangingPunct="1">
              <a:spcBef>
                <a:spcPts val="580"/>
              </a:spcBef>
              <a:spcAft>
                <a:spcPts val="0"/>
              </a:spcAft>
              <a:buClr>
                <a:schemeClr val="tx1">
                  <a:lumMod val="85000"/>
                  <a:lumOff val="15000"/>
                </a:schemeClr>
              </a:buClr>
              <a:defRPr/>
            </a:pPr>
            <a:r>
              <a:rPr lang="el-GR" sz="2800" cap="small" dirty="0" err="1">
                <a:solidFill>
                  <a:schemeClr val="tx1"/>
                </a:solidFill>
                <a:effectLst>
                  <a:outerShdw blurRad="38100" dist="38100" dir="2700000" algn="tl">
                    <a:srgbClr val="000000">
                      <a:alpha val="43137"/>
                    </a:srgbClr>
                  </a:outerShdw>
                </a:effectLst>
                <a:latin typeface="Number Cruncher Hand" panose="02000603000000000000" pitchFamily="50" charset="0"/>
              </a:rPr>
              <a:t>Ιςτορικη</a:t>
            </a:r>
            <a:r>
              <a:rPr lang="el-GR" sz="2800" cap="small" dirty="0">
                <a:solidFill>
                  <a:schemeClr val="tx1"/>
                </a:solidFill>
                <a:effectLst>
                  <a:outerShdw blurRad="38100" dist="38100" dir="2700000" algn="tl">
                    <a:srgbClr val="000000">
                      <a:alpha val="43137"/>
                    </a:srgbClr>
                  </a:outerShdw>
                </a:effectLst>
                <a:latin typeface="Number Cruncher Hand" panose="02000603000000000000" pitchFamily="50" charset="0"/>
              </a:rPr>
              <a:t> </a:t>
            </a:r>
            <a:r>
              <a:rPr lang="el-GR" sz="2800" cap="small" dirty="0" err="1">
                <a:solidFill>
                  <a:schemeClr val="tx1"/>
                </a:solidFill>
                <a:effectLst>
                  <a:outerShdw blurRad="38100" dist="38100" dir="2700000" algn="tl">
                    <a:srgbClr val="000000">
                      <a:alpha val="43137"/>
                    </a:srgbClr>
                  </a:outerShdw>
                </a:effectLst>
                <a:latin typeface="Number Cruncher Hand" panose="02000603000000000000" pitchFamily="50" charset="0"/>
              </a:rPr>
              <a:t>ςκεψη</a:t>
            </a:r>
            <a:endParaRPr lang="el-GR" sz="2800" i="1" cap="small" dirty="0">
              <a:solidFill>
                <a:schemeClr val="tx1"/>
              </a:solidFill>
              <a:effectLst>
                <a:outerShdw blurRad="38100" dist="38100" dir="2700000" algn="tl">
                  <a:srgbClr val="000000">
                    <a:alpha val="43137"/>
                  </a:srgbClr>
                </a:outerShdw>
              </a:effectLst>
              <a:latin typeface="Number Cruncher Hand" panose="02000603000000000000" pitchFamily="50" charset="0"/>
            </a:endParaRPr>
          </a:p>
          <a:p>
            <a:pPr indent="363538" algn="just" eaLnBrk="1" fontAlgn="auto" hangingPunct="1">
              <a:spcBef>
                <a:spcPts val="580"/>
              </a:spcBef>
              <a:buClr>
                <a:schemeClr val="tx1">
                  <a:lumMod val="85000"/>
                  <a:lumOff val="15000"/>
                </a:schemeClr>
              </a:buClr>
              <a:defRPr/>
            </a:pPr>
            <a:endParaRPr lang="el-GR" sz="2800" dirty="0">
              <a:solidFill>
                <a:schemeClr val="tx1"/>
              </a:solidFill>
              <a:effectLst>
                <a:outerShdw blurRad="38100" dist="38100" dir="2700000" algn="tl">
                  <a:srgbClr val="000000">
                    <a:alpha val="43137"/>
                  </a:srgbClr>
                </a:outerShdw>
              </a:effectLst>
              <a:latin typeface="Number Cruncher Hand" panose="02000603000000000000" pitchFamily="50" charset="0"/>
            </a:endParaRPr>
          </a:p>
          <a:p>
            <a:pPr indent="363538" algn="just" eaLnBrk="1" fontAlgn="auto" hangingPunct="1">
              <a:spcBef>
                <a:spcPts val="580"/>
              </a:spcBef>
              <a:buClr>
                <a:schemeClr val="tx1">
                  <a:lumMod val="85000"/>
                  <a:lumOff val="15000"/>
                </a:schemeClr>
              </a:buClr>
              <a:defRPr/>
            </a:pPr>
            <a:r>
              <a:rPr lang="el-GR" sz="2800" dirty="0">
                <a:solidFill>
                  <a:schemeClr val="tx1"/>
                </a:solidFill>
                <a:latin typeface="Number Cruncher Hand" panose="02000603000000000000" pitchFamily="50" charset="0"/>
              </a:rPr>
              <a:t>Για την οικοδόμηση και τη λειτουργία της ιστορικής σκέψης απαραίτητη η χρήση ιστορικής ορολογίας.</a:t>
            </a:r>
          </a:p>
          <a:p>
            <a:pPr indent="363538" algn="just" eaLnBrk="1" fontAlgn="auto" hangingPunct="1">
              <a:spcBef>
                <a:spcPts val="580"/>
              </a:spcBef>
              <a:buClr>
                <a:schemeClr val="tx1">
                  <a:lumMod val="85000"/>
                  <a:lumOff val="15000"/>
                </a:schemeClr>
              </a:buClr>
              <a:defRPr/>
            </a:pPr>
            <a:r>
              <a:rPr lang="el-GR" sz="2800" dirty="0">
                <a:solidFill>
                  <a:schemeClr val="tx1"/>
                </a:solidFill>
                <a:latin typeface="Number Cruncher Hand" panose="02000603000000000000" pitchFamily="50" charset="0"/>
              </a:rPr>
              <a:t>Μία σκέψη που μπορεί να χαρακτηριστεί «ιστορική» ως προς τη μεθοδολογία και το περιεχόμενό της, δε μπορεί να γίνει πλήρως αποδεκτή ως ιστορική, αν δεν είναι εκφρασμένη με κατάλληλο ή σχετικό με την Ιστορία λεξιλόγιο (με ιστορικούς όρους).</a:t>
            </a:r>
          </a:p>
        </p:txBody>
      </p:sp>
    </p:spTree>
    <p:extLst>
      <p:ext uri="{BB962C8B-B14F-4D97-AF65-F5344CB8AC3E}">
        <p14:creationId xmlns:p14="http://schemas.microsoft.com/office/powerpoint/2010/main" val="13591574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descr="εικονίδιο πυλώνα">
            <a:extLst>
              <a:ext uri="{FF2B5EF4-FFF2-40B4-BE49-F238E27FC236}">
                <a16:creationId xmlns:a16="http://schemas.microsoft.com/office/drawing/2014/main" id="{FC7E2CCC-C53E-454B-9DE0-F2484BA0FF9D}"/>
              </a:ext>
              <a:ext uri="{C183D7F6-B498-43B3-948B-1728B52AA6E4}">
                <adec:decorative xmlns:adec="http://schemas.microsoft.com/office/drawing/2017/decorative" val="1"/>
              </a:ext>
            </a:extLst>
          </p:cNvPr>
          <p:cNvPicPr>
            <a:picLocks/>
          </p:cNvPicPr>
          <p:nvPr/>
        </p:nvPicPr>
        <p:blipFill>
          <a:blip r:embed="rId3"/>
          <a:stretch>
            <a:fillRect/>
          </a:stretch>
        </p:blipFill>
        <p:spPr>
          <a:xfrm>
            <a:off x="9577705" y="1524000"/>
            <a:ext cx="1905000" cy="1905000"/>
          </a:xfrm>
          <a:prstGeom prst="rect">
            <a:avLst/>
          </a:prstGeom>
          <a:ln>
            <a:noFill/>
          </a:ln>
        </p:spPr>
      </p:pic>
      <p:sp>
        <p:nvSpPr>
          <p:cNvPr id="10" name="2 - Υπότιτλος">
            <a:extLst>
              <a:ext uri="{FF2B5EF4-FFF2-40B4-BE49-F238E27FC236}">
                <a16:creationId xmlns:a16="http://schemas.microsoft.com/office/drawing/2014/main" id="{C87BDF4E-900A-41EB-86B6-84DC071E100A}"/>
              </a:ext>
            </a:extLst>
          </p:cNvPr>
          <p:cNvSpPr>
            <a:spLocks noGrp="1" noChangeArrowheads="1"/>
          </p:cNvSpPr>
          <p:nvPr>
            <p:ph type="subTitle" idx="1"/>
          </p:nvPr>
        </p:nvSpPr>
        <p:spPr bwMode="auto">
          <a:xfrm>
            <a:off x="468313" y="2105025"/>
            <a:ext cx="8785225" cy="4752975"/>
          </a:xfrm>
        </p:spPr>
        <p:txBody>
          <a:bodyPr wrap="square" numCol="1" anchorCtr="0" compatLnSpc="1">
            <a:prstTxWarp prst="textNoShape">
              <a:avLst/>
            </a:prstTxWarp>
            <a:normAutofit fontScale="77500" lnSpcReduction="20000"/>
          </a:bodyPr>
          <a:lstStyle/>
          <a:p>
            <a:pPr indent="360363" algn="l" eaLnBrk="1" hangingPunct="1">
              <a:spcBef>
                <a:spcPts val="575"/>
              </a:spcBef>
            </a:pPr>
            <a:r>
              <a:rPr lang="el-GR" altLang="el-GR" sz="3600" cap="none" dirty="0">
                <a:solidFill>
                  <a:schemeClr val="tx1"/>
                </a:solidFill>
                <a:latin typeface="GFS Philostratos" panose="02000506000000020004" pitchFamily="50" charset="-95"/>
              </a:rPr>
              <a:t>Με τον τρόπο αυτό ξεκίνησε η προσπάθεια να μετατραπεί η Ιστορία σε ένα ουσιώδες και σχετικό με τη ζωή στο παρόν διδακτικό αντικείμενο.</a:t>
            </a:r>
          </a:p>
          <a:p>
            <a:pPr indent="360363" algn="l" eaLnBrk="1" hangingPunct="1">
              <a:spcBef>
                <a:spcPts val="575"/>
              </a:spcBef>
            </a:pPr>
            <a:r>
              <a:rPr lang="el-GR" altLang="el-GR" sz="3600" cap="none" dirty="0">
                <a:solidFill>
                  <a:schemeClr val="tx1"/>
                </a:solidFill>
                <a:latin typeface="GFS Philostratos" panose="02000506000000020004" pitchFamily="50" charset="-95"/>
              </a:rPr>
              <a:t>Αυτονόητα η Νέα Ιστορία αποστασιοποιείται από την παραδοσιακή προσέγγιση της σχολικής Ιστορίας, η οποία εστιάζει στη γεγονοτολογική και χρονολογική προσέγγιση, στο </a:t>
            </a:r>
            <a:r>
              <a:rPr lang="el-GR" altLang="el-GR" sz="3600" cap="none" dirty="0" err="1">
                <a:solidFill>
                  <a:schemeClr val="tx1"/>
                </a:solidFill>
                <a:latin typeface="GFS Philostratos" panose="02000506000000020004" pitchFamily="50" charset="-95"/>
              </a:rPr>
              <a:t>πολιτικοστρατιωτικό</a:t>
            </a:r>
            <a:r>
              <a:rPr lang="el-GR" altLang="el-GR" sz="3600" cap="none" dirty="0">
                <a:solidFill>
                  <a:schemeClr val="tx1"/>
                </a:solidFill>
                <a:latin typeface="GFS Philostratos" panose="02000506000000020004" pitchFamily="50" charset="-95"/>
              </a:rPr>
              <a:t> περιεχόμενο, στην εθνική ιστορία, στις προσωπικότητες, στον βραχύ ιστορικό χρόνο κ.λπ..</a:t>
            </a:r>
          </a:p>
          <a:p>
            <a:pPr indent="360363" algn="l" eaLnBrk="1" hangingPunct="1">
              <a:spcBef>
                <a:spcPts val="575"/>
              </a:spcBef>
            </a:pPr>
            <a:r>
              <a:rPr lang="el-GR" altLang="el-GR" sz="3600" cap="none" dirty="0">
                <a:solidFill>
                  <a:schemeClr val="tx1"/>
                </a:solidFill>
                <a:latin typeface="GFS Philostratos" panose="02000506000000020004" pitchFamily="50" charset="-95"/>
              </a:rPr>
              <a:t>Το διακύβευμα γύρω από το οποίο εντέλει συγκροτήθηκε η Νέα Ιστορία παραπέμπει σε μια </a:t>
            </a:r>
            <a:r>
              <a:rPr lang="el-GR" altLang="el-GR" sz="3600" b="1" cap="none" dirty="0">
                <a:solidFill>
                  <a:schemeClr val="tx1"/>
                </a:solidFill>
                <a:effectLst>
                  <a:outerShdw blurRad="38100" dist="38100" dir="2700000" algn="tl">
                    <a:srgbClr val="000000">
                      <a:alpha val="43137"/>
                    </a:srgbClr>
                  </a:outerShdw>
                </a:effectLst>
                <a:latin typeface="GFS Philostratos" panose="02000506000000020004" pitchFamily="50" charset="-95"/>
              </a:rPr>
              <a:t>ισορροπία μεταξύ δηλωτικής γνώσης και ιστορικής σκέψης</a:t>
            </a:r>
            <a:r>
              <a:rPr lang="el-GR" altLang="el-GR" sz="3600" cap="none" dirty="0">
                <a:solidFill>
                  <a:schemeClr val="tx1"/>
                </a:solidFill>
                <a:latin typeface="GFS Philostratos" panose="02000506000000020004" pitchFamily="50" charset="-95"/>
              </a:rPr>
              <a:t>, με στόχο την απόκτηση από τους μαθητές τρόπων ανάλυσης, δεξιοτήτων ερμηνείας, τεκμηρίων και σύνθεσης. </a:t>
            </a:r>
          </a:p>
        </p:txBody>
      </p:sp>
      <p:sp>
        <p:nvSpPr>
          <p:cNvPr id="11" name="1 - Τίτλος">
            <a:extLst>
              <a:ext uri="{FF2B5EF4-FFF2-40B4-BE49-F238E27FC236}">
                <a16:creationId xmlns:a16="http://schemas.microsoft.com/office/drawing/2014/main" id="{6ECE3111-42D3-41BD-BC26-24D9720D9BC6}"/>
              </a:ext>
            </a:extLst>
          </p:cNvPr>
          <p:cNvSpPr txBox="1">
            <a:spLocks/>
          </p:cNvSpPr>
          <p:nvPr/>
        </p:nvSpPr>
        <p:spPr bwMode="white">
          <a:xfrm>
            <a:off x="468313" y="404663"/>
            <a:ext cx="7559675" cy="1464937"/>
          </a:xfrm>
          <a:prstGeom prst="rect">
            <a:avLst/>
          </a:prstGeom>
          <a:effectLst/>
        </p:spPr>
        <p:txBody>
          <a:bodyPr vert="horz" lIns="91440" tIns="45720" rIns="91440" bIns="45720" rtlCol="0" anchor="ctr" anchorCtr="0">
            <a:no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l-GR" sz="1600" dirty="0">
                <a:latin typeface="SKGentiumPolUni_W" panose="02040502050505030304" pitchFamily="18" charset="0"/>
              </a:rPr>
              <a:t>ΙΕΑ 101</a:t>
            </a:r>
            <a:br>
              <a:rPr lang="el-GR" sz="1600" dirty="0">
                <a:latin typeface="SKGentiumPolUni_W" panose="02040502050505030304" pitchFamily="18" charset="0"/>
              </a:rPr>
            </a:br>
            <a:r>
              <a:rPr lang="el-GR" sz="1600" b="1" dirty="0">
                <a:latin typeface="SKGentiumPolUni_W" panose="02040502050505030304" pitchFamily="18" charset="0"/>
              </a:rPr>
              <a:t>ΔΙΔΑΚΤΙΚΗ – ΘΕΩΡΙΑ ΚΑΙ ΠΡΑΞΗ ΤΗΣ ΔΙΔΑΣΚΑΛΙΑΣ</a:t>
            </a:r>
            <a:br>
              <a:rPr lang="el-GR" sz="1600" dirty="0">
                <a:latin typeface="SKGentiumPolUni_W" panose="02040502050505030304" pitchFamily="18" charset="0"/>
              </a:rPr>
            </a:br>
            <a:r>
              <a:rPr lang="el-GR" sz="1600" dirty="0">
                <a:latin typeface="SKGentiumPolUni_W" panose="02040502050505030304" pitchFamily="18" charset="0"/>
              </a:rPr>
              <a:t>Κ. ΑΓΓΕΛΑΚΟΣ – Χ. ΚΟΥΡΓΙΑΝΤΑΚΗΣ</a:t>
            </a:r>
            <a:br>
              <a:rPr lang="el-GR" sz="1600" dirty="0">
                <a:latin typeface="SKGentiumPolUni_W" panose="02040502050505030304" pitchFamily="18" charset="0"/>
              </a:rPr>
            </a:br>
            <a:r>
              <a:rPr lang="el-GR" sz="1600" dirty="0">
                <a:latin typeface="SKGentiumPolUni_W" panose="02040502050505030304" pitchFamily="18" charset="0"/>
              </a:rPr>
              <a:t>ΥΠΟΧΡΕΩΤΙΚΟ, Η΄ ΕΞΑΜΗΝΟ</a:t>
            </a:r>
            <a:br>
              <a:rPr lang="el-GR" sz="1600" dirty="0">
                <a:latin typeface="SKGentiumPolUni_W" panose="02040502050505030304" pitchFamily="18" charset="0"/>
              </a:rPr>
            </a:br>
            <a:r>
              <a:rPr lang="el-GR" sz="1600" dirty="0">
                <a:latin typeface="SKGentiumPolUni_W" panose="02040502050505030304" pitchFamily="18" charset="0"/>
              </a:rPr>
              <a:t>5 ECTS</a:t>
            </a:r>
            <a:br>
              <a:rPr lang="el-GR" sz="1600" dirty="0"/>
            </a:br>
            <a:br>
              <a:rPr lang="el-GR" sz="1600" dirty="0"/>
            </a:br>
            <a:endParaRPr lang="el-GR" sz="1600" dirty="0"/>
          </a:p>
        </p:txBody>
      </p:sp>
    </p:spTree>
    <p:extLst>
      <p:ext uri="{BB962C8B-B14F-4D97-AF65-F5344CB8AC3E}">
        <p14:creationId xmlns:p14="http://schemas.microsoft.com/office/powerpoint/2010/main" val="4268034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Εικόνα 9" descr="έγγραφα">
            <a:extLst>
              <a:ext uri="{FF2B5EF4-FFF2-40B4-BE49-F238E27FC236}">
                <a16:creationId xmlns:a16="http://schemas.microsoft.com/office/drawing/2014/main" id="{F54CE4C8-2431-43FB-87C3-391A3BFF806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965527" y="549804"/>
            <a:ext cx="1157288" cy="1157288"/>
          </a:xfrm>
          <a:prstGeom prst="rect">
            <a:avLst/>
          </a:prstGeom>
        </p:spPr>
      </p:pic>
      <p:sp>
        <p:nvSpPr>
          <p:cNvPr id="8" name="1 - Τίτλος">
            <a:extLst>
              <a:ext uri="{FF2B5EF4-FFF2-40B4-BE49-F238E27FC236}">
                <a16:creationId xmlns:a16="http://schemas.microsoft.com/office/drawing/2014/main" id="{834CF029-8A91-447E-AEA6-A72183B1F7C6}"/>
              </a:ext>
            </a:extLst>
          </p:cNvPr>
          <p:cNvSpPr txBox="1">
            <a:spLocks/>
          </p:cNvSpPr>
          <p:nvPr/>
        </p:nvSpPr>
        <p:spPr bwMode="white">
          <a:xfrm>
            <a:off x="4366685" y="81752"/>
            <a:ext cx="7559675" cy="936104"/>
          </a:xfrm>
          <a:prstGeom prst="rect">
            <a:avLst/>
          </a:prstGeom>
          <a:effectLst/>
        </p:spPr>
        <p:txBody>
          <a:bodyPr vert="horz" lIns="91440" tIns="45720" rIns="91440" bIns="45720" rtlCol="0" anchor="ctr" anchorCtr="0">
            <a:normAutofit fontScale="82500" lnSpcReduction="20000"/>
          </a:bodyPr>
          <a:lstStyle>
            <a:lvl1pPr algn="r" defTabSz="457200" rtl="0" eaLnBrk="1" latinLnBrk="0" hangingPunct="1">
              <a:spcBef>
                <a:spcPct val="0"/>
              </a:spcBef>
              <a:buNone/>
              <a:defRPr sz="3000" b="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13" name="2 - Υπότιτλος">
            <a:extLst>
              <a:ext uri="{FF2B5EF4-FFF2-40B4-BE49-F238E27FC236}">
                <a16:creationId xmlns:a16="http://schemas.microsoft.com/office/drawing/2014/main" id="{83711158-7CD7-4B03-A331-F5F97F5DD1CB}"/>
              </a:ext>
            </a:extLst>
          </p:cNvPr>
          <p:cNvSpPr txBox="1">
            <a:spLocks/>
          </p:cNvSpPr>
          <p:nvPr/>
        </p:nvSpPr>
        <p:spPr bwMode="white">
          <a:xfrm>
            <a:off x="179387" y="1989138"/>
            <a:ext cx="11385083" cy="4483380"/>
          </a:xfrm>
          <a:prstGeom prst="rect">
            <a:avLst/>
          </a:prstGeom>
        </p:spPr>
        <p:txBody>
          <a:bodyPr vert="horz" lIns="91440" tIns="45720" rIns="91440" bIns="45720" rtlCol="0" anchor="ct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indent="0">
              <a:spcBef>
                <a:spcPts val="580"/>
              </a:spcBef>
              <a:spcAft>
                <a:spcPts val="0"/>
              </a:spcAft>
              <a:buNone/>
              <a:defRPr/>
            </a:pPr>
            <a:r>
              <a:rPr lang="el-GR" sz="3200" dirty="0">
                <a:latin typeface="GFS Philostratos" panose="02000506000000020004" pitchFamily="50" charset="-95"/>
              </a:rPr>
              <a:t>Ο όρος «δευτερογενείς έννοιες» βασίζεται στον αντίστοιχο αγγλοσαξονικό </a:t>
            </a:r>
            <a:r>
              <a:rPr lang="el-GR" sz="2800" dirty="0">
                <a:latin typeface="SKGentiumPolUni_W" panose="02040502050505030304" pitchFamily="18" charset="0"/>
              </a:rPr>
              <a:t>(</a:t>
            </a:r>
            <a:r>
              <a:rPr lang="el-GR" sz="2800" dirty="0" err="1">
                <a:latin typeface="SKGentiumPolUni_W" panose="02040502050505030304" pitchFamily="18" charset="0"/>
              </a:rPr>
              <a:t>structural</a:t>
            </a:r>
            <a:r>
              <a:rPr lang="el-GR" sz="2800" dirty="0">
                <a:latin typeface="SKGentiumPolUni_W" panose="02040502050505030304" pitchFamily="18" charset="0"/>
              </a:rPr>
              <a:t>) </a:t>
            </a:r>
            <a:r>
              <a:rPr lang="el-GR" sz="2800" b="1" dirty="0" err="1">
                <a:latin typeface="SKGentiumPolUni_W" panose="02040502050505030304" pitchFamily="18" charset="0"/>
              </a:rPr>
              <a:t>second</a:t>
            </a:r>
            <a:r>
              <a:rPr lang="el-GR" sz="2800" b="1" dirty="0">
                <a:latin typeface="SKGentiumPolUni_W" panose="02040502050505030304" pitchFamily="18" charset="0"/>
              </a:rPr>
              <a:t> </a:t>
            </a:r>
            <a:r>
              <a:rPr lang="el-GR" sz="2800" b="1" dirty="0" err="1">
                <a:latin typeface="SKGentiumPolUni_W" panose="02040502050505030304" pitchFamily="18" charset="0"/>
              </a:rPr>
              <a:t>order</a:t>
            </a:r>
            <a:r>
              <a:rPr lang="el-GR" sz="2800" b="1" dirty="0">
                <a:latin typeface="SKGentiumPolUni_W" panose="02040502050505030304" pitchFamily="18" charset="0"/>
              </a:rPr>
              <a:t> </a:t>
            </a:r>
            <a:r>
              <a:rPr lang="el-GR" sz="2800" b="1" dirty="0" err="1">
                <a:latin typeface="SKGentiumPolUni_W" panose="02040502050505030304" pitchFamily="18" charset="0"/>
              </a:rPr>
              <a:t>concepts</a:t>
            </a:r>
            <a:r>
              <a:rPr lang="el-GR" sz="3200" dirty="0">
                <a:latin typeface="GFS Philostratos" panose="02000506000000020004" pitchFamily="50" charset="-95"/>
              </a:rPr>
              <a:t>, δηλαδή (δομικές) δεύτερου βαθμού (δεύτερης τάξης) έννοιες.</a:t>
            </a:r>
          </a:p>
          <a:p>
            <a:pPr indent="0">
              <a:spcBef>
                <a:spcPts val="580"/>
              </a:spcBef>
              <a:spcAft>
                <a:spcPts val="0"/>
              </a:spcAft>
              <a:buNone/>
              <a:defRPr/>
            </a:pPr>
            <a:endParaRPr lang="el-GR" sz="3200" dirty="0">
              <a:latin typeface="GFS Philostratos" panose="02000506000000020004" pitchFamily="50" charset="-95"/>
            </a:endParaRPr>
          </a:p>
          <a:p>
            <a:pPr indent="0">
              <a:spcBef>
                <a:spcPts val="580"/>
              </a:spcBef>
              <a:spcAft>
                <a:spcPts val="0"/>
              </a:spcAft>
              <a:buNone/>
              <a:defRPr/>
            </a:pPr>
            <a:r>
              <a:rPr lang="el-GR" sz="3200" dirty="0">
                <a:latin typeface="GFS Philostratos" panose="02000506000000020004" pitchFamily="50" charset="-95"/>
              </a:rPr>
              <a:t>Ο όρος υιοθετήθηκε και χρησιμοποιήθηκε από την ερευνητική ομάδα του Παιδαγωγικού Ινστιτούτου του Πανεπιστημίου του Λονδίνου </a:t>
            </a:r>
            <a:r>
              <a:rPr lang="el-GR" sz="2800" dirty="0">
                <a:latin typeface="SKGentiumPolUni_W" panose="02040502050505030304" pitchFamily="18" charset="0"/>
              </a:rPr>
              <a:t>(</a:t>
            </a:r>
            <a:r>
              <a:rPr lang="el-GR" sz="2800" dirty="0" err="1">
                <a:latin typeface="SKGentiumPolUni_W" panose="02040502050505030304" pitchFamily="18" charset="0"/>
              </a:rPr>
              <a:t>Alaric</a:t>
            </a:r>
            <a:r>
              <a:rPr lang="el-GR" sz="2800" dirty="0">
                <a:latin typeface="SKGentiumPolUni_W" panose="02040502050505030304" pitchFamily="18" charset="0"/>
              </a:rPr>
              <a:t> </a:t>
            </a:r>
            <a:r>
              <a:rPr lang="el-GR" sz="2800" dirty="0" err="1">
                <a:latin typeface="SKGentiumPolUni_W" panose="02040502050505030304" pitchFamily="18" charset="0"/>
              </a:rPr>
              <a:t>Dickinson</a:t>
            </a:r>
            <a:r>
              <a:rPr lang="el-GR" sz="2800" dirty="0">
                <a:latin typeface="SKGentiumPolUni_W" panose="02040502050505030304" pitchFamily="18" charset="0"/>
              </a:rPr>
              <a:t>, </a:t>
            </a:r>
            <a:r>
              <a:rPr lang="el-GR" sz="2800" dirty="0" err="1">
                <a:latin typeface="SKGentiumPolUni_W" panose="02040502050505030304" pitchFamily="18" charset="0"/>
              </a:rPr>
              <a:t>Peter</a:t>
            </a:r>
            <a:r>
              <a:rPr lang="el-GR" sz="2800" dirty="0">
                <a:latin typeface="SKGentiumPolUni_W" panose="02040502050505030304" pitchFamily="18" charset="0"/>
              </a:rPr>
              <a:t> </a:t>
            </a:r>
            <a:r>
              <a:rPr lang="el-GR" sz="2800" dirty="0" err="1">
                <a:latin typeface="SKGentiumPolUni_W" panose="02040502050505030304" pitchFamily="18" charset="0"/>
              </a:rPr>
              <a:t>Lee</a:t>
            </a:r>
            <a:r>
              <a:rPr lang="el-GR" sz="2800" dirty="0">
                <a:latin typeface="SKGentiumPolUni_W" panose="02040502050505030304" pitchFamily="18" charset="0"/>
              </a:rPr>
              <a:t>, </a:t>
            </a:r>
            <a:r>
              <a:rPr lang="el-GR" sz="2800" dirty="0" err="1">
                <a:latin typeface="SKGentiumPolUni_W" panose="02040502050505030304" pitchFamily="18" charset="0"/>
              </a:rPr>
              <a:t>Rosalyn</a:t>
            </a:r>
            <a:r>
              <a:rPr lang="el-GR" sz="2800" dirty="0">
                <a:latin typeface="SKGentiumPolUni_W" panose="02040502050505030304" pitchFamily="18" charset="0"/>
              </a:rPr>
              <a:t> </a:t>
            </a:r>
            <a:r>
              <a:rPr lang="el-GR" sz="2800" dirty="0" err="1">
                <a:latin typeface="SKGentiumPolUni_W" panose="02040502050505030304" pitchFamily="18" charset="0"/>
              </a:rPr>
              <a:t>Ashby</a:t>
            </a:r>
            <a:r>
              <a:rPr lang="el-GR" sz="3200" dirty="0">
                <a:latin typeface="GFS Philostratos" panose="02000506000000020004" pitchFamily="50" charset="-95"/>
              </a:rPr>
              <a:t>, αρχές δεκαετίας ‘80), με αφορμή το πρόγραμμα CHATA </a:t>
            </a:r>
            <a:r>
              <a:rPr lang="el-GR" sz="2800" dirty="0">
                <a:latin typeface="SKGentiumPolUni_W" panose="02040502050505030304" pitchFamily="18" charset="0"/>
              </a:rPr>
              <a:t>(</a:t>
            </a:r>
            <a:r>
              <a:rPr lang="el-GR" sz="2800" dirty="0" err="1">
                <a:latin typeface="SKGentiumPolUni_W" panose="02040502050505030304" pitchFamily="18" charset="0"/>
              </a:rPr>
              <a:t>Concepts</a:t>
            </a:r>
            <a:r>
              <a:rPr lang="el-GR" sz="2800" dirty="0">
                <a:latin typeface="SKGentiumPolUni_W" panose="02040502050505030304" pitchFamily="18" charset="0"/>
              </a:rPr>
              <a:t> of </a:t>
            </a:r>
            <a:r>
              <a:rPr lang="el-GR" sz="2800" dirty="0" err="1">
                <a:latin typeface="SKGentiumPolUni_W" panose="02040502050505030304" pitchFamily="18" charset="0"/>
              </a:rPr>
              <a:t>History</a:t>
            </a:r>
            <a:r>
              <a:rPr lang="el-GR" sz="2800" dirty="0">
                <a:latin typeface="SKGentiumPolUni_W" panose="02040502050505030304" pitchFamily="18" charset="0"/>
              </a:rPr>
              <a:t> and </a:t>
            </a:r>
            <a:r>
              <a:rPr lang="el-GR" sz="2800" dirty="0" err="1">
                <a:latin typeface="SKGentiumPolUni_W" panose="02040502050505030304" pitchFamily="18" charset="0"/>
              </a:rPr>
              <a:t>Teaching</a:t>
            </a:r>
            <a:r>
              <a:rPr lang="el-GR" sz="2800" dirty="0">
                <a:latin typeface="SKGentiumPolUni_W" panose="02040502050505030304" pitchFamily="18" charset="0"/>
              </a:rPr>
              <a:t> </a:t>
            </a:r>
            <a:r>
              <a:rPr lang="el-GR" sz="2800" dirty="0" err="1">
                <a:latin typeface="SKGentiumPolUni_W" panose="02040502050505030304" pitchFamily="18" charset="0"/>
              </a:rPr>
              <a:t>Approaches</a:t>
            </a:r>
            <a:r>
              <a:rPr lang="el-GR" sz="2800" dirty="0">
                <a:latin typeface="SKGentiumPolUni_W" panose="02040502050505030304" pitchFamily="18" charset="0"/>
              </a:rPr>
              <a:t>)</a:t>
            </a:r>
            <a:r>
              <a:rPr lang="el-GR" sz="3200" dirty="0">
                <a:latin typeface="GFS Philostratos" panose="02000506000000020004" pitchFamily="50" charset="-95"/>
              </a:rPr>
              <a:t>, το οποίο είχε πολυετή διάρκεια και βασικό αντικείμενο τη μελέτη της ανάπτυξης των ιστορικών εννοιών, σε μαθητές ηλικίας 7-14.</a:t>
            </a:r>
          </a:p>
        </p:txBody>
      </p:sp>
    </p:spTree>
    <p:extLst>
      <p:ext uri="{BB962C8B-B14F-4D97-AF65-F5344CB8AC3E}">
        <p14:creationId xmlns:p14="http://schemas.microsoft.com/office/powerpoint/2010/main" val="2342962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344B0985-002E-41EF-80D7-888D43261784}"/>
              </a:ext>
            </a:extLst>
          </p:cNvPr>
          <p:cNvSpPr>
            <a:spLocks noGrp="1"/>
          </p:cNvSpPr>
          <p:nvPr>
            <p:ph sz="half" idx="1"/>
          </p:nvPr>
        </p:nvSpPr>
        <p:spPr>
          <a:xfrm>
            <a:off x="663357" y="2515060"/>
            <a:ext cx="5040000" cy="3921600"/>
          </a:xfrm>
        </p:spPr>
        <p:txBody>
          <a:bodyPr rtlCol="0">
            <a:normAutofit/>
          </a:bodyPr>
          <a:lstStyle/>
          <a:p>
            <a:pPr rtl="0"/>
            <a:r>
              <a:rPr lang="el-GR" sz="3200" dirty="0">
                <a:latin typeface="GFS Philostratos" panose="02000506000000020004" pitchFamily="50" charset="-95"/>
              </a:rPr>
              <a:t>Οι πρώτες περιλαμβάνουν τις έννοιες, με τη βοήθεια των οποίων οι ιστορικοί </a:t>
            </a:r>
            <a:r>
              <a:rPr lang="el-GR" sz="3200" b="1" dirty="0">
                <a:effectLst>
                  <a:outerShdw blurRad="38100" dist="38100" dir="2700000" algn="tl">
                    <a:srgbClr val="000000">
                      <a:alpha val="43137"/>
                    </a:srgbClr>
                  </a:outerShdw>
                </a:effectLst>
                <a:latin typeface="GFS Philostratos" panose="02000506000000020004" pitchFamily="50" charset="-95"/>
              </a:rPr>
              <a:t>σκέφτονται</a:t>
            </a:r>
            <a:r>
              <a:rPr lang="el-GR" sz="3200" dirty="0">
                <a:latin typeface="GFS Philostratos" panose="02000506000000020004" pitchFamily="50" charset="-95"/>
              </a:rPr>
              <a:t> και </a:t>
            </a:r>
            <a:r>
              <a:rPr lang="el-GR" sz="3200" b="1" dirty="0">
                <a:effectLst>
                  <a:outerShdw blurRad="38100" dist="38100" dir="2700000" algn="tl">
                    <a:srgbClr val="000000">
                      <a:alpha val="43137"/>
                    </a:srgbClr>
                  </a:outerShdw>
                </a:effectLst>
                <a:latin typeface="GFS Philostratos" panose="02000506000000020004" pitchFamily="50" charset="-95"/>
              </a:rPr>
              <a:t>αφηγούνται</a:t>
            </a:r>
            <a:r>
              <a:rPr lang="el-GR" sz="3200" dirty="0">
                <a:latin typeface="GFS Philostratos" panose="02000506000000020004" pitchFamily="50" charset="-95"/>
              </a:rPr>
              <a:t> το παρελθόν.</a:t>
            </a:r>
          </a:p>
        </p:txBody>
      </p:sp>
      <p:sp>
        <p:nvSpPr>
          <p:cNvPr id="4" name="Θέση περιεχομένου 3">
            <a:extLst>
              <a:ext uri="{FF2B5EF4-FFF2-40B4-BE49-F238E27FC236}">
                <a16:creationId xmlns:a16="http://schemas.microsoft.com/office/drawing/2014/main" id="{2846FF52-309D-45FC-A407-74955F1EF153}"/>
              </a:ext>
            </a:extLst>
          </p:cNvPr>
          <p:cNvSpPr>
            <a:spLocks noGrp="1"/>
          </p:cNvSpPr>
          <p:nvPr>
            <p:ph sz="half" idx="2"/>
          </p:nvPr>
        </p:nvSpPr>
        <p:spPr>
          <a:xfrm>
            <a:off x="6488645" y="2515060"/>
            <a:ext cx="5040000" cy="3921600"/>
          </a:xfrm>
        </p:spPr>
        <p:txBody>
          <a:bodyPr rtlCol="0">
            <a:normAutofit/>
          </a:bodyPr>
          <a:lstStyle/>
          <a:p>
            <a:pPr rtl="0"/>
            <a:r>
              <a:rPr lang="el-GR" sz="3200" dirty="0">
                <a:latin typeface="GFS Philostratos" panose="02000506000000020004" pitchFamily="50" charset="-95"/>
              </a:rPr>
              <a:t>Οι δεύτερες, τις έννοιες που αφορούν τη δομή της ιστορικής εργασίας, την έρευνα και τις μεθόδους της Ιστορίας.</a:t>
            </a:r>
          </a:p>
        </p:txBody>
      </p:sp>
      <p:sp>
        <p:nvSpPr>
          <p:cNvPr id="8" name="1 - Τίτλος">
            <a:extLst>
              <a:ext uri="{FF2B5EF4-FFF2-40B4-BE49-F238E27FC236}">
                <a16:creationId xmlns:a16="http://schemas.microsoft.com/office/drawing/2014/main" id="{1EF2BC5B-BDDD-4AD2-A1B9-52DBDB83F2BF}"/>
              </a:ext>
            </a:extLst>
          </p:cNvPr>
          <p:cNvSpPr txBox="1">
            <a:spLocks/>
          </p:cNvSpPr>
          <p:nvPr/>
        </p:nvSpPr>
        <p:spPr bwMode="white">
          <a:xfrm>
            <a:off x="4366685" y="81752"/>
            <a:ext cx="7559675" cy="936104"/>
          </a:xfrm>
          <a:prstGeom prst="rect">
            <a:avLst/>
          </a:prstGeom>
          <a:effectLst/>
        </p:spPr>
        <p:txBody>
          <a:bodyPr vert="horz" lIns="91440" tIns="45720" rIns="91440" bIns="45720" rtlCol="0" anchor="ctr" anchorCtr="0">
            <a:normAutofit fontScale="82500" lnSpcReduction="20000"/>
          </a:bodyPr>
          <a:lstStyle>
            <a:lvl1pPr algn="r" defTabSz="457200" rtl="0" eaLnBrk="1" latinLnBrk="0" hangingPunct="1">
              <a:spcBef>
                <a:spcPct val="0"/>
              </a:spcBef>
              <a:buNone/>
              <a:defRPr sz="3000" b="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9" name="2 - Υπότιτλος">
            <a:extLst>
              <a:ext uri="{FF2B5EF4-FFF2-40B4-BE49-F238E27FC236}">
                <a16:creationId xmlns:a16="http://schemas.microsoft.com/office/drawing/2014/main" id="{B2854A8E-EA75-4409-98CC-EF2895B9E0D3}"/>
              </a:ext>
            </a:extLst>
          </p:cNvPr>
          <p:cNvSpPr txBox="1">
            <a:spLocks/>
          </p:cNvSpPr>
          <p:nvPr/>
        </p:nvSpPr>
        <p:spPr bwMode="white">
          <a:xfrm>
            <a:off x="663356" y="1066799"/>
            <a:ext cx="10865288" cy="1228166"/>
          </a:xfrm>
          <a:prstGeom prst="roundRect">
            <a:avLst>
              <a:gd name="adj" fmla="val 1970"/>
            </a:avLst>
          </a:prstGeom>
          <a:ln w="28575">
            <a:noFill/>
          </a:ln>
          <a:effectLst/>
        </p:spPr>
        <p:txBody>
          <a:bodyPr vert="horz" lIns="91440" tIns="45720" rIns="91440" bIns="45720" rtlCol="0" anchor="t" anchorCtr="0">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indent="0">
              <a:spcBef>
                <a:spcPts val="580"/>
              </a:spcBef>
              <a:spcAft>
                <a:spcPts val="0"/>
              </a:spcAft>
              <a:buNone/>
              <a:defRPr/>
            </a:pPr>
            <a:r>
              <a:rPr lang="el-GR" sz="2800" dirty="0">
                <a:latin typeface="GFS Philostratos" panose="02000506000000020004" pitchFamily="50" charset="-95"/>
              </a:rPr>
              <a:t>Ο </a:t>
            </a:r>
            <a:r>
              <a:rPr lang="el-GR" sz="2800" dirty="0">
                <a:latin typeface="SKGentiumPolUni_W" panose="02040502050505030304" pitchFamily="18" charset="0"/>
              </a:rPr>
              <a:t>P.J. </a:t>
            </a:r>
            <a:r>
              <a:rPr lang="el-GR" sz="2800" dirty="0" err="1">
                <a:latin typeface="SKGentiumPolUni_W" panose="02040502050505030304" pitchFamily="18" charset="0"/>
              </a:rPr>
              <a:t>Lee</a:t>
            </a:r>
            <a:r>
              <a:rPr lang="el-GR" sz="2800" dirty="0">
                <a:latin typeface="SKGentiumPolUni_W" panose="02040502050505030304" pitchFamily="18" charset="0"/>
              </a:rPr>
              <a:t> </a:t>
            </a:r>
            <a:r>
              <a:rPr lang="el-GR" sz="2800" dirty="0">
                <a:latin typeface="GFS Philostratos" panose="02000506000000020004" pitchFamily="50" charset="-95"/>
              </a:rPr>
              <a:t>κάνει ένα διαχωρισμό των ιστορικών εννοιών σε ουσιαστικές, </a:t>
            </a:r>
            <a:r>
              <a:rPr lang="el-GR" sz="2800" b="1" dirty="0">
                <a:latin typeface="GFS Philostratos" panose="02000506000000020004" pitchFamily="50" charset="-95"/>
              </a:rPr>
              <a:t>πρωτογενείς (</a:t>
            </a:r>
            <a:r>
              <a:rPr lang="el-GR" sz="2800" b="1" dirty="0" err="1">
                <a:latin typeface="SKGentiumPolUni_W" panose="02040502050505030304" pitchFamily="18" charset="0"/>
              </a:rPr>
              <a:t>substantive</a:t>
            </a:r>
            <a:r>
              <a:rPr lang="el-GR" sz="2800" dirty="0">
                <a:latin typeface="GFS Philostratos" panose="02000506000000020004" pitchFamily="50" charset="-95"/>
              </a:rPr>
              <a:t>), και σε δομικές, </a:t>
            </a:r>
            <a:r>
              <a:rPr lang="el-GR" sz="2800" b="1" dirty="0">
                <a:latin typeface="GFS Philostratos" panose="02000506000000020004" pitchFamily="50" charset="-95"/>
              </a:rPr>
              <a:t>δευτερογενείς (</a:t>
            </a:r>
            <a:r>
              <a:rPr lang="el-GR" sz="2800" b="1" dirty="0" err="1">
                <a:latin typeface="SKGentiumPolUni_W" panose="02040502050505030304" pitchFamily="18" charset="0"/>
              </a:rPr>
              <a:t>structural</a:t>
            </a:r>
            <a:r>
              <a:rPr lang="el-GR" sz="2800" b="1" dirty="0">
                <a:latin typeface="SKGentiumPolUni_W" panose="02040502050505030304" pitchFamily="18" charset="0"/>
              </a:rPr>
              <a:t>, </a:t>
            </a:r>
            <a:r>
              <a:rPr lang="el-GR" sz="2800" b="1" dirty="0" err="1">
                <a:latin typeface="SKGentiumPolUni_W" panose="02040502050505030304" pitchFamily="18" charset="0"/>
              </a:rPr>
              <a:t>second</a:t>
            </a:r>
            <a:r>
              <a:rPr lang="el-GR" sz="2800" b="1" dirty="0">
                <a:latin typeface="SKGentiumPolUni_W" panose="02040502050505030304" pitchFamily="18" charset="0"/>
              </a:rPr>
              <a:t> </a:t>
            </a:r>
            <a:r>
              <a:rPr lang="el-GR" sz="2800" b="1" dirty="0" err="1">
                <a:latin typeface="SKGentiumPolUni_W" panose="02040502050505030304" pitchFamily="18" charset="0"/>
              </a:rPr>
              <a:t>order</a:t>
            </a:r>
            <a:r>
              <a:rPr lang="el-GR" sz="2800" dirty="0">
                <a:latin typeface="GFS Philostratos" panose="02000506000000020004" pitchFamily="50" charset="-95"/>
              </a:rPr>
              <a:t>)</a:t>
            </a:r>
          </a:p>
        </p:txBody>
      </p:sp>
    </p:spTree>
    <p:extLst>
      <p:ext uri="{BB962C8B-B14F-4D97-AF65-F5344CB8AC3E}">
        <p14:creationId xmlns:p14="http://schemas.microsoft.com/office/powerpoint/2010/main" val="1330143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Εικόνα 9" descr="έγγραφα">
            <a:extLst>
              <a:ext uri="{FF2B5EF4-FFF2-40B4-BE49-F238E27FC236}">
                <a16:creationId xmlns:a16="http://schemas.microsoft.com/office/drawing/2014/main" id="{F54CE4C8-2431-43FB-87C3-391A3BFF806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965527" y="549804"/>
            <a:ext cx="1157288" cy="1157288"/>
          </a:xfrm>
          <a:prstGeom prst="rect">
            <a:avLst/>
          </a:prstGeom>
        </p:spPr>
      </p:pic>
      <p:sp>
        <p:nvSpPr>
          <p:cNvPr id="8" name="1 - Τίτλος">
            <a:extLst>
              <a:ext uri="{FF2B5EF4-FFF2-40B4-BE49-F238E27FC236}">
                <a16:creationId xmlns:a16="http://schemas.microsoft.com/office/drawing/2014/main" id="{834CF029-8A91-447E-AEA6-A72183B1F7C6}"/>
              </a:ext>
            </a:extLst>
          </p:cNvPr>
          <p:cNvSpPr txBox="1">
            <a:spLocks/>
          </p:cNvSpPr>
          <p:nvPr/>
        </p:nvSpPr>
        <p:spPr bwMode="white">
          <a:xfrm>
            <a:off x="4366685" y="81752"/>
            <a:ext cx="7559675" cy="936104"/>
          </a:xfrm>
          <a:prstGeom prst="rect">
            <a:avLst/>
          </a:prstGeom>
          <a:effectLst/>
        </p:spPr>
        <p:txBody>
          <a:bodyPr vert="horz" lIns="91440" tIns="45720" rIns="91440" bIns="45720" rtlCol="0" anchor="ctr" anchorCtr="0">
            <a:normAutofit fontScale="82500" lnSpcReduction="20000"/>
          </a:bodyPr>
          <a:lstStyle>
            <a:lvl1pPr algn="r" defTabSz="457200" rtl="0" eaLnBrk="1" latinLnBrk="0" hangingPunct="1">
              <a:spcBef>
                <a:spcPct val="0"/>
              </a:spcBef>
              <a:buNone/>
              <a:defRPr sz="3000" b="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
        <p:nvSpPr>
          <p:cNvPr id="13" name="2 - Υπότιτλος">
            <a:extLst>
              <a:ext uri="{FF2B5EF4-FFF2-40B4-BE49-F238E27FC236}">
                <a16:creationId xmlns:a16="http://schemas.microsoft.com/office/drawing/2014/main" id="{83711158-7CD7-4B03-A331-F5F97F5DD1CB}"/>
              </a:ext>
            </a:extLst>
          </p:cNvPr>
          <p:cNvSpPr txBox="1">
            <a:spLocks/>
          </p:cNvSpPr>
          <p:nvPr/>
        </p:nvSpPr>
        <p:spPr bwMode="white">
          <a:xfrm>
            <a:off x="179387" y="1989138"/>
            <a:ext cx="11385083" cy="4483380"/>
          </a:xfrm>
          <a:prstGeom prst="rect">
            <a:avLst/>
          </a:prstGeom>
        </p:spPr>
        <p:txBody>
          <a:bodyPr vert="horz" lIns="91440" tIns="45720" rIns="91440" bIns="45720" rtlCol="0" anchor="ctr">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indent="0">
              <a:spcBef>
                <a:spcPts val="580"/>
              </a:spcBef>
              <a:spcAft>
                <a:spcPts val="0"/>
              </a:spcAft>
              <a:buNone/>
              <a:defRPr/>
            </a:pPr>
            <a:r>
              <a:rPr lang="el-GR" sz="3200" dirty="0">
                <a:latin typeface="GFS Philostratos" panose="02000506000000020004" pitchFamily="50" charset="-95"/>
              </a:rPr>
              <a:t>Με την πρόταση αυτή η ερευνητική ομάδα του Λονδίνου καινοτομεί στο χώρο της Διδακτικής της Ιστορίας, εφόσον διαχωρίζει</a:t>
            </a:r>
          </a:p>
          <a:p>
            <a:pPr marL="2600325" indent="-457200">
              <a:spcBef>
                <a:spcPts val="580"/>
              </a:spcBef>
              <a:spcAft>
                <a:spcPts val="0"/>
              </a:spcAft>
              <a:buFont typeface="Wingdings" panose="05000000000000000000" pitchFamily="2" charset="2"/>
              <a:buChar char="§"/>
              <a:defRPr/>
            </a:pPr>
            <a:r>
              <a:rPr lang="el-GR" sz="3200" dirty="0">
                <a:latin typeface="GFS Philostratos" panose="02000506000000020004" pitchFamily="50" charset="-95"/>
              </a:rPr>
              <a:t>το περιεχόμενο από τη μέθοδο,</a:t>
            </a:r>
          </a:p>
          <a:p>
            <a:pPr marL="2600325" indent="-457200">
              <a:spcBef>
                <a:spcPts val="580"/>
              </a:spcBef>
              <a:spcAft>
                <a:spcPts val="0"/>
              </a:spcAft>
              <a:buFont typeface="Wingdings" panose="05000000000000000000" pitchFamily="2" charset="2"/>
              <a:buChar char="§"/>
              <a:defRPr/>
            </a:pPr>
            <a:r>
              <a:rPr lang="el-GR" sz="3200" dirty="0">
                <a:latin typeface="GFS Philostratos" panose="02000506000000020004" pitchFamily="50" charset="-95"/>
              </a:rPr>
              <a:t>τη γνώση από τη δεξιότητα,</a:t>
            </a:r>
          </a:p>
          <a:p>
            <a:pPr marL="2600325" indent="-457200">
              <a:spcBef>
                <a:spcPts val="580"/>
              </a:spcBef>
              <a:spcAft>
                <a:spcPts val="0"/>
              </a:spcAft>
              <a:buFont typeface="Wingdings" panose="05000000000000000000" pitchFamily="2" charset="2"/>
              <a:buChar char="§"/>
              <a:defRPr/>
            </a:pPr>
            <a:r>
              <a:rPr lang="el-GR" sz="3200" dirty="0">
                <a:latin typeface="GFS Philostratos" panose="02000506000000020004" pitchFamily="50" charset="-95"/>
              </a:rPr>
              <a:t>την πληροφορία από την ερμηνεία-κατανόηση.</a:t>
            </a:r>
          </a:p>
        </p:txBody>
      </p:sp>
    </p:spTree>
    <p:extLst>
      <p:ext uri="{BB962C8B-B14F-4D97-AF65-F5344CB8AC3E}">
        <p14:creationId xmlns:p14="http://schemas.microsoft.com/office/powerpoint/2010/main" val="333897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0B6389-2374-4677-B8BB-59410CCC32FD}"/>
              </a:ext>
            </a:extLst>
          </p:cNvPr>
          <p:cNvSpPr>
            <a:spLocks noGrp="1"/>
          </p:cNvSpPr>
          <p:nvPr>
            <p:ph type="title"/>
          </p:nvPr>
        </p:nvSpPr>
        <p:spPr>
          <a:xfrm>
            <a:off x="1167492" y="381000"/>
            <a:ext cx="9779183" cy="1325563"/>
          </a:xfrm>
        </p:spPr>
        <p:txBody>
          <a:bodyPr rtlCol="0">
            <a:normAutofit/>
          </a:bodyPr>
          <a:lstStyle/>
          <a:p>
            <a:pPr rtl="0"/>
            <a:r>
              <a:rPr lang="el-GR" dirty="0" err="1">
                <a:latin typeface="SKGentiumPolUni_W" panose="02040502050505030304" pitchFamily="18" charset="0"/>
              </a:rPr>
              <a:t>Βασικεσ</a:t>
            </a:r>
            <a:r>
              <a:rPr lang="el-GR" dirty="0">
                <a:latin typeface="SKGentiumPolUni_W" panose="02040502050505030304" pitchFamily="18" charset="0"/>
              </a:rPr>
              <a:t> </a:t>
            </a:r>
            <a:r>
              <a:rPr lang="el-GR" dirty="0" err="1">
                <a:latin typeface="SKGentiumPolUni_W" panose="02040502050505030304" pitchFamily="18" charset="0"/>
              </a:rPr>
              <a:t>δευτερογενεις</a:t>
            </a:r>
            <a:r>
              <a:rPr lang="el-GR" dirty="0">
                <a:latin typeface="SKGentiumPolUni_W" panose="02040502050505030304" pitchFamily="18" charset="0"/>
              </a:rPr>
              <a:t> </a:t>
            </a:r>
            <a:r>
              <a:rPr lang="el-GR" dirty="0" err="1">
                <a:latin typeface="SKGentiumPolUni_W" panose="02040502050505030304" pitchFamily="18" charset="0"/>
              </a:rPr>
              <a:t>εννοιες</a:t>
            </a:r>
            <a:endParaRPr lang="el-GR" dirty="0">
              <a:latin typeface="SKGentiumPolUni_W" panose="02040502050505030304" pitchFamily="18" charset="0"/>
            </a:endParaRPr>
          </a:p>
        </p:txBody>
      </p:sp>
      <p:graphicFrame>
        <p:nvGraphicFramePr>
          <p:cNvPr id="6" name="Θέση περιεχομένου 3" descr="Σύμβολο κράτησης θέσης λωρίδας χρόνου ">
            <a:extLst>
              <a:ext uri="{FF2B5EF4-FFF2-40B4-BE49-F238E27FC236}">
                <a16:creationId xmlns:a16="http://schemas.microsoft.com/office/drawing/2014/main" id="{85168BDF-A0D9-4916-A9F9-41D8175A703C}"/>
              </a:ext>
            </a:extLst>
          </p:cNvPr>
          <p:cNvGraphicFramePr>
            <a:graphicFrameLocks noGrp="1" noChangeAspect="1"/>
          </p:cNvGraphicFramePr>
          <p:nvPr>
            <p:extLst>
              <p:ext uri="{D42A27DB-BD31-4B8C-83A1-F6EECF244321}">
                <p14:modId xmlns:p14="http://schemas.microsoft.com/office/powerpoint/2010/main" val="767853186"/>
              </p:ext>
            </p:extLst>
          </p:nvPr>
        </p:nvGraphicFramePr>
        <p:xfrm>
          <a:off x="1251312" y="2082555"/>
          <a:ext cx="10117273" cy="3940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Πλαίσιο κειμένου 3">
            <a:extLst>
              <a:ext uri="{FF2B5EF4-FFF2-40B4-BE49-F238E27FC236}">
                <a16:creationId xmlns:a16="http://schemas.microsoft.com/office/drawing/2014/main" id="{9C0179B5-0800-154F-80F6-614473C055BD}"/>
              </a:ext>
            </a:extLst>
          </p:cNvPr>
          <p:cNvSpPr txBox="1"/>
          <p:nvPr/>
        </p:nvSpPr>
        <p:spPr>
          <a:xfrm>
            <a:off x="2042809" y="2674641"/>
            <a:ext cx="350196" cy="646331"/>
          </a:xfrm>
          <a:prstGeom prst="rect">
            <a:avLst/>
          </a:prstGeom>
          <a:noFill/>
        </p:spPr>
        <p:txBody>
          <a:bodyPr wrap="square" rtlCol="0">
            <a:spAutoFit/>
          </a:bodyPr>
          <a:lstStyle/>
          <a:p>
            <a:pPr algn="ctr" rtl="0"/>
            <a:r>
              <a:rPr lang="el-GR" sz="3600" b="1" dirty="0">
                <a:solidFill>
                  <a:schemeClr val="bg1"/>
                </a:solidFill>
                <a:latin typeface="Sylfaen" panose="010A0502050306030303" pitchFamily="18" charset="0"/>
              </a:rPr>
              <a:t>1</a:t>
            </a:r>
          </a:p>
        </p:txBody>
      </p:sp>
      <p:sp>
        <p:nvSpPr>
          <p:cNvPr id="7" name="Πλαίσιο κειμένου 6">
            <a:extLst>
              <a:ext uri="{FF2B5EF4-FFF2-40B4-BE49-F238E27FC236}">
                <a16:creationId xmlns:a16="http://schemas.microsoft.com/office/drawing/2014/main" id="{B468C313-80C0-8840-8702-F1084174C592}"/>
              </a:ext>
            </a:extLst>
          </p:cNvPr>
          <p:cNvSpPr txBox="1"/>
          <p:nvPr/>
        </p:nvSpPr>
        <p:spPr>
          <a:xfrm>
            <a:off x="4002238" y="2674641"/>
            <a:ext cx="350196" cy="646331"/>
          </a:xfrm>
          <a:prstGeom prst="rect">
            <a:avLst/>
          </a:prstGeom>
          <a:noFill/>
        </p:spPr>
        <p:txBody>
          <a:bodyPr wrap="square" rtlCol="0">
            <a:spAutoFit/>
          </a:bodyPr>
          <a:lstStyle/>
          <a:p>
            <a:pPr algn="ctr" rtl="0"/>
            <a:r>
              <a:rPr lang="el-GR" sz="3600" b="1" dirty="0">
                <a:solidFill>
                  <a:schemeClr val="bg1"/>
                </a:solidFill>
                <a:latin typeface="Sylfaen" panose="010A0502050306030303" pitchFamily="18" charset="0"/>
              </a:rPr>
              <a:t>2</a:t>
            </a:r>
          </a:p>
        </p:txBody>
      </p:sp>
      <p:sp>
        <p:nvSpPr>
          <p:cNvPr id="8" name="Πλαίσιο κειμένου 7">
            <a:extLst>
              <a:ext uri="{FF2B5EF4-FFF2-40B4-BE49-F238E27FC236}">
                <a16:creationId xmlns:a16="http://schemas.microsoft.com/office/drawing/2014/main" id="{4E863C6B-1856-BC43-A090-B182EAB34EB8}"/>
              </a:ext>
            </a:extLst>
          </p:cNvPr>
          <p:cNvSpPr txBox="1"/>
          <p:nvPr/>
        </p:nvSpPr>
        <p:spPr>
          <a:xfrm>
            <a:off x="6134850" y="2674640"/>
            <a:ext cx="350196" cy="646331"/>
          </a:xfrm>
          <a:prstGeom prst="rect">
            <a:avLst/>
          </a:prstGeom>
          <a:noFill/>
        </p:spPr>
        <p:txBody>
          <a:bodyPr wrap="square" rtlCol="0">
            <a:spAutoFit/>
          </a:bodyPr>
          <a:lstStyle/>
          <a:p>
            <a:pPr algn="ctr" rtl="0"/>
            <a:r>
              <a:rPr lang="el-GR" sz="3600" b="1" dirty="0">
                <a:solidFill>
                  <a:schemeClr val="bg1"/>
                </a:solidFill>
                <a:latin typeface="Sylfaen" panose="010A0502050306030303" pitchFamily="18" charset="0"/>
              </a:rPr>
              <a:t>3</a:t>
            </a:r>
          </a:p>
        </p:txBody>
      </p:sp>
      <p:sp>
        <p:nvSpPr>
          <p:cNvPr id="9" name="Πλαίσιο κειμένου 8">
            <a:extLst>
              <a:ext uri="{FF2B5EF4-FFF2-40B4-BE49-F238E27FC236}">
                <a16:creationId xmlns:a16="http://schemas.microsoft.com/office/drawing/2014/main" id="{3AE770E3-D227-CD4E-83C4-44744E774884}"/>
              </a:ext>
            </a:extLst>
          </p:cNvPr>
          <p:cNvSpPr txBox="1"/>
          <p:nvPr/>
        </p:nvSpPr>
        <p:spPr>
          <a:xfrm>
            <a:off x="8147583" y="2674639"/>
            <a:ext cx="350196" cy="646331"/>
          </a:xfrm>
          <a:prstGeom prst="rect">
            <a:avLst/>
          </a:prstGeom>
          <a:noFill/>
        </p:spPr>
        <p:txBody>
          <a:bodyPr wrap="square" rtlCol="0">
            <a:spAutoFit/>
          </a:bodyPr>
          <a:lstStyle/>
          <a:p>
            <a:pPr algn="ctr" rtl="0"/>
            <a:r>
              <a:rPr lang="el-GR" sz="3600" b="1" dirty="0">
                <a:solidFill>
                  <a:schemeClr val="bg1"/>
                </a:solidFill>
                <a:latin typeface="Sylfaen" panose="010A0502050306030303" pitchFamily="18" charset="0"/>
              </a:rPr>
              <a:t>4</a:t>
            </a:r>
          </a:p>
        </p:txBody>
      </p:sp>
      <p:sp>
        <p:nvSpPr>
          <p:cNvPr id="10" name="Πλαίσιο κειμένου 9">
            <a:extLst>
              <a:ext uri="{FF2B5EF4-FFF2-40B4-BE49-F238E27FC236}">
                <a16:creationId xmlns:a16="http://schemas.microsoft.com/office/drawing/2014/main" id="{10C47546-62E7-304A-8631-60D9B8E543BE}"/>
              </a:ext>
            </a:extLst>
          </p:cNvPr>
          <p:cNvSpPr txBox="1"/>
          <p:nvPr/>
        </p:nvSpPr>
        <p:spPr>
          <a:xfrm>
            <a:off x="10199530" y="2674638"/>
            <a:ext cx="350196" cy="646331"/>
          </a:xfrm>
          <a:prstGeom prst="rect">
            <a:avLst/>
          </a:prstGeom>
          <a:noFill/>
        </p:spPr>
        <p:txBody>
          <a:bodyPr wrap="square" rtlCol="0">
            <a:spAutoFit/>
          </a:bodyPr>
          <a:lstStyle/>
          <a:p>
            <a:pPr algn="ctr" rtl="0"/>
            <a:r>
              <a:rPr lang="el-GR" sz="3600" b="1" dirty="0">
                <a:solidFill>
                  <a:schemeClr val="bg1"/>
                </a:solidFill>
                <a:latin typeface="Sylfaen" panose="010A0502050306030303" pitchFamily="18" charset="0"/>
              </a:rPr>
              <a:t>5</a:t>
            </a:r>
          </a:p>
        </p:txBody>
      </p:sp>
      <p:sp>
        <p:nvSpPr>
          <p:cNvPr id="12" name="Θέση αριθμού διαφάνειας 11">
            <a:extLst>
              <a:ext uri="{FF2B5EF4-FFF2-40B4-BE49-F238E27FC236}">
                <a16:creationId xmlns:a16="http://schemas.microsoft.com/office/drawing/2014/main" id="{6308D1AB-33EC-174A-AFF4-6B9718A863B4}"/>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defPPr rtl="0">
              <a:defRPr lang="el-GR"/>
            </a:defPPr>
            <a:lvl1pPr marL="0" algn="r" defTabSz="914400" rtl="0" eaLnBrk="1" latinLnBrk="0" hangingPunct="1">
              <a:defRPr sz="120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294A09A9-5501-47C1-A89A-A340965A2BE2}" type="slidenum">
              <a:rPr lang="el-GR" smtClean="0"/>
              <a:pPr rtl="0"/>
              <a:t>9</a:t>
            </a:fld>
            <a:endParaRPr lang="el-GR" dirty="0"/>
          </a:p>
        </p:txBody>
      </p:sp>
      <p:sp>
        <p:nvSpPr>
          <p:cNvPr id="11" name="1 - Τίτλος">
            <a:extLst>
              <a:ext uri="{FF2B5EF4-FFF2-40B4-BE49-F238E27FC236}">
                <a16:creationId xmlns:a16="http://schemas.microsoft.com/office/drawing/2014/main" id="{96719D8C-79A6-4151-B430-B39B9B823526}"/>
              </a:ext>
            </a:extLst>
          </p:cNvPr>
          <p:cNvSpPr txBox="1">
            <a:spLocks/>
          </p:cNvSpPr>
          <p:nvPr/>
        </p:nvSpPr>
        <p:spPr bwMode="white">
          <a:xfrm>
            <a:off x="4366685" y="81752"/>
            <a:ext cx="7559675" cy="936104"/>
          </a:xfrm>
          <a:prstGeom prst="rect">
            <a:avLst/>
          </a:prstGeom>
          <a:effectLst/>
        </p:spPr>
        <p:txBody>
          <a:bodyPr vert="horz" lIns="91440" tIns="45720" rIns="91440" bIns="45720" rtlCol="0" anchor="ctr" anchorCtr="0">
            <a:normAutofit fontScale="82500" lnSpcReduction="20000"/>
          </a:bodyPr>
          <a:lstStyle>
            <a:lvl1pPr algn="r" defTabSz="457200" rtl="0" eaLnBrk="1" latinLnBrk="0" hangingPunct="1">
              <a:spcBef>
                <a:spcPct val="0"/>
              </a:spcBef>
              <a:buNone/>
              <a:defRPr sz="3000" b="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Tree>
    <p:extLst>
      <p:ext uri="{BB962C8B-B14F-4D97-AF65-F5344CB8AC3E}">
        <p14:creationId xmlns:p14="http://schemas.microsoft.com/office/powerpoint/2010/main" val="7002092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4.jpeg"/></Relationships>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_rels/theme3.xml.rels><?xml version="1.0" encoding="UTF-8" standalone="yes"?>
<Relationships xmlns="http://schemas.openxmlformats.org/package/2006/relationships"><Relationship Id="rId1" Type="http://schemas.openxmlformats.org/officeDocument/2006/relationships/image" Target="../media/image6.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1" Type="http://schemas.openxmlformats.org/officeDocument/2006/relationships/image" Target="../media/image4.jpeg"/></Relationships>
</file>

<file path=ppt/theme/_rels/theme7.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Ουράνιο">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Office_61154771_TF22736411_Win32" id="{D6A1CA5E-6066-4AB4-8F2B-13D1D5D6BFC5}" vid="{7DBE04D2-4F0E-4748-8452-BD25F65FB94A}"/>
    </a:ext>
  </a:extLst>
</a:theme>
</file>

<file path=ppt/theme/theme10.xml><?xml version="1.0" encoding="utf-8"?>
<a:theme xmlns:a="http://schemas.openxmlformats.org/drawingml/2006/main" name="4_Σαπούνι">
  <a:themeElements>
    <a:clrScheme name="Κόκκινο">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Σαπούνι">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ppt/theme/theme1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avon">
  <a:themeElements>
    <a:clrScheme name="Πορτοκαλί κόκκινο">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Integral">
  <a:themeElements>
    <a:clrScheme name="Integral">
      <a:dk1>
        <a:srgbClr val="2E2B21"/>
      </a:dk1>
      <a:lt1>
        <a:srgbClr val="FFFFFF"/>
      </a:lt1>
      <a:dk2>
        <a:srgbClr val="605B4F"/>
      </a:dk2>
      <a:lt2>
        <a:srgbClr val="D8D6BE"/>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4825F1AF-8DBC-4E3D-9F3D-688338DA83FC}"/>
    </a:ext>
  </a:extLst>
</a:theme>
</file>

<file path=ppt/theme/theme4.xml><?xml version="1.0" encoding="utf-8"?>
<a:theme xmlns:a="http://schemas.openxmlformats.org/drawingml/2006/main" name="Σαπούνι">
  <a:themeElements>
    <a:clrScheme name="Κόκκινο">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Σαπούνι">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913DB040-6816-4415-960D-8178C785755E}"/>
    </a:ext>
  </a:extLst>
</a:theme>
</file>

<file path=ppt/theme/theme5.xml><?xml version="1.0" encoding="utf-8"?>
<a:theme xmlns:a="http://schemas.openxmlformats.org/drawingml/2006/main" name="1_Σαπούνι">
  <a:themeElements>
    <a:clrScheme name="Σαπούνι">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Σαπούνι">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6.xml><?xml version="1.0" encoding="utf-8"?>
<a:theme xmlns:a="http://schemas.openxmlformats.org/drawingml/2006/main" name="2_Σαπούνι">
  <a:themeElements>
    <a:clrScheme name="Πρασινοκίτρινο">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Σαπούνι">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6728D11B-929E-4324-91B0-4A4DA4CAC3DD}"/>
    </a:ext>
  </a:extLst>
</a:theme>
</file>

<file path=ppt/theme/theme7.xml><?xml version="1.0" encoding="utf-8"?>
<a:theme xmlns:a="http://schemas.openxmlformats.org/drawingml/2006/main" name="3_Σαπούνι">
  <a:themeElements>
    <a:clrScheme name="Σαπούνι">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Σαπούνι">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8.xml><?xml version="1.0" encoding="utf-8"?>
<a:theme xmlns:a="http://schemas.openxmlformats.org/drawingml/2006/main" name="Άτλαντας">
  <a:themeElements>
    <a:clrScheme name="Διάμεσος">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Άτλαντας">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Άτλαντας">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9.xml><?xml version="1.0" encoding="utf-8"?>
<a:theme xmlns:a="http://schemas.openxmlformats.org/drawingml/2006/main" name="1_Άτλαντας">
  <a:themeElements>
    <a:clrScheme name="Πράσινο">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Άτλαντας">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Άτλαντας">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Διάσημο συμβάν σε παρουσίαση ιστορικών γεγονότων</Template>
  <TotalTime>149</TotalTime>
  <Words>2988</Words>
  <Application>Microsoft Office PowerPoint</Application>
  <PresentationFormat>Ευρεία οθόνη</PresentationFormat>
  <Paragraphs>281</Paragraphs>
  <Slides>44</Slides>
  <Notes>10</Notes>
  <HiddenSlides>0</HiddenSlides>
  <MMClips>0</MMClips>
  <ScaleCrop>false</ScaleCrop>
  <HeadingPairs>
    <vt:vector size="6" baseType="variant">
      <vt:variant>
        <vt:lpstr>Γραμματοσειρές που χρησιμοποιούνται</vt:lpstr>
      </vt:variant>
      <vt:variant>
        <vt:i4>24</vt:i4>
      </vt:variant>
      <vt:variant>
        <vt:lpstr>Θέμα</vt:lpstr>
      </vt:variant>
      <vt:variant>
        <vt:i4>10</vt:i4>
      </vt:variant>
      <vt:variant>
        <vt:lpstr>Τίτλοι διαφανειών</vt:lpstr>
      </vt:variant>
      <vt:variant>
        <vt:i4>44</vt:i4>
      </vt:variant>
    </vt:vector>
  </HeadingPairs>
  <TitlesOfParts>
    <vt:vector size="78" baseType="lpstr">
      <vt:lpstr>Arial</vt:lpstr>
      <vt:lpstr>Book Antiqua</vt:lpstr>
      <vt:lpstr>Calibri</vt:lpstr>
      <vt:lpstr>Calibri Light</vt:lpstr>
      <vt:lpstr>Candara Light</vt:lpstr>
      <vt:lpstr>Century Gothic</vt:lpstr>
      <vt:lpstr>Constantia</vt:lpstr>
      <vt:lpstr>Corbel</vt:lpstr>
      <vt:lpstr>Corbel Light</vt:lpstr>
      <vt:lpstr>Courier New</vt:lpstr>
      <vt:lpstr>Franklin Gothic Book</vt:lpstr>
      <vt:lpstr>Garamond</vt:lpstr>
      <vt:lpstr>GFS Philostratos</vt:lpstr>
      <vt:lpstr>Number Cruncher Hand</vt:lpstr>
      <vt:lpstr>Rockwell</vt:lpstr>
      <vt:lpstr>Segoe UI</vt:lpstr>
      <vt:lpstr>SKAtticaOldStylePolUniW</vt:lpstr>
      <vt:lpstr>SkGaramondLightPolUni_W</vt:lpstr>
      <vt:lpstr>SKGentiumPolUni_W</vt:lpstr>
      <vt:lpstr>Sylfaen</vt:lpstr>
      <vt:lpstr>Tw Cen MT</vt:lpstr>
      <vt:lpstr>Tw Cen MT Condensed</vt:lpstr>
      <vt:lpstr>Wingdings</vt:lpstr>
      <vt:lpstr>Wingdings 3</vt:lpstr>
      <vt:lpstr>Ουράνιο</vt:lpstr>
      <vt:lpstr>Savon</vt:lpstr>
      <vt:lpstr>Integral</vt:lpstr>
      <vt:lpstr>Σαπούνι</vt:lpstr>
      <vt:lpstr>1_Σαπούνι</vt:lpstr>
      <vt:lpstr>2_Σαπούνι</vt:lpstr>
      <vt:lpstr>3_Σαπούνι</vt:lpstr>
      <vt:lpstr>Άτλαντας</vt:lpstr>
      <vt:lpstr>1_Άτλαντας</vt:lpstr>
      <vt:lpstr>4_Σαπούνι</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Βασικεσ δευτερογενεις εννοιες</vt:lpstr>
      <vt:lpstr>Βασικες δευτερογενεις εννοιες</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ΧΧ</dc:creator>
  <cp:lastModifiedBy>ΧΚ</cp:lastModifiedBy>
  <cp:revision>16</cp:revision>
  <dcterms:created xsi:type="dcterms:W3CDTF">2022-02-28T08:36:16Z</dcterms:created>
  <dcterms:modified xsi:type="dcterms:W3CDTF">2022-03-14T08:48:57Z</dcterms:modified>
</cp:coreProperties>
</file>