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7" r:id="rId2"/>
    <p:sldId id="256"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Black" pitchFamily="34" charset="0"/>
        <a:ea typeface="+mn-ea"/>
        <a:cs typeface="+mn-cs"/>
      </a:defRPr>
    </a:lvl1pPr>
    <a:lvl2pPr marL="457200" algn="l" rtl="0" fontAlgn="base">
      <a:spcBef>
        <a:spcPct val="0"/>
      </a:spcBef>
      <a:spcAft>
        <a:spcPct val="0"/>
      </a:spcAft>
      <a:defRPr kern="1200">
        <a:solidFill>
          <a:schemeClr val="tx1"/>
        </a:solidFill>
        <a:latin typeface="Arial Black" pitchFamily="34" charset="0"/>
        <a:ea typeface="+mn-ea"/>
        <a:cs typeface="+mn-cs"/>
      </a:defRPr>
    </a:lvl2pPr>
    <a:lvl3pPr marL="914400" algn="l" rtl="0" fontAlgn="base">
      <a:spcBef>
        <a:spcPct val="0"/>
      </a:spcBef>
      <a:spcAft>
        <a:spcPct val="0"/>
      </a:spcAft>
      <a:defRPr kern="1200">
        <a:solidFill>
          <a:schemeClr val="tx1"/>
        </a:solidFill>
        <a:latin typeface="Arial Black" pitchFamily="34" charset="0"/>
        <a:ea typeface="+mn-ea"/>
        <a:cs typeface="+mn-cs"/>
      </a:defRPr>
    </a:lvl3pPr>
    <a:lvl4pPr marL="1371600" algn="l" rtl="0" fontAlgn="base">
      <a:spcBef>
        <a:spcPct val="0"/>
      </a:spcBef>
      <a:spcAft>
        <a:spcPct val="0"/>
      </a:spcAft>
      <a:defRPr kern="1200">
        <a:solidFill>
          <a:schemeClr val="tx1"/>
        </a:solidFill>
        <a:latin typeface="Arial Black" pitchFamily="34" charset="0"/>
        <a:ea typeface="+mn-ea"/>
        <a:cs typeface="+mn-cs"/>
      </a:defRPr>
    </a:lvl4pPr>
    <a:lvl5pPr marL="1828800" algn="l" rtl="0" fontAlgn="base">
      <a:spcBef>
        <a:spcPct val="0"/>
      </a:spcBef>
      <a:spcAft>
        <a:spcPct val="0"/>
      </a:spcAft>
      <a:defRPr kern="1200">
        <a:solidFill>
          <a:schemeClr val="tx1"/>
        </a:solidFill>
        <a:latin typeface="Arial Black" pitchFamily="34" charset="0"/>
        <a:ea typeface="+mn-ea"/>
        <a:cs typeface="+mn-cs"/>
      </a:defRPr>
    </a:lvl5pPr>
    <a:lvl6pPr marL="2286000" algn="l" defTabSz="914400" rtl="0" eaLnBrk="1" latinLnBrk="0" hangingPunct="1">
      <a:defRPr kern="1200">
        <a:solidFill>
          <a:schemeClr val="tx1"/>
        </a:solidFill>
        <a:latin typeface="Arial Black" pitchFamily="34" charset="0"/>
        <a:ea typeface="+mn-ea"/>
        <a:cs typeface="+mn-cs"/>
      </a:defRPr>
    </a:lvl6pPr>
    <a:lvl7pPr marL="2743200" algn="l" defTabSz="914400" rtl="0" eaLnBrk="1" latinLnBrk="0" hangingPunct="1">
      <a:defRPr kern="1200">
        <a:solidFill>
          <a:schemeClr val="tx1"/>
        </a:solidFill>
        <a:latin typeface="Arial Black" pitchFamily="34" charset="0"/>
        <a:ea typeface="+mn-ea"/>
        <a:cs typeface="+mn-cs"/>
      </a:defRPr>
    </a:lvl7pPr>
    <a:lvl8pPr marL="3200400" algn="l" defTabSz="914400" rtl="0" eaLnBrk="1" latinLnBrk="0" hangingPunct="1">
      <a:defRPr kern="1200">
        <a:solidFill>
          <a:schemeClr val="tx1"/>
        </a:solidFill>
        <a:latin typeface="Arial Black" pitchFamily="34" charset="0"/>
        <a:ea typeface="+mn-ea"/>
        <a:cs typeface="+mn-cs"/>
      </a:defRPr>
    </a:lvl8pPr>
    <a:lvl9pPr marL="3657600" algn="l" defTabSz="914400" rtl="0" eaLnBrk="1" latinLnBrk="0" hangingPunct="1">
      <a:defRPr kern="1200">
        <a:solidFill>
          <a:schemeClr val="tx1"/>
        </a:solidFill>
        <a:latin typeface="Arial Black"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A9D4B0-9ED9-4F7D-969C-4F12BC7066B5}"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l-GR"/>
        </a:p>
      </dgm:t>
    </dgm:pt>
    <dgm:pt modelId="{BE063345-A13A-47D6-B34E-166FCEAD0DB4}">
      <dgm:prSet phldrT="[Κείμενο]"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2800" b="1" dirty="0" smtClean="0"/>
            <a:t>Γνώση</a:t>
          </a:r>
          <a:endParaRPr lang="el-GR" sz="2800" dirty="0" smtClean="0"/>
        </a:p>
        <a:p>
          <a:pPr defTabSz="1066800">
            <a:lnSpc>
              <a:spcPct val="90000"/>
            </a:lnSpc>
            <a:spcBef>
              <a:spcPct val="0"/>
            </a:spcBef>
            <a:spcAft>
              <a:spcPct val="35000"/>
            </a:spcAft>
          </a:pPr>
          <a:endParaRPr lang="el-GR" sz="1500" dirty="0"/>
        </a:p>
      </dgm:t>
    </dgm:pt>
    <dgm:pt modelId="{CC09FA3A-AADC-4835-B33F-E164FC9B0BFF}" type="parTrans" cxnId="{95200ADD-2696-4B0D-AEA5-A1A8168FABEC}">
      <dgm:prSet/>
      <dgm:spPr/>
      <dgm:t>
        <a:bodyPr/>
        <a:lstStyle/>
        <a:p>
          <a:endParaRPr lang="el-GR"/>
        </a:p>
      </dgm:t>
    </dgm:pt>
    <dgm:pt modelId="{4B9DB507-AF37-4F98-A103-BEC2D0BB12E5}" type="sibTrans" cxnId="{95200ADD-2696-4B0D-AEA5-A1A8168FABEC}">
      <dgm:prSet/>
      <dgm:spPr/>
      <dgm:t>
        <a:bodyPr/>
        <a:lstStyle/>
        <a:p>
          <a:endParaRPr lang="el-GR"/>
        </a:p>
      </dgm:t>
    </dgm:pt>
    <dgm:pt modelId="{90D582C4-35D9-4D77-AE4F-74AB73D4F02B}">
      <dgm:prSet phldrT="[Κείμενο]" custT="1"/>
      <dgm:spPr/>
      <dgm:t>
        <a:bodyPr/>
        <a:lstStyle/>
        <a:p>
          <a:pPr marL="0" marR="0" indent="0" algn="r" defTabSz="914400" eaLnBrk="1" fontAlgn="auto" latinLnBrk="0" hangingPunct="1">
            <a:lnSpc>
              <a:spcPct val="100000"/>
            </a:lnSpc>
            <a:spcBef>
              <a:spcPts val="0"/>
            </a:spcBef>
            <a:spcAft>
              <a:spcPts val="0"/>
            </a:spcAft>
            <a:buClrTx/>
            <a:buSzTx/>
            <a:buFontTx/>
            <a:buNone/>
            <a:tabLst/>
            <a:defRPr/>
          </a:pPr>
          <a:r>
            <a:rPr lang="el-GR" sz="2800" b="1" dirty="0" smtClean="0"/>
            <a:t>Κατανόηση</a:t>
          </a:r>
          <a:endParaRPr lang="el-GR" sz="2800" dirty="0" smtClean="0"/>
        </a:p>
        <a:p>
          <a:endParaRPr lang="el-GR" sz="1600" dirty="0"/>
        </a:p>
      </dgm:t>
    </dgm:pt>
    <dgm:pt modelId="{B4C1BB81-037C-48B1-9A8C-4157FCDD2203}" type="parTrans" cxnId="{AB04836E-520F-441E-8CC2-2E2859CF065E}">
      <dgm:prSet/>
      <dgm:spPr/>
      <dgm:t>
        <a:bodyPr/>
        <a:lstStyle/>
        <a:p>
          <a:endParaRPr lang="el-GR"/>
        </a:p>
      </dgm:t>
    </dgm:pt>
    <dgm:pt modelId="{097D0D46-8C78-4F8A-B85A-1113F89B6CF6}" type="sibTrans" cxnId="{AB04836E-520F-441E-8CC2-2E2859CF065E}">
      <dgm:prSet/>
      <dgm:spPr/>
      <dgm:t>
        <a:bodyPr/>
        <a:lstStyle/>
        <a:p>
          <a:endParaRPr lang="el-GR"/>
        </a:p>
      </dgm:t>
    </dgm:pt>
    <dgm:pt modelId="{BFA72C4E-A82E-4A7C-8740-96485770AFCA}">
      <dgm:prSet phldrT="[Κείμενο]"/>
      <dgm:spPr/>
      <dgm:t>
        <a:bodyPr/>
        <a:lstStyle/>
        <a:p>
          <a:pPr algn="l" defTabSz="666750">
            <a:lnSpc>
              <a:spcPct val="90000"/>
            </a:lnSpc>
            <a:spcBef>
              <a:spcPct val="0"/>
            </a:spcBef>
            <a:spcAft>
              <a:spcPct val="35000"/>
            </a:spcAft>
          </a:pPr>
          <a:endParaRPr lang="el-GR" dirty="0"/>
        </a:p>
      </dgm:t>
    </dgm:pt>
    <dgm:pt modelId="{7C447008-846A-46B7-A6E0-3DF497723EFC}" type="parTrans" cxnId="{3AAB5C55-7415-4A35-8B32-3E1EEB77E91C}">
      <dgm:prSet/>
      <dgm:spPr/>
      <dgm:t>
        <a:bodyPr/>
        <a:lstStyle/>
        <a:p>
          <a:endParaRPr lang="el-GR"/>
        </a:p>
      </dgm:t>
    </dgm:pt>
    <dgm:pt modelId="{55A4DAEE-A101-4B32-AF90-0F13E6293BE6}" type="sibTrans" cxnId="{3AAB5C55-7415-4A35-8B32-3E1EEB77E91C}">
      <dgm:prSet/>
      <dgm:spPr/>
      <dgm:t>
        <a:bodyPr/>
        <a:lstStyle/>
        <a:p>
          <a:endParaRPr lang="el-GR"/>
        </a:p>
      </dgm:t>
    </dgm:pt>
    <dgm:pt modelId="{0853FC6D-A1B8-4057-A99B-A626C422D3F3}">
      <dgm:prSet phldrT="[Κείμενο]"/>
      <dgm:spPr/>
      <dgm:t>
        <a:bodyPr/>
        <a:lstStyle/>
        <a:p>
          <a:r>
            <a:rPr lang="el-GR" b="1" dirty="0" smtClean="0"/>
            <a:t>Εφαρμογή</a:t>
          </a:r>
          <a:endParaRPr lang="el-GR" dirty="0"/>
        </a:p>
      </dgm:t>
    </dgm:pt>
    <dgm:pt modelId="{F09A4007-8E10-4842-B469-C26B183474C0}" type="parTrans" cxnId="{A14DED5E-98E2-4E4F-BE6F-F8183ADB7445}">
      <dgm:prSet/>
      <dgm:spPr/>
      <dgm:t>
        <a:bodyPr/>
        <a:lstStyle/>
        <a:p>
          <a:endParaRPr lang="el-GR"/>
        </a:p>
      </dgm:t>
    </dgm:pt>
    <dgm:pt modelId="{BBAD1F9C-96AB-4B71-A25C-598AC332C7D9}" type="sibTrans" cxnId="{A14DED5E-98E2-4E4F-BE6F-F8183ADB7445}">
      <dgm:prSet/>
      <dgm:spPr/>
      <dgm:t>
        <a:bodyPr/>
        <a:lstStyle/>
        <a:p>
          <a:endParaRPr lang="el-GR"/>
        </a:p>
      </dgm:t>
    </dgm:pt>
    <dgm:pt modelId="{685EA374-D992-40F8-86E8-606A0DBB3885}">
      <dgm:prSet phldrT="[Κείμενο]"/>
      <dgm:spPr/>
      <dgm:t>
        <a:bodyPr/>
        <a:lstStyle/>
        <a:p>
          <a:r>
            <a:rPr lang="el-GR" b="1" dirty="0" smtClean="0"/>
            <a:t>Αξιολόγηση</a:t>
          </a:r>
          <a:endParaRPr lang="el-GR" dirty="0"/>
        </a:p>
      </dgm:t>
    </dgm:pt>
    <dgm:pt modelId="{3D2F2926-738D-43DF-8993-124E17521891}" type="parTrans" cxnId="{F73043AC-52CA-4877-93A4-EEAB37C7B0BA}">
      <dgm:prSet/>
      <dgm:spPr/>
      <dgm:t>
        <a:bodyPr/>
        <a:lstStyle/>
        <a:p>
          <a:endParaRPr lang="el-GR"/>
        </a:p>
      </dgm:t>
    </dgm:pt>
    <dgm:pt modelId="{C3F61CA4-B188-43D7-AB71-B6BDC2702FEE}" type="sibTrans" cxnId="{F73043AC-52CA-4877-93A4-EEAB37C7B0BA}">
      <dgm:prSet/>
      <dgm:spPr/>
      <dgm:t>
        <a:bodyPr/>
        <a:lstStyle/>
        <a:p>
          <a:endParaRPr lang="el-GR"/>
        </a:p>
      </dgm:t>
    </dgm:pt>
    <dgm:pt modelId="{76BBBB4F-F611-423A-9098-4932086509DB}">
      <dgm:prSet custT="1"/>
      <dgm:spPr/>
      <dgm:t>
        <a:bodyPr/>
        <a:lstStyle/>
        <a:p>
          <a:r>
            <a:rPr lang="el-GR" sz="2800" b="1" dirty="0" smtClean="0"/>
            <a:t>Ανάλυση</a:t>
          </a:r>
          <a:endParaRPr lang="el-GR" sz="2800" dirty="0"/>
        </a:p>
      </dgm:t>
    </dgm:pt>
    <dgm:pt modelId="{B9FB8850-140B-428D-8DFB-E89D26784F54}" type="parTrans" cxnId="{24299007-B2EB-4FD1-AE80-64503E76F18A}">
      <dgm:prSet/>
      <dgm:spPr/>
      <dgm:t>
        <a:bodyPr/>
        <a:lstStyle/>
        <a:p>
          <a:endParaRPr lang="el-GR"/>
        </a:p>
      </dgm:t>
    </dgm:pt>
    <dgm:pt modelId="{7E9CB548-EFF3-4D6F-9BAF-42CAD68213A8}" type="sibTrans" cxnId="{24299007-B2EB-4FD1-AE80-64503E76F18A}">
      <dgm:prSet/>
      <dgm:spPr/>
      <dgm:t>
        <a:bodyPr/>
        <a:lstStyle/>
        <a:p>
          <a:endParaRPr lang="el-GR"/>
        </a:p>
      </dgm:t>
    </dgm:pt>
    <dgm:pt modelId="{72A95733-CA19-44FA-8569-EE8566435177}">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sz="2800" b="1" dirty="0" smtClean="0"/>
            <a:t>Σύνθεση</a:t>
          </a:r>
          <a:endParaRPr lang="el-GR" sz="2800" dirty="0" smtClean="0"/>
        </a:p>
        <a:p>
          <a:pPr defTabSz="1511300">
            <a:lnSpc>
              <a:spcPct val="90000"/>
            </a:lnSpc>
            <a:spcBef>
              <a:spcPct val="0"/>
            </a:spcBef>
            <a:spcAft>
              <a:spcPct val="35000"/>
            </a:spcAft>
          </a:pPr>
          <a:endParaRPr lang="el-GR" sz="1700" dirty="0"/>
        </a:p>
      </dgm:t>
    </dgm:pt>
    <dgm:pt modelId="{5044EDD3-E12E-4E42-ADF3-77E51AF06695}" type="parTrans" cxnId="{2EAF1A4C-343E-48EF-94F7-A44B38FDC28D}">
      <dgm:prSet/>
      <dgm:spPr/>
      <dgm:t>
        <a:bodyPr/>
        <a:lstStyle/>
        <a:p>
          <a:endParaRPr lang="el-GR"/>
        </a:p>
      </dgm:t>
    </dgm:pt>
    <dgm:pt modelId="{C7C53C6D-D23A-41D0-87E1-CCAFA74DBF44}" type="sibTrans" cxnId="{2EAF1A4C-343E-48EF-94F7-A44B38FDC28D}">
      <dgm:prSet/>
      <dgm:spPr/>
      <dgm:t>
        <a:bodyPr/>
        <a:lstStyle/>
        <a:p>
          <a:endParaRPr lang="el-GR"/>
        </a:p>
      </dgm:t>
    </dgm:pt>
    <dgm:pt modelId="{41AC6AE1-0B6B-4416-AB55-D98837839983}" type="pres">
      <dgm:prSet presAssocID="{B4A9D4B0-9ED9-4F7D-969C-4F12BC7066B5}" presName="Name0" presStyleCnt="0">
        <dgm:presLayoutVars>
          <dgm:dir/>
          <dgm:animLvl val="lvl"/>
          <dgm:resizeHandles val="exact"/>
        </dgm:presLayoutVars>
      </dgm:prSet>
      <dgm:spPr/>
      <dgm:t>
        <a:bodyPr/>
        <a:lstStyle/>
        <a:p>
          <a:endParaRPr lang="el-GR"/>
        </a:p>
      </dgm:t>
    </dgm:pt>
    <dgm:pt modelId="{DD5039B6-9319-44F6-971F-6996A042D1ED}" type="pres">
      <dgm:prSet presAssocID="{685EA374-D992-40F8-86E8-606A0DBB3885}" presName="boxAndChildren" presStyleCnt="0"/>
      <dgm:spPr/>
    </dgm:pt>
    <dgm:pt modelId="{E11CB63C-E2CC-4404-89B8-B366A6728897}" type="pres">
      <dgm:prSet presAssocID="{685EA374-D992-40F8-86E8-606A0DBB3885}" presName="parentTextBox" presStyleLbl="node1" presStyleIdx="0" presStyleCnt="3"/>
      <dgm:spPr/>
      <dgm:t>
        <a:bodyPr/>
        <a:lstStyle/>
        <a:p>
          <a:endParaRPr lang="el-GR"/>
        </a:p>
      </dgm:t>
    </dgm:pt>
    <dgm:pt modelId="{B3EECEBC-E1F5-47AF-A7A0-1BD55A43E106}" type="pres">
      <dgm:prSet presAssocID="{BBAD1F9C-96AB-4B71-A25C-598AC332C7D9}" presName="sp" presStyleCnt="0"/>
      <dgm:spPr/>
    </dgm:pt>
    <dgm:pt modelId="{8512AF64-F902-4100-AB5F-CDB560D6893A}" type="pres">
      <dgm:prSet presAssocID="{0853FC6D-A1B8-4057-A99B-A626C422D3F3}" presName="arrowAndChildren" presStyleCnt="0"/>
      <dgm:spPr/>
    </dgm:pt>
    <dgm:pt modelId="{2783B32B-C87E-4B83-991E-5BC0F8A12841}" type="pres">
      <dgm:prSet presAssocID="{0853FC6D-A1B8-4057-A99B-A626C422D3F3}" presName="parentTextArrow" presStyleLbl="node1" presStyleIdx="0" presStyleCnt="3"/>
      <dgm:spPr/>
      <dgm:t>
        <a:bodyPr/>
        <a:lstStyle/>
        <a:p>
          <a:endParaRPr lang="el-GR"/>
        </a:p>
      </dgm:t>
    </dgm:pt>
    <dgm:pt modelId="{1B61F12B-3C6B-476E-AA70-2BAA69D2D632}" type="pres">
      <dgm:prSet presAssocID="{0853FC6D-A1B8-4057-A99B-A626C422D3F3}" presName="arrow" presStyleLbl="node1" presStyleIdx="1" presStyleCnt="3" custLinFactNeighborY="-739"/>
      <dgm:spPr/>
      <dgm:t>
        <a:bodyPr/>
        <a:lstStyle/>
        <a:p>
          <a:endParaRPr lang="el-GR"/>
        </a:p>
      </dgm:t>
    </dgm:pt>
    <dgm:pt modelId="{2AED79AE-1793-4929-B0D8-296665F6F66A}" type="pres">
      <dgm:prSet presAssocID="{0853FC6D-A1B8-4057-A99B-A626C422D3F3}" presName="descendantArrow" presStyleCnt="0"/>
      <dgm:spPr/>
    </dgm:pt>
    <dgm:pt modelId="{6F406248-9D44-4723-BBB8-9AA3CAF76346}" type="pres">
      <dgm:prSet presAssocID="{76BBBB4F-F611-423A-9098-4932086509DB}" presName="childTextArrow" presStyleLbl="fgAccFollowNode1" presStyleIdx="0" presStyleCnt="4">
        <dgm:presLayoutVars>
          <dgm:bulletEnabled val="1"/>
        </dgm:presLayoutVars>
      </dgm:prSet>
      <dgm:spPr/>
      <dgm:t>
        <a:bodyPr/>
        <a:lstStyle/>
        <a:p>
          <a:endParaRPr lang="el-GR"/>
        </a:p>
      </dgm:t>
    </dgm:pt>
    <dgm:pt modelId="{3BBB2279-2953-4355-9D0D-ADDD45A2AC00}" type="pres">
      <dgm:prSet presAssocID="{72A95733-CA19-44FA-8569-EE8566435177}" presName="childTextArrow" presStyleLbl="fgAccFollowNode1" presStyleIdx="1" presStyleCnt="4">
        <dgm:presLayoutVars>
          <dgm:bulletEnabled val="1"/>
        </dgm:presLayoutVars>
      </dgm:prSet>
      <dgm:spPr/>
      <dgm:t>
        <a:bodyPr/>
        <a:lstStyle/>
        <a:p>
          <a:endParaRPr lang="el-GR"/>
        </a:p>
      </dgm:t>
    </dgm:pt>
    <dgm:pt modelId="{763A8158-E4CF-4644-9178-E13493C74BE9}" type="pres">
      <dgm:prSet presAssocID="{4B9DB507-AF37-4F98-A103-BEC2D0BB12E5}" presName="sp" presStyleCnt="0"/>
      <dgm:spPr/>
    </dgm:pt>
    <dgm:pt modelId="{BD19EDE9-841F-478C-9F21-1CF0AC1C0277}" type="pres">
      <dgm:prSet presAssocID="{BE063345-A13A-47D6-B34E-166FCEAD0DB4}" presName="arrowAndChildren" presStyleCnt="0"/>
      <dgm:spPr/>
    </dgm:pt>
    <dgm:pt modelId="{6DD098E9-3E08-4D86-ACD7-450818D60E43}" type="pres">
      <dgm:prSet presAssocID="{BE063345-A13A-47D6-B34E-166FCEAD0DB4}" presName="parentTextArrow" presStyleLbl="node1" presStyleIdx="1" presStyleCnt="3"/>
      <dgm:spPr/>
      <dgm:t>
        <a:bodyPr/>
        <a:lstStyle/>
        <a:p>
          <a:endParaRPr lang="el-GR"/>
        </a:p>
      </dgm:t>
    </dgm:pt>
    <dgm:pt modelId="{7E4C8D74-9C48-4963-8637-376175F9E1AA}" type="pres">
      <dgm:prSet presAssocID="{BE063345-A13A-47D6-B34E-166FCEAD0DB4}" presName="arrow" presStyleLbl="node1" presStyleIdx="2" presStyleCnt="3"/>
      <dgm:spPr/>
      <dgm:t>
        <a:bodyPr/>
        <a:lstStyle/>
        <a:p>
          <a:endParaRPr lang="el-GR"/>
        </a:p>
      </dgm:t>
    </dgm:pt>
    <dgm:pt modelId="{E77CC33D-40AA-4966-942A-2A19F9E78E46}" type="pres">
      <dgm:prSet presAssocID="{BE063345-A13A-47D6-B34E-166FCEAD0DB4}" presName="descendantArrow" presStyleCnt="0"/>
      <dgm:spPr/>
    </dgm:pt>
    <dgm:pt modelId="{F2D1A60F-BD59-4B01-8FDA-C4A9A5BBA9BD}" type="pres">
      <dgm:prSet presAssocID="{90D582C4-35D9-4D77-AE4F-74AB73D4F02B}" presName="childTextArrow" presStyleLbl="fgAccFollowNode1" presStyleIdx="2" presStyleCnt="4" custLinFactNeighborX="-2628" custLinFactNeighborY="-4108">
        <dgm:presLayoutVars>
          <dgm:bulletEnabled val="1"/>
        </dgm:presLayoutVars>
      </dgm:prSet>
      <dgm:spPr/>
      <dgm:t>
        <a:bodyPr/>
        <a:lstStyle/>
        <a:p>
          <a:endParaRPr lang="el-GR"/>
        </a:p>
      </dgm:t>
    </dgm:pt>
    <dgm:pt modelId="{1A47CFF7-2AD5-4498-A6A2-576FE0FF433F}" type="pres">
      <dgm:prSet presAssocID="{BFA72C4E-A82E-4A7C-8740-96485770AFCA}" presName="childTextArrow" presStyleLbl="fgAccFollowNode1" presStyleIdx="3" presStyleCnt="4" custScaleX="32981" custLinFactNeighborX="-2092" custLinFactNeighborY="-4108">
        <dgm:presLayoutVars>
          <dgm:bulletEnabled val="1"/>
        </dgm:presLayoutVars>
      </dgm:prSet>
      <dgm:spPr/>
      <dgm:t>
        <a:bodyPr/>
        <a:lstStyle/>
        <a:p>
          <a:endParaRPr lang="el-GR"/>
        </a:p>
      </dgm:t>
    </dgm:pt>
  </dgm:ptLst>
  <dgm:cxnLst>
    <dgm:cxn modelId="{F73043AC-52CA-4877-93A4-EEAB37C7B0BA}" srcId="{B4A9D4B0-9ED9-4F7D-969C-4F12BC7066B5}" destId="{685EA374-D992-40F8-86E8-606A0DBB3885}" srcOrd="2" destOrd="0" parTransId="{3D2F2926-738D-43DF-8993-124E17521891}" sibTransId="{C3F61CA4-B188-43D7-AB71-B6BDC2702FEE}"/>
    <dgm:cxn modelId="{95200ADD-2696-4B0D-AEA5-A1A8168FABEC}" srcId="{B4A9D4B0-9ED9-4F7D-969C-4F12BC7066B5}" destId="{BE063345-A13A-47D6-B34E-166FCEAD0DB4}" srcOrd="0" destOrd="0" parTransId="{CC09FA3A-AADC-4835-B33F-E164FC9B0BFF}" sibTransId="{4B9DB507-AF37-4F98-A103-BEC2D0BB12E5}"/>
    <dgm:cxn modelId="{AB04836E-520F-441E-8CC2-2E2859CF065E}" srcId="{BE063345-A13A-47D6-B34E-166FCEAD0DB4}" destId="{90D582C4-35D9-4D77-AE4F-74AB73D4F02B}" srcOrd="0" destOrd="0" parTransId="{B4C1BB81-037C-48B1-9A8C-4157FCDD2203}" sibTransId="{097D0D46-8C78-4F8A-B85A-1113F89B6CF6}"/>
    <dgm:cxn modelId="{8B89060C-6B95-4BFE-82B6-0F4D33384464}" type="presOf" srcId="{BFA72C4E-A82E-4A7C-8740-96485770AFCA}" destId="{1A47CFF7-2AD5-4498-A6A2-576FE0FF433F}" srcOrd="0" destOrd="0" presId="urn:microsoft.com/office/officeart/2005/8/layout/process4"/>
    <dgm:cxn modelId="{3AAB5C55-7415-4A35-8B32-3E1EEB77E91C}" srcId="{BE063345-A13A-47D6-B34E-166FCEAD0DB4}" destId="{BFA72C4E-A82E-4A7C-8740-96485770AFCA}" srcOrd="1" destOrd="0" parTransId="{7C447008-846A-46B7-A6E0-3DF497723EFC}" sibTransId="{55A4DAEE-A101-4B32-AF90-0F13E6293BE6}"/>
    <dgm:cxn modelId="{3FB020E6-6BA6-4A6E-B093-4860F10DD8E0}" type="presOf" srcId="{B4A9D4B0-9ED9-4F7D-969C-4F12BC7066B5}" destId="{41AC6AE1-0B6B-4416-AB55-D98837839983}" srcOrd="0" destOrd="0" presId="urn:microsoft.com/office/officeart/2005/8/layout/process4"/>
    <dgm:cxn modelId="{24299007-B2EB-4FD1-AE80-64503E76F18A}" srcId="{0853FC6D-A1B8-4057-A99B-A626C422D3F3}" destId="{76BBBB4F-F611-423A-9098-4932086509DB}" srcOrd="0" destOrd="0" parTransId="{B9FB8850-140B-428D-8DFB-E89D26784F54}" sibTransId="{7E9CB548-EFF3-4D6F-9BAF-42CAD68213A8}"/>
    <dgm:cxn modelId="{F0A891E5-F762-441C-8CD1-6E858BC5DFA5}" type="presOf" srcId="{BE063345-A13A-47D6-B34E-166FCEAD0DB4}" destId="{6DD098E9-3E08-4D86-ACD7-450818D60E43}" srcOrd="0" destOrd="0" presId="urn:microsoft.com/office/officeart/2005/8/layout/process4"/>
    <dgm:cxn modelId="{75A6A5BF-BE42-4C47-B244-F1B30DC18F64}" type="presOf" srcId="{BE063345-A13A-47D6-B34E-166FCEAD0DB4}" destId="{7E4C8D74-9C48-4963-8637-376175F9E1AA}" srcOrd="1" destOrd="0" presId="urn:microsoft.com/office/officeart/2005/8/layout/process4"/>
    <dgm:cxn modelId="{4230F8FD-2966-492C-BCED-733338A30A28}" type="presOf" srcId="{90D582C4-35D9-4D77-AE4F-74AB73D4F02B}" destId="{F2D1A60F-BD59-4B01-8FDA-C4A9A5BBA9BD}" srcOrd="0" destOrd="0" presId="urn:microsoft.com/office/officeart/2005/8/layout/process4"/>
    <dgm:cxn modelId="{2423BFEA-0DE0-4656-AD16-F2FA5562553C}" type="presOf" srcId="{685EA374-D992-40F8-86E8-606A0DBB3885}" destId="{E11CB63C-E2CC-4404-89B8-B366A6728897}" srcOrd="0" destOrd="0" presId="urn:microsoft.com/office/officeart/2005/8/layout/process4"/>
    <dgm:cxn modelId="{A14DED5E-98E2-4E4F-BE6F-F8183ADB7445}" srcId="{B4A9D4B0-9ED9-4F7D-969C-4F12BC7066B5}" destId="{0853FC6D-A1B8-4057-A99B-A626C422D3F3}" srcOrd="1" destOrd="0" parTransId="{F09A4007-8E10-4842-B469-C26B183474C0}" sibTransId="{BBAD1F9C-96AB-4B71-A25C-598AC332C7D9}"/>
    <dgm:cxn modelId="{101A7B04-9E6F-453A-87C9-7E6B8F3D1EF6}" type="presOf" srcId="{0853FC6D-A1B8-4057-A99B-A626C422D3F3}" destId="{2783B32B-C87E-4B83-991E-5BC0F8A12841}" srcOrd="0" destOrd="0" presId="urn:microsoft.com/office/officeart/2005/8/layout/process4"/>
    <dgm:cxn modelId="{A48775A5-43CE-4539-82FE-B03B96ECD63F}" type="presOf" srcId="{76BBBB4F-F611-423A-9098-4932086509DB}" destId="{6F406248-9D44-4723-BBB8-9AA3CAF76346}" srcOrd="0" destOrd="0" presId="urn:microsoft.com/office/officeart/2005/8/layout/process4"/>
    <dgm:cxn modelId="{AFAE15CF-5C61-4C70-A483-A9121C248FBB}" type="presOf" srcId="{72A95733-CA19-44FA-8569-EE8566435177}" destId="{3BBB2279-2953-4355-9D0D-ADDD45A2AC00}" srcOrd="0" destOrd="0" presId="urn:microsoft.com/office/officeart/2005/8/layout/process4"/>
    <dgm:cxn modelId="{D78150C6-3943-49E2-8F36-9718A129943F}" type="presOf" srcId="{0853FC6D-A1B8-4057-A99B-A626C422D3F3}" destId="{1B61F12B-3C6B-476E-AA70-2BAA69D2D632}" srcOrd="1" destOrd="0" presId="urn:microsoft.com/office/officeart/2005/8/layout/process4"/>
    <dgm:cxn modelId="{2EAF1A4C-343E-48EF-94F7-A44B38FDC28D}" srcId="{0853FC6D-A1B8-4057-A99B-A626C422D3F3}" destId="{72A95733-CA19-44FA-8569-EE8566435177}" srcOrd="1" destOrd="0" parTransId="{5044EDD3-E12E-4E42-ADF3-77E51AF06695}" sibTransId="{C7C53C6D-D23A-41D0-87E1-CCAFA74DBF44}"/>
    <dgm:cxn modelId="{7F5D2707-A7D1-4598-8602-DC4FC0A88C20}" type="presParOf" srcId="{41AC6AE1-0B6B-4416-AB55-D98837839983}" destId="{DD5039B6-9319-44F6-971F-6996A042D1ED}" srcOrd="0" destOrd="0" presId="urn:microsoft.com/office/officeart/2005/8/layout/process4"/>
    <dgm:cxn modelId="{DB6B7228-1DB7-4B5A-9FDE-4E430AD93E92}" type="presParOf" srcId="{DD5039B6-9319-44F6-971F-6996A042D1ED}" destId="{E11CB63C-E2CC-4404-89B8-B366A6728897}" srcOrd="0" destOrd="0" presId="urn:microsoft.com/office/officeart/2005/8/layout/process4"/>
    <dgm:cxn modelId="{14A5E86A-4779-446F-86C5-F5998D3B27EF}" type="presParOf" srcId="{41AC6AE1-0B6B-4416-AB55-D98837839983}" destId="{B3EECEBC-E1F5-47AF-A7A0-1BD55A43E106}" srcOrd="1" destOrd="0" presId="urn:microsoft.com/office/officeart/2005/8/layout/process4"/>
    <dgm:cxn modelId="{A3E18C19-537F-441C-B351-342B6F083771}" type="presParOf" srcId="{41AC6AE1-0B6B-4416-AB55-D98837839983}" destId="{8512AF64-F902-4100-AB5F-CDB560D6893A}" srcOrd="2" destOrd="0" presId="urn:microsoft.com/office/officeart/2005/8/layout/process4"/>
    <dgm:cxn modelId="{0449EC5E-C420-4FEB-9593-223D11B13BB7}" type="presParOf" srcId="{8512AF64-F902-4100-AB5F-CDB560D6893A}" destId="{2783B32B-C87E-4B83-991E-5BC0F8A12841}" srcOrd="0" destOrd="0" presId="urn:microsoft.com/office/officeart/2005/8/layout/process4"/>
    <dgm:cxn modelId="{6E157A1D-310F-4EC4-99EC-6E3D64BAE11C}" type="presParOf" srcId="{8512AF64-F902-4100-AB5F-CDB560D6893A}" destId="{1B61F12B-3C6B-476E-AA70-2BAA69D2D632}" srcOrd="1" destOrd="0" presId="urn:microsoft.com/office/officeart/2005/8/layout/process4"/>
    <dgm:cxn modelId="{3D5E9F36-6937-4126-B76D-2472E24E72CD}" type="presParOf" srcId="{8512AF64-F902-4100-AB5F-CDB560D6893A}" destId="{2AED79AE-1793-4929-B0D8-296665F6F66A}" srcOrd="2" destOrd="0" presId="urn:microsoft.com/office/officeart/2005/8/layout/process4"/>
    <dgm:cxn modelId="{EA8FEAAC-F2EE-446B-A4B2-2EDF035AF2F6}" type="presParOf" srcId="{2AED79AE-1793-4929-B0D8-296665F6F66A}" destId="{6F406248-9D44-4723-BBB8-9AA3CAF76346}" srcOrd="0" destOrd="0" presId="urn:microsoft.com/office/officeart/2005/8/layout/process4"/>
    <dgm:cxn modelId="{FF64632E-D93C-4D28-B58A-DDF90A01A440}" type="presParOf" srcId="{2AED79AE-1793-4929-B0D8-296665F6F66A}" destId="{3BBB2279-2953-4355-9D0D-ADDD45A2AC00}" srcOrd="1" destOrd="0" presId="urn:microsoft.com/office/officeart/2005/8/layout/process4"/>
    <dgm:cxn modelId="{35E7A644-3EF5-4252-AA21-7AC989086A77}" type="presParOf" srcId="{41AC6AE1-0B6B-4416-AB55-D98837839983}" destId="{763A8158-E4CF-4644-9178-E13493C74BE9}" srcOrd="3" destOrd="0" presId="urn:microsoft.com/office/officeart/2005/8/layout/process4"/>
    <dgm:cxn modelId="{E3DE8C9A-8078-4436-846F-CB3B604A6BEF}" type="presParOf" srcId="{41AC6AE1-0B6B-4416-AB55-D98837839983}" destId="{BD19EDE9-841F-478C-9F21-1CF0AC1C0277}" srcOrd="4" destOrd="0" presId="urn:microsoft.com/office/officeart/2005/8/layout/process4"/>
    <dgm:cxn modelId="{3B353AA1-5AA5-4F46-AD37-2C428F952D26}" type="presParOf" srcId="{BD19EDE9-841F-478C-9F21-1CF0AC1C0277}" destId="{6DD098E9-3E08-4D86-ACD7-450818D60E43}" srcOrd="0" destOrd="0" presId="urn:microsoft.com/office/officeart/2005/8/layout/process4"/>
    <dgm:cxn modelId="{3BBEB57E-2062-400E-A137-534FF39E153A}" type="presParOf" srcId="{BD19EDE9-841F-478C-9F21-1CF0AC1C0277}" destId="{7E4C8D74-9C48-4963-8637-376175F9E1AA}" srcOrd="1" destOrd="0" presId="urn:microsoft.com/office/officeart/2005/8/layout/process4"/>
    <dgm:cxn modelId="{91456696-DFF0-4160-AFA2-AAD32C96401D}" type="presParOf" srcId="{BD19EDE9-841F-478C-9F21-1CF0AC1C0277}" destId="{E77CC33D-40AA-4966-942A-2A19F9E78E46}" srcOrd="2" destOrd="0" presId="urn:microsoft.com/office/officeart/2005/8/layout/process4"/>
    <dgm:cxn modelId="{1159BD24-F1BE-408D-B14D-ACF79824888D}" type="presParOf" srcId="{E77CC33D-40AA-4966-942A-2A19F9E78E46}" destId="{F2D1A60F-BD59-4B01-8FDA-C4A9A5BBA9BD}" srcOrd="0" destOrd="0" presId="urn:microsoft.com/office/officeart/2005/8/layout/process4"/>
    <dgm:cxn modelId="{63D7C831-762F-4437-AF6E-1147FA8C9590}" type="presParOf" srcId="{E77CC33D-40AA-4966-942A-2A19F9E78E46}" destId="{1A47CFF7-2AD5-4498-A6A2-576FE0FF433F}"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11CB63C-E2CC-4404-89B8-B366A6728897}">
      <dsp:nvSpPr>
        <dsp:cNvPr id="0" name=""/>
        <dsp:cNvSpPr/>
      </dsp:nvSpPr>
      <dsp:spPr>
        <a:xfrm>
          <a:off x="0" y="4207577"/>
          <a:ext cx="9144000" cy="13810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1" kern="1200" dirty="0" smtClean="0"/>
            <a:t>Αξιολόγηση</a:t>
          </a:r>
          <a:endParaRPr lang="el-GR" sz="2400" kern="1200" dirty="0"/>
        </a:p>
      </dsp:txBody>
      <dsp:txXfrm>
        <a:off x="0" y="4207577"/>
        <a:ext cx="9144000" cy="1381021"/>
      </dsp:txXfrm>
    </dsp:sp>
    <dsp:sp modelId="{1B61F12B-3C6B-476E-AA70-2BAA69D2D632}">
      <dsp:nvSpPr>
        <dsp:cNvPr id="0" name=""/>
        <dsp:cNvSpPr/>
      </dsp:nvSpPr>
      <dsp:spPr>
        <a:xfrm rot="10800000">
          <a:off x="0" y="2088586"/>
          <a:ext cx="9144000" cy="2124010"/>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1" kern="1200" dirty="0" smtClean="0"/>
            <a:t>Εφαρμογή</a:t>
          </a:r>
          <a:endParaRPr lang="el-GR" sz="2400" kern="1200" dirty="0"/>
        </a:p>
      </dsp:txBody>
      <dsp:txXfrm>
        <a:off x="0" y="2088586"/>
        <a:ext cx="9144000" cy="745527"/>
      </dsp:txXfrm>
    </dsp:sp>
    <dsp:sp modelId="{6F406248-9D44-4723-BBB8-9AA3CAF76346}">
      <dsp:nvSpPr>
        <dsp:cNvPr id="0" name=""/>
        <dsp:cNvSpPr/>
      </dsp:nvSpPr>
      <dsp:spPr>
        <a:xfrm>
          <a:off x="0" y="2849810"/>
          <a:ext cx="4572000" cy="6350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l-GR" sz="2800" b="1" kern="1200" dirty="0" smtClean="0"/>
            <a:t>Ανάλυση</a:t>
          </a:r>
          <a:endParaRPr lang="el-GR" sz="2800" kern="1200" dirty="0"/>
        </a:p>
      </dsp:txBody>
      <dsp:txXfrm>
        <a:off x="0" y="2849810"/>
        <a:ext cx="4572000" cy="635079"/>
      </dsp:txXfrm>
    </dsp:sp>
    <dsp:sp modelId="{3BBB2279-2953-4355-9D0D-ADDD45A2AC00}">
      <dsp:nvSpPr>
        <dsp:cNvPr id="0" name=""/>
        <dsp:cNvSpPr/>
      </dsp:nvSpPr>
      <dsp:spPr>
        <a:xfrm>
          <a:off x="4572000" y="2849810"/>
          <a:ext cx="4572000" cy="6350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2800" b="1" kern="1200" dirty="0" smtClean="0"/>
            <a:t>Σύνθεση</a:t>
          </a:r>
          <a:endParaRPr lang="el-GR" sz="2800" kern="1200" dirty="0" smtClean="0"/>
        </a:p>
        <a:p>
          <a:pPr lvl="0" algn="ctr" defTabSz="1511300">
            <a:lnSpc>
              <a:spcPct val="90000"/>
            </a:lnSpc>
            <a:spcBef>
              <a:spcPct val="0"/>
            </a:spcBef>
            <a:spcAft>
              <a:spcPct val="35000"/>
            </a:spcAft>
          </a:pPr>
          <a:endParaRPr lang="el-GR" sz="1700" kern="1200" dirty="0"/>
        </a:p>
      </dsp:txBody>
      <dsp:txXfrm>
        <a:off x="4572000" y="2849810"/>
        <a:ext cx="4572000" cy="635079"/>
      </dsp:txXfrm>
    </dsp:sp>
    <dsp:sp modelId="{7E4C8D74-9C48-4963-8637-376175F9E1AA}">
      <dsp:nvSpPr>
        <dsp:cNvPr id="0" name=""/>
        <dsp:cNvSpPr/>
      </dsp:nvSpPr>
      <dsp:spPr>
        <a:xfrm rot="10800000">
          <a:off x="0" y="988"/>
          <a:ext cx="9144000" cy="2124010"/>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2800" b="1" kern="1200" dirty="0" smtClean="0"/>
            <a:t>Γνώση</a:t>
          </a:r>
          <a:endParaRPr lang="el-GR" sz="2800" kern="1200" dirty="0" smtClean="0"/>
        </a:p>
        <a:p>
          <a:pPr lvl="0" algn="ctr" defTabSz="1066800">
            <a:lnSpc>
              <a:spcPct val="90000"/>
            </a:lnSpc>
            <a:spcBef>
              <a:spcPct val="0"/>
            </a:spcBef>
            <a:spcAft>
              <a:spcPct val="35000"/>
            </a:spcAft>
          </a:pPr>
          <a:endParaRPr lang="el-GR" sz="1500" kern="1200" dirty="0"/>
        </a:p>
      </dsp:txBody>
      <dsp:txXfrm>
        <a:off x="0" y="988"/>
        <a:ext cx="9144000" cy="745527"/>
      </dsp:txXfrm>
    </dsp:sp>
    <dsp:sp modelId="{F2D1A60F-BD59-4B01-8FDA-C4A9A5BBA9BD}">
      <dsp:nvSpPr>
        <dsp:cNvPr id="0" name=""/>
        <dsp:cNvSpPr/>
      </dsp:nvSpPr>
      <dsp:spPr>
        <a:xfrm>
          <a:off x="0" y="720426"/>
          <a:ext cx="6875859" cy="6350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marR="0" lvl="0" indent="0" algn="r" defTabSz="914400" eaLnBrk="1" fontAlgn="auto" latinLnBrk="0" hangingPunct="1">
            <a:lnSpc>
              <a:spcPct val="100000"/>
            </a:lnSpc>
            <a:spcBef>
              <a:spcPct val="0"/>
            </a:spcBef>
            <a:spcAft>
              <a:spcPts val="0"/>
            </a:spcAft>
            <a:buClrTx/>
            <a:buSzTx/>
            <a:buFontTx/>
            <a:buNone/>
            <a:tabLst/>
            <a:defRPr/>
          </a:pPr>
          <a:r>
            <a:rPr lang="el-GR" sz="2800" b="1" kern="1200" dirty="0" smtClean="0"/>
            <a:t>Κατανόηση</a:t>
          </a:r>
          <a:endParaRPr lang="el-GR" sz="2800" kern="1200" dirty="0" smtClean="0"/>
        </a:p>
        <a:p>
          <a:pPr lvl="0">
            <a:spcBef>
              <a:spcPct val="0"/>
            </a:spcBef>
          </a:pPr>
          <a:endParaRPr lang="el-GR" sz="1600" kern="1200" dirty="0"/>
        </a:p>
      </dsp:txBody>
      <dsp:txXfrm>
        <a:off x="0" y="720426"/>
        <a:ext cx="6875859" cy="635079"/>
      </dsp:txXfrm>
    </dsp:sp>
    <dsp:sp modelId="{1A47CFF7-2AD5-4498-A6A2-576FE0FF433F}">
      <dsp:nvSpPr>
        <dsp:cNvPr id="0" name=""/>
        <dsp:cNvSpPr/>
      </dsp:nvSpPr>
      <dsp:spPr>
        <a:xfrm>
          <a:off x="6732223" y="720426"/>
          <a:ext cx="2267727" cy="6350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43180" rIns="241808" bIns="43180" numCol="1" spcCol="1270" anchor="ctr" anchorCtr="0">
          <a:noAutofit/>
        </a:bodyPr>
        <a:lstStyle/>
        <a:p>
          <a:pPr lvl="0" algn="l" defTabSz="666750">
            <a:lnSpc>
              <a:spcPct val="90000"/>
            </a:lnSpc>
            <a:spcBef>
              <a:spcPct val="0"/>
            </a:spcBef>
            <a:spcAft>
              <a:spcPct val="35000"/>
            </a:spcAft>
          </a:pPr>
          <a:endParaRPr lang="el-GR" sz="3400" kern="1200" dirty="0"/>
        </a:p>
      </dsp:txBody>
      <dsp:txXfrm>
        <a:off x="6732223" y="720426"/>
        <a:ext cx="2267727" cy="6350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2084388" y="296863"/>
            <a:ext cx="6823075" cy="5353050"/>
            <a:chOff x="1313" y="187"/>
            <a:chExt cx="4298" cy="3372"/>
          </a:xfrm>
        </p:grpSpPr>
        <p:grpSp>
          <p:nvGrpSpPr>
            <p:cNvPr id="5" name="Group 3"/>
            <p:cNvGrpSpPr>
              <a:grpSpLocks/>
            </p:cNvGrpSpPr>
            <p:nvPr/>
          </p:nvGrpSpPr>
          <p:grpSpPr bwMode="auto">
            <a:xfrm>
              <a:off x="2194" y="601"/>
              <a:ext cx="596" cy="447"/>
              <a:chOff x="0" y="0"/>
              <a:chExt cx="768" cy="576"/>
            </a:xfrm>
          </p:grpSpPr>
          <p:sp>
            <p:nvSpPr>
              <p:cNvPr id="135"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l-GR"/>
              </a:p>
            </p:txBody>
          </p:sp>
          <p:sp>
            <p:nvSpPr>
              <p:cNvPr id="136" name="Oval 5"/>
              <p:cNvSpPr>
                <a:spLocks noChangeArrowheads="1"/>
              </p:cNvSpPr>
              <p:nvPr/>
            </p:nvSpPr>
            <p:spPr bwMode="hidden">
              <a:xfrm>
                <a:off x="276" y="253"/>
                <a:ext cx="187" cy="107"/>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a:defRPr/>
                </a:pPr>
                <a:endParaRPr lang="el-GR"/>
              </a:p>
            </p:txBody>
          </p:sp>
        </p:grpSp>
        <p:grpSp>
          <p:nvGrpSpPr>
            <p:cNvPr id="6" name="Group 6"/>
            <p:cNvGrpSpPr>
              <a:grpSpLocks/>
            </p:cNvGrpSpPr>
            <p:nvPr/>
          </p:nvGrpSpPr>
          <p:grpSpPr bwMode="auto">
            <a:xfrm>
              <a:off x="1312" y="187"/>
              <a:ext cx="4299" cy="3372"/>
              <a:chOff x="0" y="0"/>
              <a:chExt cx="5533" cy="4341"/>
            </a:xfrm>
          </p:grpSpPr>
          <p:grpSp>
            <p:nvGrpSpPr>
              <p:cNvPr id="22" name="Group 7"/>
              <p:cNvGrpSpPr>
                <a:grpSpLocks/>
              </p:cNvGrpSpPr>
              <p:nvPr/>
            </p:nvGrpSpPr>
            <p:grpSpPr bwMode="auto">
              <a:xfrm>
                <a:off x="0" y="0"/>
                <a:ext cx="5470" cy="4341"/>
                <a:chOff x="0" y="0"/>
                <a:chExt cx="5470" cy="4341"/>
              </a:xfrm>
            </p:grpSpPr>
            <p:grpSp>
              <p:nvGrpSpPr>
                <p:cNvPr id="33" name="Group 8"/>
                <p:cNvGrpSpPr>
                  <a:grpSpLocks/>
                </p:cNvGrpSpPr>
                <p:nvPr/>
              </p:nvGrpSpPr>
              <p:grpSpPr bwMode="auto">
                <a:xfrm>
                  <a:off x="1339" y="786"/>
                  <a:ext cx="2919" cy="2151"/>
                  <a:chOff x="1265" y="814"/>
                  <a:chExt cx="2919" cy="2151"/>
                </a:xfrm>
              </p:grpSpPr>
              <p:sp>
                <p:nvSpPr>
                  <p:cNvPr id="133" name="Oval 9"/>
                  <p:cNvSpPr>
                    <a:spLocks noChangeArrowheads="1"/>
                  </p:cNvSpPr>
                  <p:nvPr/>
                </p:nvSpPr>
                <p:spPr bwMode="hidden">
                  <a:xfrm>
                    <a:off x="1265" y="817"/>
                    <a:ext cx="2919" cy="2147"/>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l-GR"/>
                  </a:p>
                </p:txBody>
              </p:sp>
              <p:sp>
                <p:nvSpPr>
                  <p:cNvPr id="134" name="Oval 10"/>
                  <p:cNvSpPr>
                    <a:spLocks noChangeArrowheads="1"/>
                  </p:cNvSpPr>
                  <p:nvPr/>
                </p:nvSpPr>
                <p:spPr bwMode="hidden">
                  <a:xfrm>
                    <a:off x="2379" y="1601"/>
                    <a:ext cx="578"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pPr>
                      <a:defRPr/>
                    </a:pPr>
                    <a:endParaRPr lang="el-GR"/>
                  </a:p>
                </p:txBody>
              </p:sp>
            </p:grpSp>
            <p:grpSp>
              <p:nvGrpSpPr>
                <p:cNvPr id="34" name="Group 11"/>
                <p:cNvGrpSpPr>
                  <a:grpSpLocks/>
                </p:cNvGrpSpPr>
                <p:nvPr/>
              </p:nvGrpSpPr>
              <p:grpSpPr bwMode="auto">
                <a:xfrm>
                  <a:off x="0" y="0"/>
                  <a:ext cx="5470" cy="4341"/>
                  <a:chOff x="0" y="0"/>
                  <a:chExt cx="5470" cy="4341"/>
                </a:xfrm>
              </p:grpSpPr>
              <p:grpSp>
                <p:nvGrpSpPr>
                  <p:cNvPr id="35" name="Group 12"/>
                  <p:cNvGrpSpPr>
                    <a:grpSpLocks/>
                  </p:cNvGrpSpPr>
                  <p:nvPr/>
                </p:nvGrpSpPr>
                <p:grpSpPr bwMode="auto">
                  <a:xfrm>
                    <a:off x="3545" y="1502"/>
                    <a:ext cx="1258" cy="2327"/>
                    <a:chOff x="3471" y="1530"/>
                    <a:chExt cx="1258" cy="2327"/>
                  </a:xfrm>
                </p:grpSpPr>
                <p:sp>
                  <p:nvSpPr>
                    <p:cNvPr id="131" name="Freeform 13"/>
                    <p:cNvSpPr>
                      <a:spLocks/>
                    </p:cNvSpPr>
                    <p:nvPr/>
                  </p:nvSpPr>
                  <p:spPr bwMode="hidden">
                    <a:xfrm rot="2711884">
                      <a:off x="2764" y="2237"/>
                      <a:ext cx="1722" cy="3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l-GR"/>
                    </a:p>
                  </p:txBody>
                </p:sp>
                <p:sp>
                  <p:nvSpPr>
                    <p:cNvPr id="132" name="Freeform 14"/>
                    <p:cNvSpPr>
                      <a:spLocks/>
                    </p:cNvSpPr>
                    <p:nvPr/>
                  </p:nvSpPr>
                  <p:spPr bwMode="hidden">
                    <a:xfrm rot="2711884">
                      <a:off x="4024" y="3148"/>
                      <a:ext cx="922"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36" name="Group 15"/>
                  <p:cNvGrpSpPr>
                    <a:grpSpLocks/>
                  </p:cNvGrpSpPr>
                  <p:nvPr/>
                </p:nvGrpSpPr>
                <p:grpSpPr bwMode="auto">
                  <a:xfrm>
                    <a:off x="2938" y="1991"/>
                    <a:ext cx="2463" cy="1332"/>
                    <a:chOff x="2864" y="2019"/>
                    <a:chExt cx="2463" cy="1332"/>
                  </a:xfrm>
                </p:grpSpPr>
                <p:sp>
                  <p:nvSpPr>
                    <p:cNvPr id="129" name="Freeform 16"/>
                    <p:cNvSpPr>
                      <a:spLocks/>
                    </p:cNvSpPr>
                    <p:nvPr/>
                  </p:nvSpPr>
                  <p:spPr bwMode="hidden">
                    <a:xfrm rot="2104081">
                      <a:off x="2864" y="2022"/>
                      <a:ext cx="1811" cy="34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30" name="Freeform 17"/>
                    <p:cNvSpPr>
                      <a:spLocks/>
                    </p:cNvSpPr>
                    <p:nvPr/>
                  </p:nvSpPr>
                  <p:spPr bwMode="hidden">
                    <a:xfrm rot="2104081">
                      <a:off x="4352" y="2806"/>
                      <a:ext cx="972"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37" name="Group 18"/>
                  <p:cNvGrpSpPr>
                    <a:grpSpLocks/>
                  </p:cNvGrpSpPr>
                  <p:nvPr/>
                </p:nvGrpSpPr>
                <p:grpSpPr bwMode="auto">
                  <a:xfrm>
                    <a:off x="2971" y="1804"/>
                    <a:ext cx="2477" cy="1064"/>
                    <a:chOff x="2897" y="1832"/>
                    <a:chExt cx="2477" cy="1064"/>
                  </a:xfrm>
                </p:grpSpPr>
                <p:sp>
                  <p:nvSpPr>
                    <p:cNvPr id="127" name="Freeform 19"/>
                    <p:cNvSpPr>
                      <a:spLocks/>
                    </p:cNvSpPr>
                    <p:nvPr/>
                  </p:nvSpPr>
                  <p:spPr bwMode="hidden">
                    <a:xfrm rot="1582915">
                      <a:off x="2894" y="1832"/>
                      <a:ext cx="1738"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28" name="Freeform 20"/>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38" name="Group 21"/>
                  <p:cNvGrpSpPr>
                    <a:grpSpLocks/>
                  </p:cNvGrpSpPr>
                  <p:nvPr/>
                </p:nvGrpSpPr>
                <p:grpSpPr bwMode="auto">
                  <a:xfrm>
                    <a:off x="2998" y="1608"/>
                    <a:ext cx="2472" cy="927"/>
                    <a:chOff x="2924" y="1636"/>
                    <a:chExt cx="2472" cy="927"/>
                  </a:xfrm>
                </p:grpSpPr>
                <p:sp>
                  <p:nvSpPr>
                    <p:cNvPr id="125" name="Freeform 22"/>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26" name="Freeform 23"/>
                    <p:cNvSpPr>
                      <a:spLocks/>
                    </p:cNvSpPr>
                    <p:nvPr/>
                  </p:nvSpPr>
                  <p:spPr bwMode="hidden">
                    <a:xfrm rot="1080363">
                      <a:off x="4495" y="2036"/>
                      <a:ext cx="901" cy="52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39" name="Group 24"/>
                  <p:cNvGrpSpPr>
                    <a:grpSpLocks/>
                  </p:cNvGrpSpPr>
                  <p:nvPr/>
                </p:nvGrpSpPr>
                <p:grpSpPr bwMode="auto">
                  <a:xfrm>
                    <a:off x="3032" y="1386"/>
                    <a:ext cx="2342" cy="657"/>
                    <a:chOff x="2958" y="1414"/>
                    <a:chExt cx="2342" cy="657"/>
                  </a:xfrm>
                </p:grpSpPr>
                <p:sp>
                  <p:nvSpPr>
                    <p:cNvPr id="123" name="Freeform 25"/>
                    <p:cNvSpPr>
                      <a:spLocks/>
                    </p:cNvSpPr>
                    <p:nvPr/>
                  </p:nvSpPr>
                  <p:spPr bwMode="hidden">
                    <a:xfrm rot="463793">
                      <a:off x="2958" y="1414"/>
                      <a:ext cx="1542"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24" name="Freeform 26"/>
                    <p:cNvSpPr>
                      <a:spLocks/>
                    </p:cNvSpPr>
                    <p:nvPr/>
                  </p:nvSpPr>
                  <p:spPr bwMode="hidden">
                    <a:xfrm rot="463793">
                      <a:off x="4469" y="1582"/>
                      <a:ext cx="828"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40" name="Group 27"/>
                  <p:cNvGrpSpPr>
                    <a:grpSpLocks/>
                  </p:cNvGrpSpPr>
                  <p:nvPr/>
                </p:nvGrpSpPr>
                <p:grpSpPr bwMode="auto">
                  <a:xfrm>
                    <a:off x="3057" y="1241"/>
                    <a:ext cx="2150" cy="343"/>
                    <a:chOff x="2983" y="1269"/>
                    <a:chExt cx="2150" cy="343"/>
                  </a:xfrm>
                </p:grpSpPr>
                <p:sp>
                  <p:nvSpPr>
                    <p:cNvPr id="121" name="Freeform 28"/>
                    <p:cNvSpPr>
                      <a:spLocks/>
                    </p:cNvSpPr>
                    <p:nvPr/>
                  </p:nvSpPr>
                  <p:spPr bwMode="hidden">
                    <a:xfrm rot="-84182">
                      <a:off x="2983" y="1290"/>
                      <a:ext cx="1404" cy="21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22" name="Freeform 29"/>
                    <p:cNvSpPr>
                      <a:spLocks/>
                    </p:cNvSpPr>
                    <p:nvPr/>
                  </p:nvSpPr>
                  <p:spPr bwMode="hidden">
                    <a:xfrm rot="-84182">
                      <a:off x="4379" y="1269"/>
                      <a:ext cx="754" cy="34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41" name="Group 30"/>
                  <p:cNvGrpSpPr>
                    <a:grpSpLocks/>
                  </p:cNvGrpSpPr>
                  <p:nvPr/>
                </p:nvGrpSpPr>
                <p:grpSpPr bwMode="auto">
                  <a:xfrm>
                    <a:off x="3012" y="889"/>
                    <a:ext cx="1879" cy="427"/>
                    <a:chOff x="2938" y="917"/>
                    <a:chExt cx="1879" cy="427"/>
                  </a:xfrm>
                </p:grpSpPr>
                <p:sp>
                  <p:nvSpPr>
                    <p:cNvPr id="119" name="Freeform 31"/>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20" name="Freeform 32"/>
                    <p:cNvSpPr>
                      <a:spLocks/>
                    </p:cNvSpPr>
                    <p:nvPr/>
                  </p:nvSpPr>
                  <p:spPr bwMode="hidden">
                    <a:xfrm rot="-802576">
                      <a:off x="4155" y="920"/>
                      <a:ext cx="662"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42" name="Group 33"/>
                  <p:cNvGrpSpPr>
                    <a:grpSpLocks/>
                  </p:cNvGrpSpPr>
                  <p:nvPr/>
                </p:nvGrpSpPr>
                <p:grpSpPr bwMode="auto">
                  <a:xfrm>
                    <a:off x="711" y="1625"/>
                    <a:ext cx="1257" cy="2326"/>
                    <a:chOff x="637" y="1653"/>
                    <a:chExt cx="1257" cy="2326"/>
                  </a:xfrm>
                </p:grpSpPr>
                <p:sp>
                  <p:nvSpPr>
                    <p:cNvPr id="117" name="Freeform 34"/>
                    <p:cNvSpPr>
                      <a:spLocks/>
                    </p:cNvSpPr>
                    <p:nvPr/>
                  </p:nvSpPr>
                  <p:spPr bwMode="hidden">
                    <a:xfrm rot="18888116" flipH="1">
                      <a:off x="876" y="2358"/>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18" name="Freeform 35"/>
                    <p:cNvSpPr>
                      <a:spLocks/>
                    </p:cNvSpPr>
                    <p:nvPr/>
                  </p:nvSpPr>
                  <p:spPr bwMode="hidden">
                    <a:xfrm rot="18888116" flipH="1">
                      <a:off x="419" y="3271"/>
                      <a:ext cx="92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43" name="Group 36"/>
                  <p:cNvGrpSpPr>
                    <a:grpSpLocks/>
                  </p:cNvGrpSpPr>
                  <p:nvPr/>
                </p:nvGrpSpPr>
                <p:grpSpPr bwMode="auto">
                  <a:xfrm>
                    <a:off x="69" y="2168"/>
                    <a:ext cx="2463" cy="1332"/>
                    <a:chOff x="-5" y="2196"/>
                    <a:chExt cx="2463" cy="1332"/>
                  </a:xfrm>
                </p:grpSpPr>
                <p:sp>
                  <p:nvSpPr>
                    <p:cNvPr id="115" name="Freeform 37"/>
                    <p:cNvSpPr>
                      <a:spLocks/>
                    </p:cNvSpPr>
                    <p:nvPr/>
                  </p:nvSpPr>
                  <p:spPr bwMode="hidden">
                    <a:xfrm rot="19495919" flipH="1">
                      <a:off x="644" y="2196"/>
                      <a:ext cx="1811" cy="34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16" name="Freeform 38"/>
                    <p:cNvSpPr>
                      <a:spLocks/>
                    </p:cNvSpPr>
                    <p:nvPr/>
                  </p:nvSpPr>
                  <p:spPr bwMode="hidden">
                    <a:xfrm rot="19495919" flipH="1">
                      <a:off x="-5" y="2984"/>
                      <a:ext cx="974" cy="54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44" name="Group 39"/>
                  <p:cNvGrpSpPr>
                    <a:grpSpLocks/>
                  </p:cNvGrpSpPr>
                  <p:nvPr/>
                </p:nvGrpSpPr>
                <p:grpSpPr bwMode="auto">
                  <a:xfrm>
                    <a:off x="22" y="1981"/>
                    <a:ext cx="2477" cy="1064"/>
                    <a:chOff x="-52" y="2009"/>
                    <a:chExt cx="2477" cy="1064"/>
                  </a:xfrm>
                </p:grpSpPr>
                <p:sp>
                  <p:nvSpPr>
                    <p:cNvPr id="113" name="Freeform 40"/>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14" name="Freeform 41"/>
                    <p:cNvSpPr>
                      <a:spLocks/>
                    </p:cNvSpPr>
                    <p:nvPr/>
                  </p:nvSpPr>
                  <p:spPr bwMode="hidden">
                    <a:xfrm rot="20017085" flipH="1">
                      <a:off x="-52" y="2596"/>
                      <a:ext cx="932" cy="47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45" name="Group 42"/>
                  <p:cNvGrpSpPr>
                    <a:grpSpLocks/>
                  </p:cNvGrpSpPr>
                  <p:nvPr/>
                </p:nvGrpSpPr>
                <p:grpSpPr bwMode="auto">
                  <a:xfrm>
                    <a:off x="0" y="1785"/>
                    <a:ext cx="2472" cy="927"/>
                    <a:chOff x="-74" y="1813"/>
                    <a:chExt cx="2472" cy="927"/>
                  </a:xfrm>
                </p:grpSpPr>
                <p:sp>
                  <p:nvSpPr>
                    <p:cNvPr id="111" name="Freeform 43"/>
                    <p:cNvSpPr>
                      <a:spLocks/>
                    </p:cNvSpPr>
                    <p:nvPr/>
                  </p:nvSpPr>
                  <p:spPr bwMode="hidden">
                    <a:xfrm rot="20519637" flipH="1">
                      <a:off x="721" y="181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12" name="Freeform 44"/>
                    <p:cNvSpPr>
                      <a:spLocks/>
                    </p:cNvSpPr>
                    <p:nvPr/>
                  </p:nvSpPr>
                  <p:spPr bwMode="hidden">
                    <a:xfrm rot="20519637" flipH="1">
                      <a:off x="-74" y="2214"/>
                      <a:ext cx="901" cy="52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46" name="Group 45"/>
                  <p:cNvGrpSpPr>
                    <a:grpSpLocks/>
                  </p:cNvGrpSpPr>
                  <p:nvPr/>
                </p:nvGrpSpPr>
                <p:grpSpPr bwMode="auto">
                  <a:xfrm>
                    <a:off x="96" y="1563"/>
                    <a:ext cx="2342" cy="657"/>
                    <a:chOff x="22" y="1591"/>
                    <a:chExt cx="2342" cy="657"/>
                  </a:xfrm>
                </p:grpSpPr>
                <p:sp>
                  <p:nvSpPr>
                    <p:cNvPr id="109" name="Freeform 46"/>
                    <p:cNvSpPr>
                      <a:spLocks/>
                    </p:cNvSpPr>
                    <p:nvPr/>
                  </p:nvSpPr>
                  <p:spPr bwMode="hidden">
                    <a:xfrm rot="21136207" flipH="1">
                      <a:off x="819" y="1591"/>
                      <a:ext cx="1542"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10" name="Freeform 47"/>
                    <p:cNvSpPr>
                      <a:spLocks/>
                    </p:cNvSpPr>
                    <p:nvPr/>
                  </p:nvSpPr>
                  <p:spPr bwMode="hidden">
                    <a:xfrm rot="21136207" flipH="1">
                      <a:off x="25" y="1758"/>
                      <a:ext cx="828" cy="48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47" name="Group 48"/>
                  <p:cNvGrpSpPr>
                    <a:grpSpLocks/>
                  </p:cNvGrpSpPr>
                  <p:nvPr/>
                </p:nvGrpSpPr>
                <p:grpSpPr bwMode="auto">
                  <a:xfrm>
                    <a:off x="263" y="1418"/>
                    <a:ext cx="2150" cy="343"/>
                    <a:chOff x="189" y="1446"/>
                    <a:chExt cx="2150" cy="343"/>
                  </a:xfrm>
                </p:grpSpPr>
                <p:sp>
                  <p:nvSpPr>
                    <p:cNvPr id="107" name="Freeform 49"/>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08" name="Freeform 50"/>
                    <p:cNvSpPr>
                      <a:spLocks/>
                    </p:cNvSpPr>
                    <p:nvPr/>
                  </p:nvSpPr>
                  <p:spPr bwMode="hidden">
                    <a:xfrm rot="84182" flipH="1">
                      <a:off x="189" y="1443"/>
                      <a:ext cx="754" cy="34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48" name="Group 51"/>
                  <p:cNvGrpSpPr>
                    <a:grpSpLocks/>
                  </p:cNvGrpSpPr>
                  <p:nvPr/>
                </p:nvGrpSpPr>
                <p:grpSpPr bwMode="auto">
                  <a:xfrm>
                    <a:off x="579" y="1066"/>
                    <a:ext cx="1879" cy="427"/>
                    <a:chOff x="505" y="1094"/>
                    <a:chExt cx="1879" cy="427"/>
                  </a:xfrm>
                </p:grpSpPr>
                <p:sp>
                  <p:nvSpPr>
                    <p:cNvPr id="105" name="Freeform 52"/>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06" name="Freeform 53"/>
                    <p:cNvSpPr>
                      <a:spLocks/>
                    </p:cNvSpPr>
                    <p:nvPr/>
                  </p:nvSpPr>
                  <p:spPr bwMode="hidden">
                    <a:xfrm rot="802576" flipH="1">
                      <a:off x="505" y="1094"/>
                      <a:ext cx="662" cy="34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49" name="Group 54"/>
                  <p:cNvGrpSpPr>
                    <a:grpSpLocks/>
                  </p:cNvGrpSpPr>
                  <p:nvPr/>
                </p:nvGrpSpPr>
                <p:grpSpPr bwMode="auto">
                  <a:xfrm>
                    <a:off x="690" y="871"/>
                    <a:ext cx="1850" cy="554"/>
                    <a:chOff x="616" y="899"/>
                    <a:chExt cx="1850" cy="554"/>
                  </a:xfrm>
                </p:grpSpPr>
                <p:sp>
                  <p:nvSpPr>
                    <p:cNvPr id="103" name="Freeform 55"/>
                    <p:cNvSpPr>
                      <a:spLocks/>
                    </p:cNvSpPr>
                    <p:nvPr/>
                  </p:nvSpPr>
                  <p:spPr bwMode="hidden">
                    <a:xfrm rot="1277471" flipH="1">
                      <a:off x="1231" y="1238"/>
                      <a:ext cx="1232"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04" name="Freeform 56"/>
                    <p:cNvSpPr>
                      <a:spLocks/>
                    </p:cNvSpPr>
                    <p:nvPr/>
                  </p:nvSpPr>
                  <p:spPr bwMode="hidden">
                    <a:xfrm rot="1277471" flipH="1">
                      <a:off x="616" y="902"/>
                      <a:ext cx="662"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50" name="Group 57"/>
                  <p:cNvGrpSpPr>
                    <a:grpSpLocks/>
                  </p:cNvGrpSpPr>
                  <p:nvPr/>
                </p:nvGrpSpPr>
                <p:grpSpPr bwMode="auto">
                  <a:xfrm>
                    <a:off x="911" y="589"/>
                    <a:ext cx="1767" cy="743"/>
                    <a:chOff x="911" y="589"/>
                    <a:chExt cx="1767" cy="743"/>
                  </a:xfrm>
                </p:grpSpPr>
                <p:sp>
                  <p:nvSpPr>
                    <p:cNvPr id="101" name="Freeform 58"/>
                    <p:cNvSpPr>
                      <a:spLocks/>
                    </p:cNvSpPr>
                    <p:nvPr/>
                  </p:nvSpPr>
                  <p:spPr bwMode="hidden">
                    <a:xfrm rot="2028410" flipH="1">
                      <a:off x="1445" y="111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02" name="Freeform 59"/>
                    <p:cNvSpPr>
                      <a:spLocks/>
                    </p:cNvSpPr>
                    <p:nvPr/>
                  </p:nvSpPr>
                  <p:spPr bwMode="hidden">
                    <a:xfrm rot="2028410" flipH="1">
                      <a:off x="911" y="592"/>
                      <a:ext cx="662"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51" name="Group 60"/>
                  <p:cNvGrpSpPr>
                    <a:grpSpLocks/>
                  </p:cNvGrpSpPr>
                  <p:nvPr/>
                </p:nvGrpSpPr>
                <p:grpSpPr bwMode="auto">
                  <a:xfrm>
                    <a:off x="1120" y="300"/>
                    <a:ext cx="1693" cy="892"/>
                    <a:chOff x="1120" y="300"/>
                    <a:chExt cx="1693" cy="892"/>
                  </a:xfrm>
                </p:grpSpPr>
                <p:sp>
                  <p:nvSpPr>
                    <p:cNvPr id="99" name="Freeform 61"/>
                    <p:cNvSpPr>
                      <a:spLocks/>
                    </p:cNvSpPr>
                    <p:nvPr/>
                  </p:nvSpPr>
                  <p:spPr bwMode="hidden">
                    <a:xfrm rot="2664424" flipH="1">
                      <a:off x="1562" y="977"/>
                      <a:ext cx="125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100" name="Freeform 62"/>
                    <p:cNvSpPr>
                      <a:spLocks/>
                    </p:cNvSpPr>
                    <p:nvPr/>
                  </p:nvSpPr>
                  <p:spPr bwMode="hidden">
                    <a:xfrm rot="2664424" flipH="1">
                      <a:off x="1120" y="300"/>
                      <a:ext cx="67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52" name="Group 63"/>
                  <p:cNvGrpSpPr>
                    <a:grpSpLocks/>
                  </p:cNvGrpSpPr>
                  <p:nvPr/>
                </p:nvGrpSpPr>
                <p:grpSpPr bwMode="auto">
                  <a:xfrm>
                    <a:off x="1707" y="76"/>
                    <a:ext cx="778" cy="1512"/>
                    <a:chOff x="1633" y="104"/>
                    <a:chExt cx="778" cy="1512"/>
                  </a:xfrm>
                </p:grpSpPr>
                <p:sp>
                  <p:nvSpPr>
                    <p:cNvPr id="97" name="Freeform 64"/>
                    <p:cNvSpPr>
                      <a:spLocks/>
                    </p:cNvSpPr>
                    <p:nvPr/>
                  </p:nvSpPr>
                  <p:spPr bwMode="hidden">
                    <a:xfrm rot="3473776" flipH="1">
                      <a:off x="1752" y="960"/>
                      <a:ext cx="110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98" name="Freeform 65"/>
                    <p:cNvSpPr>
                      <a:spLocks/>
                    </p:cNvSpPr>
                    <p:nvPr/>
                  </p:nvSpPr>
                  <p:spPr bwMode="hidden">
                    <a:xfrm rot="3473776" flipH="1">
                      <a:off x="1506" y="228"/>
                      <a:ext cx="59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53" name="Group 66"/>
                  <p:cNvGrpSpPr>
                    <a:grpSpLocks/>
                  </p:cNvGrpSpPr>
                  <p:nvPr/>
                </p:nvGrpSpPr>
                <p:grpSpPr bwMode="auto">
                  <a:xfrm>
                    <a:off x="2009" y="0"/>
                    <a:ext cx="634" cy="1534"/>
                    <a:chOff x="1935" y="28"/>
                    <a:chExt cx="634" cy="1534"/>
                  </a:xfrm>
                </p:grpSpPr>
                <p:sp>
                  <p:nvSpPr>
                    <p:cNvPr id="95" name="Freeform 67"/>
                    <p:cNvSpPr>
                      <a:spLocks/>
                    </p:cNvSpPr>
                    <p:nvPr/>
                  </p:nvSpPr>
                  <p:spPr bwMode="hidden">
                    <a:xfrm rot="4126480" flipH="1">
                      <a:off x="1932" y="926"/>
                      <a:ext cx="106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96" name="Freeform 68"/>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54" name="Group 69"/>
                  <p:cNvGrpSpPr>
                    <a:grpSpLocks/>
                  </p:cNvGrpSpPr>
                  <p:nvPr/>
                </p:nvGrpSpPr>
                <p:grpSpPr bwMode="auto">
                  <a:xfrm>
                    <a:off x="2896" y="644"/>
                    <a:ext cx="1845" cy="566"/>
                    <a:chOff x="2822" y="672"/>
                    <a:chExt cx="1845" cy="566"/>
                  </a:xfrm>
                </p:grpSpPr>
                <p:sp>
                  <p:nvSpPr>
                    <p:cNvPr id="93" name="Freeform 70"/>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94" name="Freeform 71"/>
                    <p:cNvSpPr>
                      <a:spLocks/>
                    </p:cNvSpPr>
                    <p:nvPr/>
                  </p:nvSpPr>
                  <p:spPr bwMode="hidden">
                    <a:xfrm rot="-1325434">
                      <a:off x="4005" y="672"/>
                      <a:ext cx="665" cy="34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55" name="Group 72"/>
                  <p:cNvGrpSpPr>
                    <a:grpSpLocks/>
                  </p:cNvGrpSpPr>
                  <p:nvPr/>
                </p:nvGrpSpPr>
                <p:grpSpPr bwMode="auto">
                  <a:xfrm>
                    <a:off x="2757" y="417"/>
                    <a:ext cx="1781" cy="717"/>
                    <a:chOff x="2683" y="445"/>
                    <a:chExt cx="1781" cy="717"/>
                  </a:xfrm>
                </p:grpSpPr>
                <p:sp>
                  <p:nvSpPr>
                    <p:cNvPr id="91" name="Freeform 73"/>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92" name="Freeform 74"/>
                    <p:cNvSpPr>
                      <a:spLocks/>
                    </p:cNvSpPr>
                    <p:nvPr/>
                  </p:nvSpPr>
                  <p:spPr bwMode="hidden">
                    <a:xfrm rot="-1921064">
                      <a:off x="3803" y="445"/>
                      <a:ext cx="664"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sp>
                <p:nvSpPr>
                  <p:cNvPr id="56" name="Freeform 75"/>
                  <p:cNvSpPr>
                    <a:spLocks/>
                  </p:cNvSpPr>
                  <p:nvPr/>
                </p:nvSpPr>
                <p:spPr bwMode="hidden">
                  <a:xfrm rot="4578755" flipH="1">
                    <a:off x="2176" y="949"/>
                    <a:ext cx="1026" cy="14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pPr>
                      <a:defRPr/>
                    </a:pPr>
                    <a:endParaRPr lang="el-GR"/>
                  </a:p>
                </p:txBody>
              </p:sp>
              <p:sp>
                <p:nvSpPr>
                  <p:cNvPr id="57" name="Freeform 76"/>
                  <p:cNvSpPr>
                    <a:spLocks/>
                  </p:cNvSpPr>
                  <p:nvPr/>
                </p:nvSpPr>
                <p:spPr bwMode="hidden">
                  <a:xfrm rot="4578755" flipH="1">
                    <a:off x="2199" y="196"/>
                    <a:ext cx="552" cy="22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nvGrpSpPr>
                  <p:cNvPr id="58" name="Group 77"/>
                  <p:cNvGrpSpPr>
                    <a:grpSpLocks/>
                  </p:cNvGrpSpPr>
                  <p:nvPr/>
                </p:nvGrpSpPr>
                <p:grpSpPr bwMode="auto">
                  <a:xfrm>
                    <a:off x="2874" y="13"/>
                    <a:ext cx="640" cy="1520"/>
                    <a:chOff x="2800" y="41"/>
                    <a:chExt cx="640" cy="1520"/>
                  </a:xfrm>
                </p:grpSpPr>
                <p:sp>
                  <p:nvSpPr>
                    <p:cNvPr id="89" name="Freeform 78"/>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90" name="Freeform 79"/>
                    <p:cNvSpPr>
                      <a:spLocks/>
                    </p:cNvSpPr>
                    <p:nvPr/>
                  </p:nvSpPr>
                  <p:spPr bwMode="hidden">
                    <a:xfrm rot="-3857755">
                      <a:off x="3009" y="184"/>
                      <a:ext cx="570" cy="2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59" name="Group 80"/>
                  <p:cNvGrpSpPr>
                    <a:grpSpLocks/>
                  </p:cNvGrpSpPr>
                  <p:nvPr/>
                </p:nvGrpSpPr>
                <p:grpSpPr bwMode="auto">
                  <a:xfrm>
                    <a:off x="3008" y="135"/>
                    <a:ext cx="1017" cy="1464"/>
                    <a:chOff x="2934" y="163"/>
                    <a:chExt cx="1017" cy="1464"/>
                  </a:xfrm>
                </p:grpSpPr>
                <p:sp>
                  <p:nvSpPr>
                    <p:cNvPr id="87" name="Freeform 81"/>
                    <p:cNvSpPr>
                      <a:spLocks/>
                    </p:cNvSpPr>
                    <p:nvPr/>
                  </p:nvSpPr>
                  <p:spPr bwMode="hidden">
                    <a:xfrm rot="-2777260">
                      <a:off x="2494" y="912"/>
                      <a:ext cx="1155" cy="26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88" name="Freeform 82"/>
                    <p:cNvSpPr>
                      <a:spLocks/>
                    </p:cNvSpPr>
                    <p:nvPr/>
                  </p:nvSpPr>
                  <p:spPr bwMode="hidden">
                    <a:xfrm rot="-2777260">
                      <a:off x="3429" y="262"/>
                      <a:ext cx="621"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60" name="Group 83"/>
                  <p:cNvGrpSpPr>
                    <a:grpSpLocks/>
                  </p:cNvGrpSpPr>
                  <p:nvPr/>
                </p:nvGrpSpPr>
                <p:grpSpPr bwMode="auto">
                  <a:xfrm>
                    <a:off x="2804" y="4"/>
                    <a:ext cx="243" cy="1448"/>
                    <a:chOff x="2730" y="32"/>
                    <a:chExt cx="243" cy="1448"/>
                  </a:xfrm>
                </p:grpSpPr>
                <p:sp>
                  <p:nvSpPr>
                    <p:cNvPr id="85" name="Freeform 84"/>
                    <p:cNvSpPr>
                      <a:spLocks/>
                    </p:cNvSpPr>
                    <p:nvPr/>
                  </p:nvSpPr>
                  <p:spPr bwMode="hidden">
                    <a:xfrm rot="-4903748">
                      <a:off x="2297" y="962"/>
                      <a:ext cx="954" cy="8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86" name="Freeform 85"/>
                    <p:cNvSpPr>
                      <a:spLocks/>
                    </p:cNvSpPr>
                    <p:nvPr/>
                  </p:nvSpPr>
                  <p:spPr bwMode="hidden">
                    <a:xfrm rot="-4903748">
                      <a:off x="2648" y="224"/>
                      <a:ext cx="512" cy="13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61" name="Group 86"/>
                  <p:cNvGrpSpPr>
                    <a:grpSpLocks/>
                  </p:cNvGrpSpPr>
                  <p:nvPr/>
                </p:nvGrpSpPr>
                <p:grpSpPr bwMode="auto">
                  <a:xfrm>
                    <a:off x="1017" y="1741"/>
                    <a:ext cx="1085" cy="2450"/>
                    <a:chOff x="943" y="1769"/>
                    <a:chExt cx="1085" cy="2450"/>
                  </a:xfrm>
                </p:grpSpPr>
                <p:sp>
                  <p:nvSpPr>
                    <p:cNvPr id="83" name="Freeform 87"/>
                    <p:cNvSpPr>
                      <a:spLocks/>
                    </p:cNvSpPr>
                    <p:nvPr/>
                  </p:nvSpPr>
                  <p:spPr bwMode="hidden">
                    <a:xfrm rot="18335692" flipH="1">
                      <a:off x="1009" y="2475"/>
                      <a:ext cx="1724" cy="30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84" name="Freeform 88"/>
                    <p:cNvSpPr>
                      <a:spLocks/>
                    </p:cNvSpPr>
                    <p:nvPr/>
                  </p:nvSpPr>
                  <p:spPr bwMode="hidden">
                    <a:xfrm rot="18335692" flipH="1">
                      <a:off x="726" y="3509"/>
                      <a:ext cx="923"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62" name="Group 89"/>
                  <p:cNvGrpSpPr>
                    <a:grpSpLocks/>
                  </p:cNvGrpSpPr>
                  <p:nvPr/>
                </p:nvGrpSpPr>
                <p:grpSpPr bwMode="auto">
                  <a:xfrm>
                    <a:off x="1529" y="1908"/>
                    <a:ext cx="766" cy="2373"/>
                    <a:chOff x="1455" y="1936"/>
                    <a:chExt cx="766" cy="2373"/>
                  </a:xfrm>
                </p:grpSpPr>
                <p:sp>
                  <p:nvSpPr>
                    <p:cNvPr id="81" name="Freeform 90"/>
                    <p:cNvSpPr>
                      <a:spLocks/>
                    </p:cNvSpPr>
                    <p:nvPr/>
                  </p:nvSpPr>
                  <p:spPr bwMode="hidden">
                    <a:xfrm rot="17542885" flipH="1">
                      <a:off x="1268" y="2578"/>
                      <a:ext cx="1595"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82" name="Freeform 91"/>
                    <p:cNvSpPr>
                      <a:spLocks/>
                    </p:cNvSpPr>
                    <p:nvPr/>
                  </p:nvSpPr>
                  <p:spPr bwMode="hidden">
                    <a:xfrm rot="17542885" flipH="1">
                      <a:off x="1273" y="3633"/>
                      <a:ext cx="85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63" name="Group 92"/>
                  <p:cNvGrpSpPr>
                    <a:grpSpLocks/>
                  </p:cNvGrpSpPr>
                  <p:nvPr/>
                </p:nvGrpSpPr>
                <p:grpSpPr bwMode="auto">
                  <a:xfrm rot="88588">
                    <a:off x="2061" y="1962"/>
                    <a:ext cx="459" cy="2329"/>
                    <a:chOff x="1956" y="1990"/>
                    <a:chExt cx="492" cy="2604"/>
                  </a:xfrm>
                </p:grpSpPr>
                <p:sp>
                  <p:nvSpPr>
                    <p:cNvPr id="79" name="Freeform 93"/>
                    <p:cNvSpPr>
                      <a:spLocks/>
                    </p:cNvSpPr>
                    <p:nvPr/>
                  </p:nvSpPr>
                  <p:spPr bwMode="hidden">
                    <a:xfrm rot="16782062" flipH="1">
                      <a:off x="1439" y="2691"/>
                      <a:ext cx="1710" cy="30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80" name="Freeform 94"/>
                    <p:cNvSpPr>
                      <a:spLocks/>
                    </p:cNvSpPr>
                    <p:nvPr/>
                  </p:nvSpPr>
                  <p:spPr bwMode="hidden">
                    <a:xfrm rot="16782062" flipH="1">
                      <a:off x="1730" y="3895"/>
                      <a:ext cx="917"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64" name="Group 95"/>
                  <p:cNvGrpSpPr>
                    <a:grpSpLocks/>
                  </p:cNvGrpSpPr>
                  <p:nvPr/>
                </p:nvGrpSpPr>
                <p:grpSpPr bwMode="auto">
                  <a:xfrm>
                    <a:off x="3408" y="1689"/>
                    <a:ext cx="1125" cy="2426"/>
                    <a:chOff x="3334" y="1717"/>
                    <a:chExt cx="1125" cy="2426"/>
                  </a:xfrm>
                </p:grpSpPr>
                <p:sp>
                  <p:nvSpPr>
                    <p:cNvPr id="77" name="Freeform 96"/>
                    <p:cNvSpPr>
                      <a:spLocks/>
                    </p:cNvSpPr>
                    <p:nvPr/>
                  </p:nvSpPr>
                  <p:spPr bwMode="hidden">
                    <a:xfrm rot="3144576">
                      <a:off x="2628" y="2423"/>
                      <a:ext cx="1724"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l-GR"/>
                    </a:p>
                  </p:txBody>
                </p:sp>
                <p:sp>
                  <p:nvSpPr>
                    <p:cNvPr id="78" name="Freeform 97"/>
                    <p:cNvSpPr>
                      <a:spLocks/>
                    </p:cNvSpPr>
                    <p:nvPr/>
                  </p:nvSpPr>
                  <p:spPr bwMode="hidden">
                    <a:xfrm rot="3144576">
                      <a:off x="3752" y="3433"/>
                      <a:ext cx="923"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65" name="Group 98"/>
                  <p:cNvGrpSpPr>
                    <a:grpSpLocks/>
                  </p:cNvGrpSpPr>
                  <p:nvPr/>
                </p:nvGrpSpPr>
                <p:grpSpPr bwMode="auto">
                  <a:xfrm>
                    <a:off x="3255" y="1838"/>
                    <a:ext cx="883" cy="2426"/>
                    <a:chOff x="3181" y="1866"/>
                    <a:chExt cx="883" cy="2426"/>
                  </a:xfrm>
                </p:grpSpPr>
                <p:sp>
                  <p:nvSpPr>
                    <p:cNvPr id="75" name="Freeform 99"/>
                    <p:cNvSpPr>
                      <a:spLocks/>
                    </p:cNvSpPr>
                    <p:nvPr/>
                  </p:nvSpPr>
                  <p:spPr bwMode="hidden">
                    <a:xfrm rot="3745735">
                      <a:off x="2506" y="2542"/>
                      <a:ext cx="1647" cy="30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l-GR"/>
                    </a:p>
                  </p:txBody>
                </p:sp>
                <p:sp>
                  <p:nvSpPr>
                    <p:cNvPr id="76" name="Freeform 100"/>
                    <p:cNvSpPr>
                      <a:spLocks/>
                    </p:cNvSpPr>
                    <p:nvPr/>
                  </p:nvSpPr>
                  <p:spPr bwMode="hidden">
                    <a:xfrm rot="3745735">
                      <a:off x="3387" y="3615"/>
                      <a:ext cx="882" cy="46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66" name="Group 101"/>
                  <p:cNvGrpSpPr>
                    <a:grpSpLocks/>
                  </p:cNvGrpSpPr>
                  <p:nvPr/>
                </p:nvGrpSpPr>
                <p:grpSpPr bwMode="auto">
                  <a:xfrm>
                    <a:off x="3080" y="1955"/>
                    <a:ext cx="619" cy="2386"/>
                    <a:chOff x="3006" y="1983"/>
                    <a:chExt cx="619" cy="2386"/>
                  </a:xfrm>
                </p:grpSpPr>
                <p:sp>
                  <p:nvSpPr>
                    <p:cNvPr id="73" name="Freeform 102"/>
                    <p:cNvSpPr>
                      <a:spLocks/>
                    </p:cNvSpPr>
                    <p:nvPr/>
                  </p:nvSpPr>
                  <p:spPr bwMode="hidden">
                    <a:xfrm rot="4286818">
                      <a:off x="2329" y="2661"/>
                      <a:ext cx="1599"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l-GR"/>
                    </a:p>
                  </p:txBody>
                </p:sp>
                <p:sp>
                  <p:nvSpPr>
                    <p:cNvPr id="74" name="Freeform 103"/>
                    <p:cNvSpPr>
                      <a:spLocks/>
                    </p:cNvSpPr>
                    <p:nvPr/>
                  </p:nvSpPr>
                  <p:spPr bwMode="hidden">
                    <a:xfrm rot="4286818">
                      <a:off x="3005"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l-GR"/>
                    </a:p>
                  </p:txBody>
                </p:sp>
              </p:grpSp>
              <p:grpSp>
                <p:nvGrpSpPr>
                  <p:cNvPr id="67" name="Group 104"/>
                  <p:cNvGrpSpPr>
                    <a:grpSpLocks/>
                  </p:cNvGrpSpPr>
                  <p:nvPr/>
                </p:nvGrpSpPr>
                <p:grpSpPr bwMode="auto">
                  <a:xfrm>
                    <a:off x="2893" y="2073"/>
                    <a:ext cx="405" cy="2219"/>
                    <a:chOff x="2819" y="2101"/>
                    <a:chExt cx="405" cy="2219"/>
                  </a:xfrm>
                </p:grpSpPr>
                <p:sp>
                  <p:nvSpPr>
                    <p:cNvPr id="71" name="Freeform 105"/>
                    <p:cNvSpPr>
                      <a:spLocks/>
                    </p:cNvSpPr>
                    <p:nvPr/>
                  </p:nvSpPr>
                  <p:spPr bwMode="hidden">
                    <a:xfrm rot="4898956">
                      <a:off x="2206" y="2711"/>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l-GR"/>
                    </a:p>
                  </p:txBody>
                </p:sp>
                <p:sp>
                  <p:nvSpPr>
                    <p:cNvPr id="72" name="Freeform 106"/>
                    <p:cNvSpPr>
                      <a:spLocks/>
                    </p:cNvSpPr>
                    <p:nvPr/>
                  </p:nvSpPr>
                  <p:spPr bwMode="hidden">
                    <a:xfrm rot="4898956">
                      <a:off x="2634" y="3734"/>
                      <a:ext cx="790" cy="38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l-GR"/>
                    </a:p>
                  </p:txBody>
                </p:sp>
              </p:grpSp>
              <p:grpSp>
                <p:nvGrpSpPr>
                  <p:cNvPr id="68" name="Group 107"/>
                  <p:cNvGrpSpPr>
                    <a:grpSpLocks/>
                  </p:cNvGrpSpPr>
                  <p:nvPr/>
                </p:nvGrpSpPr>
                <p:grpSpPr bwMode="auto">
                  <a:xfrm>
                    <a:off x="2372" y="2107"/>
                    <a:ext cx="426" cy="2185"/>
                    <a:chOff x="2287" y="2135"/>
                    <a:chExt cx="426" cy="2185"/>
                  </a:xfrm>
                </p:grpSpPr>
                <p:sp>
                  <p:nvSpPr>
                    <p:cNvPr id="69" name="Freeform 108"/>
                    <p:cNvSpPr>
                      <a:spLocks/>
                    </p:cNvSpPr>
                    <p:nvPr/>
                  </p:nvSpPr>
                  <p:spPr bwMode="hidden">
                    <a:xfrm rot="5755659">
                      <a:off x="1903" y="2759"/>
                      <a:ext cx="1437" cy="18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pPr>
                        <a:defRPr/>
                      </a:pPr>
                      <a:endParaRPr lang="el-GR"/>
                    </a:p>
                  </p:txBody>
                </p:sp>
                <p:sp>
                  <p:nvSpPr>
                    <p:cNvPr id="70" name="Freeform 109"/>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l-GR"/>
                    </a:p>
                  </p:txBody>
                </p:sp>
              </p:grpSp>
            </p:grpSp>
          </p:grpSp>
          <p:grpSp>
            <p:nvGrpSpPr>
              <p:cNvPr id="23" name="Group 110"/>
              <p:cNvGrpSpPr>
                <a:grpSpLocks/>
              </p:cNvGrpSpPr>
              <p:nvPr/>
            </p:nvGrpSpPr>
            <p:grpSpPr bwMode="auto">
              <a:xfrm>
                <a:off x="74" y="313"/>
                <a:ext cx="5459" cy="3667"/>
                <a:chOff x="74" y="313"/>
                <a:chExt cx="5459" cy="3667"/>
              </a:xfrm>
            </p:grpSpPr>
            <p:grpSp>
              <p:nvGrpSpPr>
                <p:cNvPr id="24" name="Group 111"/>
                <p:cNvGrpSpPr>
                  <a:grpSpLocks/>
                </p:cNvGrpSpPr>
                <p:nvPr/>
              </p:nvGrpSpPr>
              <p:grpSpPr bwMode="auto">
                <a:xfrm>
                  <a:off x="74" y="313"/>
                  <a:ext cx="5459" cy="3667"/>
                  <a:chOff x="74" y="313"/>
                  <a:chExt cx="5459" cy="3667"/>
                </a:xfrm>
              </p:grpSpPr>
              <p:sp>
                <p:nvSpPr>
                  <p:cNvPr id="26" name="Arc 112"/>
                  <p:cNvSpPr>
                    <a:spLocks/>
                  </p:cNvSpPr>
                  <p:nvPr/>
                </p:nvSpPr>
                <p:spPr bwMode="hidden">
                  <a:xfrm flipV="1">
                    <a:off x="2964" y="456"/>
                    <a:ext cx="2569" cy="2047"/>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pPr>
                      <a:defRPr/>
                    </a:pPr>
                    <a:endParaRPr lang="el-GR"/>
                  </a:p>
                </p:txBody>
              </p:sp>
              <p:sp>
                <p:nvSpPr>
                  <p:cNvPr id="27" name="Arc 113"/>
                  <p:cNvSpPr>
                    <a:spLocks/>
                  </p:cNvSpPr>
                  <p:nvPr/>
                </p:nvSpPr>
                <p:spPr bwMode="hidden">
                  <a:xfrm flipH="1">
                    <a:off x="385" y="1601"/>
                    <a:ext cx="2019" cy="237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pPr>
                      <a:defRPr/>
                    </a:pPr>
                    <a:endParaRPr lang="el-GR"/>
                  </a:p>
                </p:txBody>
              </p:sp>
              <p:sp>
                <p:nvSpPr>
                  <p:cNvPr id="28" name="Arc 114"/>
                  <p:cNvSpPr>
                    <a:spLocks/>
                  </p:cNvSpPr>
                  <p:nvPr/>
                </p:nvSpPr>
                <p:spPr bwMode="hidden">
                  <a:xfrm>
                    <a:off x="3027" y="1181"/>
                    <a:ext cx="1427" cy="2380"/>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a:defRPr/>
                    </a:pPr>
                    <a:endParaRPr lang="el-GR"/>
                  </a:p>
                </p:txBody>
              </p:sp>
              <p:sp>
                <p:nvSpPr>
                  <p:cNvPr id="29" name="Arc 115"/>
                  <p:cNvSpPr>
                    <a:spLocks/>
                  </p:cNvSpPr>
                  <p:nvPr/>
                </p:nvSpPr>
                <p:spPr bwMode="hidden">
                  <a:xfrm flipH="1">
                    <a:off x="71" y="812"/>
                    <a:ext cx="2543" cy="2380"/>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pPr>
                      <a:defRPr/>
                    </a:pPr>
                    <a:endParaRPr lang="el-GR"/>
                  </a:p>
                </p:txBody>
              </p:sp>
              <p:sp>
                <p:nvSpPr>
                  <p:cNvPr id="30" name="Arc 116"/>
                  <p:cNvSpPr>
                    <a:spLocks/>
                  </p:cNvSpPr>
                  <p:nvPr/>
                </p:nvSpPr>
                <p:spPr bwMode="hidden">
                  <a:xfrm flipH="1">
                    <a:off x="789" y="313"/>
                    <a:ext cx="1851" cy="2304"/>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pPr>
                      <a:defRPr/>
                    </a:pPr>
                    <a:endParaRPr lang="el-GR"/>
                  </a:p>
                </p:txBody>
              </p:sp>
              <p:sp>
                <p:nvSpPr>
                  <p:cNvPr id="31" name="Arc 117"/>
                  <p:cNvSpPr>
                    <a:spLocks/>
                  </p:cNvSpPr>
                  <p:nvPr/>
                </p:nvSpPr>
                <p:spPr bwMode="hidden">
                  <a:xfrm>
                    <a:off x="2763" y="1281"/>
                    <a:ext cx="762" cy="23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pPr>
                      <a:defRPr/>
                    </a:pPr>
                    <a:endParaRPr lang="el-GR"/>
                  </a:p>
                </p:txBody>
              </p:sp>
              <p:sp>
                <p:nvSpPr>
                  <p:cNvPr id="32" name="Freeform 118"/>
                  <p:cNvSpPr>
                    <a:spLocks/>
                  </p:cNvSpPr>
                  <p:nvPr/>
                </p:nvSpPr>
                <p:spPr bwMode="hidden">
                  <a:xfrm flipH="1">
                    <a:off x="1798" y="438"/>
                    <a:ext cx="417"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l-GR"/>
                  </a:p>
                </p:txBody>
              </p:sp>
            </p:grpSp>
            <p:sp>
              <p:nvSpPr>
                <p:cNvPr id="25" name="Freeform 119"/>
                <p:cNvSpPr>
                  <a:spLocks/>
                </p:cNvSpPr>
                <p:nvPr/>
              </p:nvSpPr>
              <p:spPr bwMode="hidden">
                <a:xfrm rot="20253369">
                  <a:off x="3278" y="1529"/>
                  <a:ext cx="444"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l-GR"/>
                </a:p>
              </p:txBody>
            </p:sp>
          </p:grpSp>
        </p:grpSp>
        <p:grpSp>
          <p:nvGrpSpPr>
            <p:cNvPr id="7" name="Group 120"/>
            <p:cNvGrpSpPr>
              <a:grpSpLocks/>
            </p:cNvGrpSpPr>
            <p:nvPr/>
          </p:nvGrpSpPr>
          <p:grpSpPr bwMode="auto">
            <a:xfrm>
              <a:off x="1476" y="450"/>
              <a:ext cx="4040" cy="2966"/>
              <a:chOff x="210" y="337"/>
              <a:chExt cx="5198" cy="3818"/>
            </a:xfrm>
          </p:grpSpPr>
          <p:sp>
            <p:nvSpPr>
              <p:cNvPr id="8" name="Freeform 121"/>
              <p:cNvSpPr>
                <a:spLocks/>
              </p:cNvSpPr>
              <p:nvPr/>
            </p:nvSpPr>
            <p:spPr bwMode="hidden">
              <a:xfrm flipH="1">
                <a:off x="1934" y="2382"/>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l-GR"/>
              </a:p>
            </p:txBody>
          </p:sp>
          <p:sp>
            <p:nvSpPr>
              <p:cNvPr id="9" name="Arc 122"/>
              <p:cNvSpPr>
                <a:spLocks/>
              </p:cNvSpPr>
              <p:nvPr/>
            </p:nvSpPr>
            <p:spPr bwMode="hidden">
              <a:xfrm flipH="1">
                <a:off x="1054" y="1851"/>
                <a:ext cx="2122" cy="2304"/>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pPr>
                  <a:defRPr/>
                </a:pPr>
                <a:endParaRPr lang="el-GR"/>
              </a:p>
            </p:txBody>
          </p:sp>
          <p:sp>
            <p:nvSpPr>
              <p:cNvPr id="10" name="Arc 123"/>
              <p:cNvSpPr>
                <a:spLocks/>
              </p:cNvSpPr>
              <p:nvPr/>
            </p:nvSpPr>
            <p:spPr bwMode="hidden">
              <a:xfrm flipH="1">
                <a:off x="1266" y="1480"/>
                <a:ext cx="1244" cy="237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pPr>
                  <a:defRPr/>
                </a:pPr>
                <a:endParaRPr lang="el-GR"/>
              </a:p>
            </p:txBody>
          </p:sp>
          <p:sp>
            <p:nvSpPr>
              <p:cNvPr id="11" name="Arc 124"/>
              <p:cNvSpPr>
                <a:spLocks/>
              </p:cNvSpPr>
              <p:nvPr/>
            </p:nvSpPr>
            <p:spPr bwMode="hidden">
              <a:xfrm flipH="1">
                <a:off x="210" y="1169"/>
                <a:ext cx="2376" cy="237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pPr>
                  <a:defRPr/>
                </a:pPr>
                <a:endParaRPr lang="el-GR"/>
              </a:p>
            </p:txBody>
          </p:sp>
          <p:sp>
            <p:nvSpPr>
              <p:cNvPr id="12" name="Arc 125"/>
              <p:cNvSpPr>
                <a:spLocks/>
              </p:cNvSpPr>
              <p:nvPr/>
            </p:nvSpPr>
            <p:spPr bwMode="hidden">
              <a:xfrm>
                <a:off x="2840" y="1503"/>
                <a:ext cx="381"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a:defRPr/>
                </a:pPr>
                <a:endParaRPr lang="el-GR"/>
              </a:p>
            </p:txBody>
          </p:sp>
          <p:sp>
            <p:nvSpPr>
              <p:cNvPr id="13" name="Arc 126"/>
              <p:cNvSpPr>
                <a:spLocks/>
              </p:cNvSpPr>
              <p:nvPr/>
            </p:nvSpPr>
            <p:spPr bwMode="hidden">
              <a:xfrm>
                <a:off x="2940" y="1492"/>
                <a:ext cx="1004"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pPr>
                  <a:defRPr/>
                </a:pPr>
                <a:endParaRPr lang="el-GR"/>
              </a:p>
            </p:txBody>
          </p:sp>
          <p:sp>
            <p:nvSpPr>
              <p:cNvPr id="14" name="Freeform 127"/>
              <p:cNvSpPr>
                <a:spLocks/>
              </p:cNvSpPr>
              <p:nvPr/>
            </p:nvSpPr>
            <p:spPr bwMode="hidden">
              <a:xfrm>
                <a:off x="3300" y="2635"/>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l-GR"/>
              </a:p>
            </p:txBody>
          </p:sp>
          <p:sp>
            <p:nvSpPr>
              <p:cNvPr id="15" name="Freeform 128"/>
              <p:cNvSpPr>
                <a:spLocks/>
              </p:cNvSpPr>
              <p:nvPr/>
            </p:nvSpPr>
            <p:spPr bwMode="hidden">
              <a:xfrm rot="19660755" flipV="1">
                <a:off x="2547" y="2149"/>
                <a:ext cx="441" cy="83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l-GR"/>
              </a:p>
            </p:txBody>
          </p:sp>
          <p:sp>
            <p:nvSpPr>
              <p:cNvPr id="16" name="Freeform 129"/>
              <p:cNvSpPr>
                <a:spLocks/>
              </p:cNvSpPr>
              <p:nvPr/>
            </p:nvSpPr>
            <p:spPr bwMode="hidden">
              <a:xfrm flipH="1">
                <a:off x="489" y="2503"/>
                <a:ext cx="1085"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l-GR"/>
              </a:p>
            </p:txBody>
          </p:sp>
          <p:sp>
            <p:nvSpPr>
              <p:cNvPr id="17" name="Freeform 130"/>
              <p:cNvSpPr>
                <a:spLocks/>
              </p:cNvSpPr>
              <p:nvPr/>
            </p:nvSpPr>
            <p:spPr bwMode="hidden">
              <a:xfrm flipH="1">
                <a:off x="1000" y="893"/>
                <a:ext cx="696"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l-GR"/>
              </a:p>
            </p:txBody>
          </p:sp>
          <p:sp>
            <p:nvSpPr>
              <p:cNvPr id="18" name="Freeform 131"/>
              <p:cNvSpPr>
                <a:spLocks/>
              </p:cNvSpPr>
              <p:nvPr/>
            </p:nvSpPr>
            <p:spPr bwMode="hidden">
              <a:xfrm>
                <a:off x="4401" y="2279"/>
                <a:ext cx="1007" cy="160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l-GR"/>
              </a:p>
            </p:txBody>
          </p:sp>
          <p:sp>
            <p:nvSpPr>
              <p:cNvPr id="19" name="Freeform 132"/>
              <p:cNvSpPr>
                <a:spLocks/>
              </p:cNvSpPr>
              <p:nvPr/>
            </p:nvSpPr>
            <p:spPr bwMode="hidden">
              <a:xfrm>
                <a:off x="3878" y="1470"/>
                <a:ext cx="1518" cy="106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l-GR"/>
              </a:p>
            </p:txBody>
          </p:sp>
          <p:sp>
            <p:nvSpPr>
              <p:cNvPr id="20" name="Freeform 133"/>
              <p:cNvSpPr>
                <a:spLocks/>
              </p:cNvSpPr>
              <p:nvPr/>
            </p:nvSpPr>
            <p:spPr bwMode="hidden">
              <a:xfrm>
                <a:off x="3934" y="337"/>
                <a:ext cx="664" cy="143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l-GR"/>
              </a:p>
            </p:txBody>
          </p:sp>
          <p:sp>
            <p:nvSpPr>
              <p:cNvPr id="21" name="Freeform 134"/>
              <p:cNvSpPr>
                <a:spLocks/>
              </p:cNvSpPr>
              <p:nvPr/>
            </p:nvSpPr>
            <p:spPr bwMode="hidden">
              <a:xfrm rot="1346631" flipH="1">
                <a:off x="1702" y="1506"/>
                <a:ext cx="440"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l-GR"/>
              </a:p>
            </p:txBody>
          </p:sp>
        </p:grpSp>
      </p:grpSp>
      <p:sp>
        <p:nvSpPr>
          <p:cNvPr id="8327" name="Rectangle 135"/>
          <p:cNvSpPr>
            <a:spLocks noGrp="1" noChangeArrowheads="1"/>
          </p:cNvSpPr>
          <p:nvPr>
            <p:ph type="ctrTitle" sz="quarter"/>
          </p:nvPr>
        </p:nvSpPr>
        <p:spPr>
          <a:xfrm>
            <a:off x="685800" y="1827213"/>
            <a:ext cx="7772400" cy="1627187"/>
          </a:xfrm>
        </p:spPr>
        <p:txBody>
          <a:bodyPr/>
          <a:lstStyle>
            <a:lvl1pPr>
              <a:defRPr/>
            </a:lvl1pPr>
          </a:lstStyle>
          <a:p>
            <a:r>
              <a:rPr lang="el-GR"/>
              <a:t>Κάντε κλικ για να επεξεργαστείτε τον τίτλο</a:t>
            </a:r>
          </a:p>
        </p:txBody>
      </p:sp>
      <p:sp>
        <p:nvSpPr>
          <p:cNvPr id="8328"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l-GR"/>
              <a:t>Κάντε κλικ για να επεξεργαστείτε τον υπότιτλο του υποδείγματος</a:t>
            </a:r>
          </a:p>
        </p:txBody>
      </p:sp>
      <p:sp>
        <p:nvSpPr>
          <p:cNvPr id="137" name="Rectangle 137"/>
          <p:cNvSpPr>
            <a:spLocks noGrp="1" noChangeArrowheads="1"/>
          </p:cNvSpPr>
          <p:nvPr>
            <p:ph type="dt" sz="quarter" idx="10"/>
          </p:nvPr>
        </p:nvSpPr>
        <p:spPr/>
        <p:txBody>
          <a:bodyPr/>
          <a:lstStyle>
            <a:lvl1pPr>
              <a:defRPr/>
            </a:lvl1pPr>
          </a:lstStyle>
          <a:p>
            <a:pPr>
              <a:defRPr/>
            </a:pPr>
            <a:endParaRPr lang="el-GR"/>
          </a:p>
        </p:txBody>
      </p:sp>
      <p:sp>
        <p:nvSpPr>
          <p:cNvPr id="138" name="Rectangle 138"/>
          <p:cNvSpPr>
            <a:spLocks noGrp="1" noChangeArrowheads="1"/>
          </p:cNvSpPr>
          <p:nvPr>
            <p:ph type="ftr" sz="quarter" idx="11"/>
          </p:nvPr>
        </p:nvSpPr>
        <p:spPr/>
        <p:txBody>
          <a:bodyPr/>
          <a:lstStyle>
            <a:lvl1pPr>
              <a:defRPr/>
            </a:lvl1pPr>
          </a:lstStyle>
          <a:p>
            <a:pPr>
              <a:defRPr/>
            </a:pPr>
            <a:endParaRPr lang="el-GR"/>
          </a:p>
        </p:txBody>
      </p:sp>
      <p:sp>
        <p:nvSpPr>
          <p:cNvPr id="139" name="Rectangle 139"/>
          <p:cNvSpPr>
            <a:spLocks noGrp="1" noChangeArrowheads="1"/>
          </p:cNvSpPr>
          <p:nvPr>
            <p:ph type="sldNum" sz="quarter" idx="12"/>
          </p:nvPr>
        </p:nvSpPr>
        <p:spPr/>
        <p:txBody>
          <a:bodyPr/>
          <a:lstStyle>
            <a:lvl1pPr>
              <a:defRPr/>
            </a:lvl1pPr>
          </a:lstStyle>
          <a:p>
            <a:pPr>
              <a:defRPr/>
            </a:pPr>
            <a:fld id="{FABFB566-DC90-44AC-A98D-95F8D00743BB}"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39"/>
          <p:cNvSpPr>
            <a:spLocks noGrp="1" noChangeArrowheads="1"/>
          </p:cNvSpPr>
          <p:nvPr>
            <p:ph type="dt" sz="half" idx="10"/>
          </p:nvPr>
        </p:nvSpPr>
        <p:spPr>
          <a:ln/>
        </p:spPr>
        <p:txBody>
          <a:bodyPr/>
          <a:lstStyle>
            <a:lvl1pPr>
              <a:defRPr/>
            </a:lvl1pPr>
          </a:lstStyle>
          <a:p>
            <a:pPr>
              <a:defRPr/>
            </a:pPr>
            <a:endParaRPr lang="el-GR"/>
          </a:p>
        </p:txBody>
      </p:sp>
      <p:sp>
        <p:nvSpPr>
          <p:cNvPr id="5" name="Rectangle 140"/>
          <p:cNvSpPr>
            <a:spLocks noGrp="1" noChangeArrowheads="1"/>
          </p:cNvSpPr>
          <p:nvPr>
            <p:ph type="ftr" sz="quarter" idx="11"/>
          </p:nvPr>
        </p:nvSpPr>
        <p:spPr>
          <a:ln/>
        </p:spPr>
        <p:txBody>
          <a:bodyPr/>
          <a:lstStyle>
            <a:lvl1pPr>
              <a:defRPr/>
            </a:lvl1pPr>
          </a:lstStyle>
          <a:p>
            <a:pPr>
              <a:defRPr/>
            </a:pPr>
            <a:endParaRPr lang="el-GR"/>
          </a:p>
        </p:txBody>
      </p:sp>
      <p:sp>
        <p:nvSpPr>
          <p:cNvPr id="6" name="Rectangle 141"/>
          <p:cNvSpPr>
            <a:spLocks noGrp="1" noChangeArrowheads="1"/>
          </p:cNvSpPr>
          <p:nvPr>
            <p:ph type="sldNum" sz="quarter" idx="12"/>
          </p:nvPr>
        </p:nvSpPr>
        <p:spPr>
          <a:ln/>
        </p:spPr>
        <p:txBody>
          <a:bodyPr/>
          <a:lstStyle>
            <a:lvl1pPr>
              <a:defRPr/>
            </a:lvl1pPr>
          </a:lstStyle>
          <a:p>
            <a:pPr>
              <a:defRPr/>
            </a:pPr>
            <a:fld id="{54222DB6-E9BF-4A71-9E02-F0A4EF4C45B3}"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15100" y="301625"/>
            <a:ext cx="1943100" cy="579437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685800" y="301625"/>
            <a:ext cx="5676900" cy="579437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39"/>
          <p:cNvSpPr>
            <a:spLocks noGrp="1" noChangeArrowheads="1"/>
          </p:cNvSpPr>
          <p:nvPr>
            <p:ph type="dt" sz="half" idx="10"/>
          </p:nvPr>
        </p:nvSpPr>
        <p:spPr>
          <a:ln/>
        </p:spPr>
        <p:txBody>
          <a:bodyPr/>
          <a:lstStyle>
            <a:lvl1pPr>
              <a:defRPr/>
            </a:lvl1pPr>
          </a:lstStyle>
          <a:p>
            <a:pPr>
              <a:defRPr/>
            </a:pPr>
            <a:endParaRPr lang="el-GR"/>
          </a:p>
        </p:txBody>
      </p:sp>
      <p:sp>
        <p:nvSpPr>
          <p:cNvPr id="5" name="Rectangle 140"/>
          <p:cNvSpPr>
            <a:spLocks noGrp="1" noChangeArrowheads="1"/>
          </p:cNvSpPr>
          <p:nvPr>
            <p:ph type="ftr" sz="quarter" idx="11"/>
          </p:nvPr>
        </p:nvSpPr>
        <p:spPr>
          <a:ln/>
        </p:spPr>
        <p:txBody>
          <a:bodyPr/>
          <a:lstStyle>
            <a:lvl1pPr>
              <a:defRPr/>
            </a:lvl1pPr>
          </a:lstStyle>
          <a:p>
            <a:pPr>
              <a:defRPr/>
            </a:pPr>
            <a:endParaRPr lang="el-GR"/>
          </a:p>
        </p:txBody>
      </p:sp>
      <p:sp>
        <p:nvSpPr>
          <p:cNvPr id="6" name="Rectangle 141"/>
          <p:cNvSpPr>
            <a:spLocks noGrp="1" noChangeArrowheads="1"/>
          </p:cNvSpPr>
          <p:nvPr>
            <p:ph type="sldNum" sz="quarter" idx="12"/>
          </p:nvPr>
        </p:nvSpPr>
        <p:spPr>
          <a:ln/>
        </p:spPr>
        <p:txBody>
          <a:bodyPr/>
          <a:lstStyle>
            <a:lvl1pPr>
              <a:defRPr/>
            </a:lvl1pPr>
          </a:lstStyle>
          <a:p>
            <a:pPr>
              <a:defRPr/>
            </a:pPr>
            <a:fld id="{3012C829-9B77-4280-882D-88C0DCA42047}"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39"/>
          <p:cNvSpPr>
            <a:spLocks noGrp="1" noChangeArrowheads="1"/>
          </p:cNvSpPr>
          <p:nvPr>
            <p:ph type="dt" sz="half" idx="10"/>
          </p:nvPr>
        </p:nvSpPr>
        <p:spPr>
          <a:ln/>
        </p:spPr>
        <p:txBody>
          <a:bodyPr/>
          <a:lstStyle>
            <a:lvl1pPr>
              <a:defRPr/>
            </a:lvl1pPr>
          </a:lstStyle>
          <a:p>
            <a:pPr>
              <a:defRPr/>
            </a:pPr>
            <a:endParaRPr lang="el-GR"/>
          </a:p>
        </p:txBody>
      </p:sp>
      <p:sp>
        <p:nvSpPr>
          <p:cNvPr id="5" name="Rectangle 140"/>
          <p:cNvSpPr>
            <a:spLocks noGrp="1" noChangeArrowheads="1"/>
          </p:cNvSpPr>
          <p:nvPr>
            <p:ph type="ftr" sz="quarter" idx="11"/>
          </p:nvPr>
        </p:nvSpPr>
        <p:spPr>
          <a:ln/>
        </p:spPr>
        <p:txBody>
          <a:bodyPr/>
          <a:lstStyle>
            <a:lvl1pPr>
              <a:defRPr/>
            </a:lvl1pPr>
          </a:lstStyle>
          <a:p>
            <a:pPr>
              <a:defRPr/>
            </a:pPr>
            <a:endParaRPr lang="el-GR"/>
          </a:p>
        </p:txBody>
      </p:sp>
      <p:sp>
        <p:nvSpPr>
          <p:cNvPr id="6" name="Rectangle 141"/>
          <p:cNvSpPr>
            <a:spLocks noGrp="1" noChangeArrowheads="1"/>
          </p:cNvSpPr>
          <p:nvPr>
            <p:ph type="sldNum" sz="quarter" idx="12"/>
          </p:nvPr>
        </p:nvSpPr>
        <p:spPr>
          <a:ln/>
        </p:spPr>
        <p:txBody>
          <a:bodyPr/>
          <a:lstStyle>
            <a:lvl1pPr>
              <a:defRPr/>
            </a:lvl1pPr>
          </a:lstStyle>
          <a:p>
            <a:pPr>
              <a:defRPr/>
            </a:pPr>
            <a:fld id="{947C7496-B279-4543-AE5E-40E0AC68CEE8}"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39"/>
          <p:cNvSpPr>
            <a:spLocks noGrp="1" noChangeArrowheads="1"/>
          </p:cNvSpPr>
          <p:nvPr>
            <p:ph type="dt" sz="half" idx="10"/>
          </p:nvPr>
        </p:nvSpPr>
        <p:spPr>
          <a:ln/>
        </p:spPr>
        <p:txBody>
          <a:bodyPr/>
          <a:lstStyle>
            <a:lvl1pPr>
              <a:defRPr/>
            </a:lvl1pPr>
          </a:lstStyle>
          <a:p>
            <a:pPr>
              <a:defRPr/>
            </a:pPr>
            <a:endParaRPr lang="el-GR"/>
          </a:p>
        </p:txBody>
      </p:sp>
      <p:sp>
        <p:nvSpPr>
          <p:cNvPr id="5" name="Rectangle 140"/>
          <p:cNvSpPr>
            <a:spLocks noGrp="1" noChangeArrowheads="1"/>
          </p:cNvSpPr>
          <p:nvPr>
            <p:ph type="ftr" sz="quarter" idx="11"/>
          </p:nvPr>
        </p:nvSpPr>
        <p:spPr>
          <a:ln/>
        </p:spPr>
        <p:txBody>
          <a:bodyPr/>
          <a:lstStyle>
            <a:lvl1pPr>
              <a:defRPr/>
            </a:lvl1pPr>
          </a:lstStyle>
          <a:p>
            <a:pPr>
              <a:defRPr/>
            </a:pPr>
            <a:endParaRPr lang="el-GR"/>
          </a:p>
        </p:txBody>
      </p:sp>
      <p:sp>
        <p:nvSpPr>
          <p:cNvPr id="6" name="Rectangle 141"/>
          <p:cNvSpPr>
            <a:spLocks noGrp="1" noChangeArrowheads="1"/>
          </p:cNvSpPr>
          <p:nvPr>
            <p:ph type="sldNum" sz="quarter" idx="12"/>
          </p:nvPr>
        </p:nvSpPr>
        <p:spPr>
          <a:ln/>
        </p:spPr>
        <p:txBody>
          <a:bodyPr/>
          <a:lstStyle>
            <a:lvl1pPr>
              <a:defRPr/>
            </a:lvl1pPr>
          </a:lstStyle>
          <a:p>
            <a:pPr>
              <a:defRPr/>
            </a:pPr>
            <a:fld id="{416D4632-48E6-4FC0-BD8D-91E9604E9F00}"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39"/>
          <p:cNvSpPr>
            <a:spLocks noGrp="1" noChangeArrowheads="1"/>
          </p:cNvSpPr>
          <p:nvPr>
            <p:ph type="dt" sz="half" idx="10"/>
          </p:nvPr>
        </p:nvSpPr>
        <p:spPr>
          <a:ln/>
        </p:spPr>
        <p:txBody>
          <a:bodyPr/>
          <a:lstStyle>
            <a:lvl1pPr>
              <a:defRPr/>
            </a:lvl1pPr>
          </a:lstStyle>
          <a:p>
            <a:pPr>
              <a:defRPr/>
            </a:pPr>
            <a:endParaRPr lang="el-GR"/>
          </a:p>
        </p:txBody>
      </p:sp>
      <p:sp>
        <p:nvSpPr>
          <p:cNvPr id="6" name="Rectangle 140"/>
          <p:cNvSpPr>
            <a:spLocks noGrp="1" noChangeArrowheads="1"/>
          </p:cNvSpPr>
          <p:nvPr>
            <p:ph type="ftr" sz="quarter" idx="11"/>
          </p:nvPr>
        </p:nvSpPr>
        <p:spPr>
          <a:ln/>
        </p:spPr>
        <p:txBody>
          <a:bodyPr/>
          <a:lstStyle>
            <a:lvl1pPr>
              <a:defRPr/>
            </a:lvl1pPr>
          </a:lstStyle>
          <a:p>
            <a:pPr>
              <a:defRPr/>
            </a:pPr>
            <a:endParaRPr lang="el-GR"/>
          </a:p>
        </p:txBody>
      </p:sp>
      <p:sp>
        <p:nvSpPr>
          <p:cNvPr id="7" name="Rectangle 141"/>
          <p:cNvSpPr>
            <a:spLocks noGrp="1" noChangeArrowheads="1"/>
          </p:cNvSpPr>
          <p:nvPr>
            <p:ph type="sldNum" sz="quarter" idx="12"/>
          </p:nvPr>
        </p:nvSpPr>
        <p:spPr>
          <a:ln/>
        </p:spPr>
        <p:txBody>
          <a:bodyPr/>
          <a:lstStyle>
            <a:lvl1pPr>
              <a:defRPr/>
            </a:lvl1pPr>
          </a:lstStyle>
          <a:p>
            <a:pPr>
              <a:defRPr/>
            </a:pPr>
            <a:fld id="{BD3E51EC-66D3-474D-B081-8414E29A3F5F}"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39"/>
          <p:cNvSpPr>
            <a:spLocks noGrp="1" noChangeArrowheads="1"/>
          </p:cNvSpPr>
          <p:nvPr>
            <p:ph type="dt" sz="half" idx="10"/>
          </p:nvPr>
        </p:nvSpPr>
        <p:spPr>
          <a:ln/>
        </p:spPr>
        <p:txBody>
          <a:bodyPr/>
          <a:lstStyle>
            <a:lvl1pPr>
              <a:defRPr/>
            </a:lvl1pPr>
          </a:lstStyle>
          <a:p>
            <a:pPr>
              <a:defRPr/>
            </a:pPr>
            <a:endParaRPr lang="el-GR"/>
          </a:p>
        </p:txBody>
      </p:sp>
      <p:sp>
        <p:nvSpPr>
          <p:cNvPr id="8" name="Rectangle 140"/>
          <p:cNvSpPr>
            <a:spLocks noGrp="1" noChangeArrowheads="1"/>
          </p:cNvSpPr>
          <p:nvPr>
            <p:ph type="ftr" sz="quarter" idx="11"/>
          </p:nvPr>
        </p:nvSpPr>
        <p:spPr>
          <a:ln/>
        </p:spPr>
        <p:txBody>
          <a:bodyPr/>
          <a:lstStyle>
            <a:lvl1pPr>
              <a:defRPr/>
            </a:lvl1pPr>
          </a:lstStyle>
          <a:p>
            <a:pPr>
              <a:defRPr/>
            </a:pPr>
            <a:endParaRPr lang="el-GR"/>
          </a:p>
        </p:txBody>
      </p:sp>
      <p:sp>
        <p:nvSpPr>
          <p:cNvPr id="9" name="Rectangle 141"/>
          <p:cNvSpPr>
            <a:spLocks noGrp="1" noChangeArrowheads="1"/>
          </p:cNvSpPr>
          <p:nvPr>
            <p:ph type="sldNum" sz="quarter" idx="12"/>
          </p:nvPr>
        </p:nvSpPr>
        <p:spPr>
          <a:ln/>
        </p:spPr>
        <p:txBody>
          <a:bodyPr/>
          <a:lstStyle>
            <a:lvl1pPr>
              <a:defRPr/>
            </a:lvl1pPr>
          </a:lstStyle>
          <a:p>
            <a:pPr>
              <a:defRPr/>
            </a:pPr>
            <a:fld id="{80BCE74B-486F-44B3-99F2-3A70C5E2BD1B}"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39"/>
          <p:cNvSpPr>
            <a:spLocks noGrp="1" noChangeArrowheads="1"/>
          </p:cNvSpPr>
          <p:nvPr>
            <p:ph type="dt" sz="half" idx="10"/>
          </p:nvPr>
        </p:nvSpPr>
        <p:spPr>
          <a:ln/>
        </p:spPr>
        <p:txBody>
          <a:bodyPr/>
          <a:lstStyle>
            <a:lvl1pPr>
              <a:defRPr/>
            </a:lvl1pPr>
          </a:lstStyle>
          <a:p>
            <a:pPr>
              <a:defRPr/>
            </a:pPr>
            <a:endParaRPr lang="el-GR"/>
          </a:p>
        </p:txBody>
      </p:sp>
      <p:sp>
        <p:nvSpPr>
          <p:cNvPr id="4" name="Rectangle 140"/>
          <p:cNvSpPr>
            <a:spLocks noGrp="1" noChangeArrowheads="1"/>
          </p:cNvSpPr>
          <p:nvPr>
            <p:ph type="ftr" sz="quarter" idx="11"/>
          </p:nvPr>
        </p:nvSpPr>
        <p:spPr>
          <a:ln/>
        </p:spPr>
        <p:txBody>
          <a:bodyPr/>
          <a:lstStyle>
            <a:lvl1pPr>
              <a:defRPr/>
            </a:lvl1pPr>
          </a:lstStyle>
          <a:p>
            <a:pPr>
              <a:defRPr/>
            </a:pPr>
            <a:endParaRPr lang="el-GR"/>
          </a:p>
        </p:txBody>
      </p:sp>
      <p:sp>
        <p:nvSpPr>
          <p:cNvPr id="5" name="Rectangle 141"/>
          <p:cNvSpPr>
            <a:spLocks noGrp="1" noChangeArrowheads="1"/>
          </p:cNvSpPr>
          <p:nvPr>
            <p:ph type="sldNum" sz="quarter" idx="12"/>
          </p:nvPr>
        </p:nvSpPr>
        <p:spPr>
          <a:ln/>
        </p:spPr>
        <p:txBody>
          <a:bodyPr/>
          <a:lstStyle>
            <a:lvl1pPr>
              <a:defRPr/>
            </a:lvl1pPr>
          </a:lstStyle>
          <a:p>
            <a:pPr>
              <a:defRPr/>
            </a:pPr>
            <a:fld id="{3A431DC1-A200-4AB7-B063-652E04C0B988}"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39"/>
          <p:cNvSpPr>
            <a:spLocks noGrp="1" noChangeArrowheads="1"/>
          </p:cNvSpPr>
          <p:nvPr>
            <p:ph type="dt" sz="half" idx="10"/>
          </p:nvPr>
        </p:nvSpPr>
        <p:spPr>
          <a:ln/>
        </p:spPr>
        <p:txBody>
          <a:bodyPr/>
          <a:lstStyle>
            <a:lvl1pPr>
              <a:defRPr/>
            </a:lvl1pPr>
          </a:lstStyle>
          <a:p>
            <a:pPr>
              <a:defRPr/>
            </a:pPr>
            <a:endParaRPr lang="el-GR"/>
          </a:p>
        </p:txBody>
      </p:sp>
      <p:sp>
        <p:nvSpPr>
          <p:cNvPr id="3" name="Rectangle 140"/>
          <p:cNvSpPr>
            <a:spLocks noGrp="1" noChangeArrowheads="1"/>
          </p:cNvSpPr>
          <p:nvPr>
            <p:ph type="ftr" sz="quarter" idx="11"/>
          </p:nvPr>
        </p:nvSpPr>
        <p:spPr>
          <a:ln/>
        </p:spPr>
        <p:txBody>
          <a:bodyPr/>
          <a:lstStyle>
            <a:lvl1pPr>
              <a:defRPr/>
            </a:lvl1pPr>
          </a:lstStyle>
          <a:p>
            <a:pPr>
              <a:defRPr/>
            </a:pPr>
            <a:endParaRPr lang="el-GR"/>
          </a:p>
        </p:txBody>
      </p:sp>
      <p:sp>
        <p:nvSpPr>
          <p:cNvPr id="4" name="Rectangle 141"/>
          <p:cNvSpPr>
            <a:spLocks noGrp="1" noChangeArrowheads="1"/>
          </p:cNvSpPr>
          <p:nvPr>
            <p:ph type="sldNum" sz="quarter" idx="12"/>
          </p:nvPr>
        </p:nvSpPr>
        <p:spPr>
          <a:ln/>
        </p:spPr>
        <p:txBody>
          <a:bodyPr/>
          <a:lstStyle>
            <a:lvl1pPr>
              <a:defRPr/>
            </a:lvl1pPr>
          </a:lstStyle>
          <a:p>
            <a:pPr>
              <a:defRPr/>
            </a:pPr>
            <a:fld id="{D9B3E8A5-E1E7-4999-88A6-2D9700E46E31}"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39"/>
          <p:cNvSpPr>
            <a:spLocks noGrp="1" noChangeArrowheads="1"/>
          </p:cNvSpPr>
          <p:nvPr>
            <p:ph type="dt" sz="half" idx="10"/>
          </p:nvPr>
        </p:nvSpPr>
        <p:spPr>
          <a:ln/>
        </p:spPr>
        <p:txBody>
          <a:bodyPr/>
          <a:lstStyle>
            <a:lvl1pPr>
              <a:defRPr/>
            </a:lvl1pPr>
          </a:lstStyle>
          <a:p>
            <a:pPr>
              <a:defRPr/>
            </a:pPr>
            <a:endParaRPr lang="el-GR"/>
          </a:p>
        </p:txBody>
      </p:sp>
      <p:sp>
        <p:nvSpPr>
          <p:cNvPr id="6" name="Rectangle 140"/>
          <p:cNvSpPr>
            <a:spLocks noGrp="1" noChangeArrowheads="1"/>
          </p:cNvSpPr>
          <p:nvPr>
            <p:ph type="ftr" sz="quarter" idx="11"/>
          </p:nvPr>
        </p:nvSpPr>
        <p:spPr>
          <a:ln/>
        </p:spPr>
        <p:txBody>
          <a:bodyPr/>
          <a:lstStyle>
            <a:lvl1pPr>
              <a:defRPr/>
            </a:lvl1pPr>
          </a:lstStyle>
          <a:p>
            <a:pPr>
              <a:defRPr/>
            </a:pPr>
            <a:endParaRPr lang="el-GR"/>
          </a:p>
        </p:txBody>
      </p:sp>
      <p:sp>
        <p:nvSpPr>
          <p:cNvPr id="7" name="Rectangle 141"/>
          <p:cNvSpPr>
            <a:spLocks noGrp="1" noChangeArrowheads="1"/>
          </p:cNvSpPr>
          <p:nvPr>
            <p:ph type="sldNum" sz="quarter" idx="12"/>
          </p:nvPr>
        </p:nvSpPr>
        <p:spPr>
          <a:ln/>
        </p:spPr>
        <p:txBody>
          <a:bodyPr/>
          <a:lstStyle>
            <a:lvl1pPr>
              <a:defRPr/>
            </a:lvl1pPr>
          </a:lstStyle>
          <a:p>
            <a:pPr>
              <a:defRPr/>
            </a:pPr>
            <a:fld id="{1BA34433-87E4-4F49-AB8A-A65D13E15110}"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39"/>
          <p:cNvSpPr>
            <a:spLocks noGrp="1" noChangeArrowheads="1"/>
          </p:cNvSpPr>
          <p:nvPr>
            <p:ph type="dt" sz="half" idx="10"/>
          </p:nvPr>
        </p:nvSpPr>
        <p:spPr>
          <a:ln/>
        </p:spPr>
        <p:txBody>
          <a:bodyPr/>
          <a:lstStyle>
            <a:lvl1pPr>
              <a:defRPr/>
            </a:lvl1pPr>
          </a:lstStyle>
          <a:p>
            <a:pPr>
              <a:defRPr/>
            </a:pPr>
            <a:endParaRPr lang="el-GR"/>
          </a:p>
        </p:txBody>
      </p:sp>
      <p:sp>
        <p:nvSpPr>
          <p:cNvPr id="6" name="Rectangle 140"/>
          <p:cNvSpPr>
            <a:spLocks noGrp="1" noChangeArrowheads="1"/>
          </p:cNvSpPr>
          <p:nvPr>
            <p:ph type="ftr" sz="quarter" idx="11"/>
          </p:nvPr>
        </p:nvSpPr>
        <p:spPr>
          <a:ln/>
        </p:spPr>
        <p:txBody>
          <a:bodyPr/>
          <a:lstStyle>
            <a:lvl1pPr>
              <a:defRPr/>
            </a:lvl1pPr>
          </a:lstStyle>
          <a:p>
            <a:pPr>
              <a:defRPr/>
            </a:pPr>
            <a:endParaRPr lang="el-GR"/>
          </a:p>
        </p:txBody>
      </p:sp>
      <p:sp>
        <p:nvSpPr>
          <p:cNvPr id="7" name="Rectangle 141"/>
          <p:cNvSpPr>
            <a:spLocks noGrp="1" noChangeArrowheads="1"/>
          </p:cNvSpPr>
          <p:nvPr>
            <p:ph type="sldNum" sz="quarter" idx="12"/>
          </p:nvPr>
        </p:nvSpPr>
        <p:spPr>
          <a:ln/>
        </p:spPr>
        <p:txBody>
          <a:bodyPr/>
          <a:lstStyle>
            <a:lvl1pPr>
              <a:defRPr/>
            </a:lvl1pPr>
          </a:lstStyle>
          <a:p>
            <a:pPr>
              <a:defRPr/>
            </a:pPr>
            <a:fld id="{47F35232-6485-4F21-AC72-00C762CB91C4}"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303963" y="0"/>
            <a:ext cx="2840037" cy="3254375"/>
            <a:chOff x="3115" y="0"/>
            <a:chExt cx="2170" cy="2486"/>
          </a:xfrm>
        </p:grpSpPr>
        <p:grpSp>
          <p:nvGrpSpPr>
            <p:cNvPr id="1032" name="Group 3"/>
            <p:cNvGrpSpPr>
              <a:grpSpLocks/>
            </p:cNvGrpSpPr>
            <p:nvPr/>
          </p:nvGrpSpPr>
          <p:grpSpPr bwMode="auto">
            <a:xfrm>
              <a:off x="4080" y="1910"/>
              <a:ext cx="768" cy="576"/>
              <a:chOff x="0" y="0"/>
              <a:chExt cx="768" cy="576"/>
            </a:xfrm>
          </p:grpSpPr>
          <p:sp>
            <p:nvSpPr>
              <p:cNvPr id="7172" name="Oval 4"/>
              <p:cNvSpPr>
                <a:spLocks noChangeArrowheads="1"/>
              </p:cNvSpPr>
              <p:nvPr/>
            </p:nvSpPr>
            <p:spPr bwMode="hidden">
              <a:xfrm>
                <a:off x="3"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l-GR"/>
              </a:p>
            </p:txBody>
          </p:sp>
          <p:sp>
            <p:nvSpPr>
              <p:cNvPr id="7173" name="Oval 5"/>
              <p:cNvSpPr>
                <a:spLocks noChangeArrowheads="1"/>
              </p:cNvSpPr>
              <p:nvPr/>
            </p:nvSpPr>
            <p:spPr bwMode="hidden">
              <a:xfrm>
                <a:off x="276" y="252"/>
                <a:ext cx="188"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a:defRPr/>
                </a:pPr>
                <a:endParaRPr lang="el-GR"/>
              </a:p>
            </p:txBody>
          </p:sp>
        </p:grpSp>
        <p:grpSp>
          <p:nvGrpSpPr>
            <p:cNvPr id="1033" name="Group 6"/>
            <p:cNvGrpSpPr>
              <a:grpSpLocks/>
            </p:cNvGrpSpPr>
            <p:nvPr/>
          </p:nvGrpSpPr>
          <p:grpSpPr bwMode="auto">
            <a:xfrm>
              <a:off x="4257" y="1103"/>
              <a:ext cx="768" cy="576"/>
              <a:chOff x="0" y="0"/>
              <a:chExt cx="768" cy="576"/>
            </a:xfrm>
          </p:grpSpPr>
          <p:sp>
            <p:nvSpPr>
              <p:cNvPr id="7175" name="Oval 7"/>
              <p:cNvSpPr>
                <a:spLocks noChangeArrowheads="1"/>
              </p:cNvSpPr>
              <p:nvPr/>
            </p:nvSpPr>
            <p:spPr bwMode="hidden">
              <a:xfrm>
                <a:off x="-3" y="3"/>
                <a:ext cx="771"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l-GR"/>
              </a:p>
            </p:txBody>
          </p:sp>
          <p:sp>
            <p:nvSpPr>
              <p:cNvPr id="7176" name="Oval 8"/>
              <p:cNvSpPr>
                <a:spLocks noChangeArrowheads="1"/>
              </p:cNvSpPr>
              <p:nvPr/>
            </p:nvSpPr>
            <p:spPr bwMode="hidden">
              <a:xfrm>
                <a:off x="276" y="254"/>
                <a:ext cx="186" cy="109"/>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a:defRPr/>
                </a:pPr>
                <a:endParaRPr lang="el-GR"/>
              </a:p>
            </p:txBody>
          </p:sp>
        </p:grpSp>
        <p:grpSp>
          <p:nvGrpSpPr>
            <p:cNvPr id="1034" name="Group 9"/>
            <p:cNvGrpSpPr>
              <a:grpSpLocks/>
            </p:cNvGrpSpPr>
            <p:nvPr/>
          </p:nvGrpSpPr>
          <p:grpSpPr bwMode="auto">
            <a:xfrm>
              <a:off x="3134" y="0"/>
              <a:ext cx="768" cy="576"/>
              <a:chOff x="0" y="0"/>
              <a:chExt cx="768" cy="576"/>
            </a:xfrm>
          </p:grpSpPr>
          <p:sp>
            <p:nvSpPr>
              <p:cNvPr id="7178"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l-GR"/>
              </a:p>
            </p:txBody>
          </p:sp>
          <p:sp>
            <p:nvSpPr>
              <p:cNvPr id="7179" name="Oval 11"/>
              <p:cNvSpPr>
                <a:spLocks noChangeArrowheads="1"/>
              </p:cNvSpPr>
              <p:nvPr/>
            </p:nvSpPr>
            <p:spPr bwMode="hidden">
              <a:xfrm>
                <a:off x="276" y="252"/>
                <a:ext cx="188"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a:defRPr/>
                </a:pPr>
                <a:endParaRPr lang="el-GR"/>
              </a:p>
            </p:txBody>
          </p:sp>
        </p:grpSp>
        <p:grpSp>
          <p:nvGrpSpPr>
            <p:cNvPr id="1035" name="Group 12"/>
            <p:cNvGrpSpPr>
              <a:grpSpLocks/>
            </p:cNvGrpSpPr>
            <p:nvPr/>
          </p:nvGrpSpPr>
          <p:grpSpPr bwMode="auto">
            <a:xfrm>
              <a:off x="3115" y="0"/>
              <a:ext cx="2170" cy="1702"/>
              <a:chOff x="3115" y="0"/>
              <a:chExt cx="2170" cy="1702"/>
            </a:xfrm>
          </p:grpSpPr>
          <p:grpSp>
            <p:nvGrpSpPr>
              <p:cNvPr id="1036" name="Group 13"/>
              <p:cNvGrpSpPr>
                <a:grpSpLocks/>
              </p:cNvGrpSpPr>
              <p:nvPr/>
            </p:nvGrpSpPr>
            <p:grpSpPr bwMode="auto">
              <a:xfrm>
                <a:off x="3640" y="308"/>
                <a:ext cx="1145" cy="844"/>
                <a:chOff x="1265" y="814"/>
                <a:chExt cx="2919" cy="2151"/>
              </a:xfrm>
            </p:grpSpPr>
            <p:sp>
              <p:nvSpPr>
                <p:cNvPr id="7182" name="Oval 14"/>
                <p:cNvSpPr>
                  <a:spLocks noChangeArrowheads="1"/>
                </p:cNvSpPr>
                <p:nvPr/>
              </p:nvSpPr>
              <p:spPr bwMode="hidden">
                <a:xfrm>
                  <a:off x="1266"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l-GR"/>
                </a:p>
              </p:txBody>
            </p:sp>
            <p:sp>
              <p:nvSpPr>
                <p:cNvPr id="7183" name="Oval 15"/>
                <p:cNvSpPr>
                  <a:spLocks noChangeArrowheads="1"/>
                </p:cNvSpPr>
                <p:nvPr/>
              </p:nvSpPr>
              <p:spPr bwMode="hidden">
                <a:xfrm>
                  <a:off x="2382" y="1602"/>
                  <a:ext cx="578" cy="405"/>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pPr>
                    <a:defRPr/>
                  </a:pPr>
                  <a:endParaRPr lang="el-GR"/>
                </a:p>
              </p:txBody>
            </p:sp>
          </p:grpSp>
          <p:grpSp>
            <p:nvGrpSpPr>
              <p:cNvPr id="1037" name="Group 16"/>
              <p:cNvGrpSpPr>
                <a:grpSpLocks/>
              </p:cNvGrpSpPr>
              <p:nvPr/>
            </p:nvGrpSpPr>
            <p:grpSpPr bwMode="auto">
              <a:xfrm>
                <a:off x="3115" y="0"/>
                <a:ext cx="2145" cy="1702"/>
                <a:chOff x="3115" y="0"/>
                <a:chExt cx="2145" cy="1702"/>
              </a:xfrm>
            </p:grpSpPr>
            <p:grpSp>
              <p:nvGrpSpPr>
                <p:cNvPr id="1060" name="Group 17"/>
                <p:cNvGrpSpPr>
                  <a:grpSpLocks/>
                </p:cNvGrpSpPr>
                <p:nvPr/>
              </p:nvGrpSpPr>
              <p:grpSpPr bwMode="auto">
                <a:xfrm>
                  <a:off x="4505" y="589"/>
                  <a:ext cx="493" cy="912"/>
                  <a:chOff x="3471" y="1530"/>
                  <a:chExt cx="1258" cy="2327"/>
                </a:xfrm>
              </p:grpSpPr>
              <p:sp>
                <p:nvSpPr>
                  <p:cNvPr id="7186" name="Freeform 18"/>
                  <p:cNvSpPr>
                    <a:spLocks/>
                  </p:cNvSpPr>
                  <p:nvPr/>
                </p:nvSpPr>
                <p:spPr bwMode="hidden">
                  <a:xfrm rot="2711884">
                    <a:off x="2770" y="2235"/>
                    <a:ext cx="171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l-GR"/>
                  </a:p>
                </p:txBody>
              </p:sp>
              <p:sp>
                <p:nvSpPr>
                  <p:cNvPr id="7187" name="Freeform 19"/>
                  <p:cNvSpPr>
                    <a:spLocks/>
                  </p:cNvSpPr>
                  <p:nvPr/>
                </p:nvSpPr>
                <p:spPr bwMode="hidden">
                  <a:xfrm rot="2711884">
                    <a:off x="4022" y="3146"/>
                    <a:ext cx="919" cy="4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61" name="Group 20"/>
                <p:cNvGrpSpPr>
                  <a:grpSpLocks/>
                </p:cNvGrpSpPr>
                <p:nvPr/>
              </p:nvGrpSpPr>
              <p:grpSpPr bwMode="auto">
                <a:xfrm>
                  <a:off x="4267" y="781"/>
                  <a:ext cx="966" cy="522"/>
                  <a:chOff x="2864" y="2019"/>
                  <a:chExt cx="2463" cy="1332"/>
                </a:xfrm>
              </p:grpSpPr>
              <p:sp>
                <p:nvSpPr>
                  <p:cNvPr id="7189" name="Freeform 21"/>
                  <p:cNvSpPr>
                    <a:spLocks/>
                  </p:cNvSpPr>
                  <p:nvPr/>
                </p:nvSpPr>
                <p:spPr bwMode="hidden">
                  <a:xfrm rot="2104081">
                    <a:off x="2865" y="2019"/>
                    <a:ext cx="1812"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190" name="Freeform 22"/>
                  <p:cNvSpPr>
                    <a:spLocks/>
                  </p:cNvSpPr>
                  <p:nvPr/>
                </p:nvSpPr>
                <p:spPr bwMode="hidden">
                  <a:xfrm rot="2104081">
                    <a:off x="4352" y="2805"/>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1062" name="Group 23"/>
                <p:cNvGrpSpPr>
                  <a:grpSpLocks/>
                </p:cNvGrpSpPr>
                <p:nvPr/>
              </p:nvGrpSpPr>
              <p:grpSpPr bwMode="auto">
                <a:xfrm>
                  <a:off x="4280" y="707"/>
                  <a:ext cx="971" cy="417"/>
                  <a:chOff x="2897" y="1832"/>
                  <a:chExt cx="2477" cy="1064"/>
                </a:xfrm>
              </p:grpSpPr>
              <p:sp>
                <p:nvSpPr>
                  <p:cNvPr id="7192" name="Freeform 24"/>
                  <p:cNvSpPr>
                    <a:spLocks/>
                  </p:cNvSpPr>
                  <p:nvPr/>
                </p:nvSpPr>
                <p:spPr bwMode="hidden">
                  <a:xfrm rot="1582915">
                    <a:off x="2896" y="1832"/>
                    <a:ext cx="1736" cy="30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193" name="Freeform 25"/>
                  <p:cNvSpPr>
                    <a:spLocks/>
                  </p:cNvSpPr>
                  <p:nvPr/>
                </p:nvSpPr>
                <p:spPr bwMode="hidden">
                  <a:xfrm rot="1582915">
                    <a:off x="4443" y="2420"/>
                    <a:ext cx="931" cy="47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1063" name="Group 26"/>
                <p:cNvGrpSpPr>
                  <a:grpSpLocks/>
                </p:cNvGrpSpPr>
                <p:nvPr/>
              </p:nvGrpSpPr>
              <p:grpSpPr bwMode="auto">
                <a:xfrm>
                  <a:off x="4291" y="630"/>
                  <a:ext cx="969" cy="364"/>
                  <a:chOff x="2924" y="1636"/>
                  <a:chExt cx="2472" cy="927"/>
                </a:xfrm>
              </p:grpSpPr>
              <p:sp>
                <p:nvSpPr>
                  <p:cNvPr id="7195" name="Freeform 27"/>
                  <p:cNvSpPr>
                    <a:spLocks/>
                  </p:cNvSpPr>
                  <p:nvPr/>
                </p:nvSpPr>
                <p:spPr bwMode="hidden">
                  <a:xfrm rot="1080363">
                    <a:off x="2916" y="1628"/>
                    <a:ext cx="1677" cy="33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196" name="Freeform 28"/>
                  <p:cNvSpPr>
                    <a:spLocks/>
                  </p:cNvSpPr>
                  <p:nvPr/>
                </p:nvSpPr>
                <p:spPr bwMode="hidden">
                  <a:xfrm rot="1080363">
                    <a:off x="4488" y="2030"/>
                    <a:ext cx="900" cy="52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1064" name="Group 29"/>
                <p:cNvGrpSpPr>
                  <a:grpSpLocks/>
                </p:cNvGrpSpPr>
                <p:nvPr/>
              </p:nvGrpSpPr>
              <p:grpSpPr bwMode="auto">
                <a:xfrm>
                  <a:off x="4304" y="543"/>
                  <a:ext cx="918" cy="258"/>
                  <a:chOff x="2958" y="1414"/>
                  <a:chExt cx="2342" cy="657"/>
                </a:xfrm>
              </p:grpSpPr>
              <p:sp>
                <p:nvSpPr>
                  <p:cNvPr id="7198" name="Freeform 30"/>
                  <p:cNvSpPr>
                    <a:spLocks/>
                  </p:cNvSpPr>
                  <p:nvPr/>
                </p:nvSpPr>
                <p:spPr bwMode="hidden">
                  <a:xfrm rot="463793">
                    <a:off x="2957" y="1415"/>
                    <a:ext cx="154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199" name="Freeform 31"/>
                  <p:cNvSpPr>
                    <a:spLocks/>
                  </p:cNvSpPr>
                  <p:nvPr/>
                </p:nvSpPr>
                <p:spPr bwMode="hidden">
                  <a:xfrm rot="463793">
                    <a:off x="4470" y="1581"/>
                    <a:ext cx="829" cy="48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1065" name="Group 32"/>
                <p:cNvGrpSpPr>
                  <a:grpSpLocks/>
                </p:cNvGrpSpPr>
                <p:nvPr/>
              </p:nvGrpSpPr>
              <p:grpSpPr bwMode="auto">
                <a:xfrm>
                  <a:off x="4314" y="487"/>
                  <a:ext cx="843" cy="134"/>
                  <a:chOff x="2983" y="1269"/>
                  <a:chExt cx="2150" cy="343"/>
                </a:xfrm>
              </p:grpSpPr>
              <p:sp>
                <p:nvSpPr>
                  <p:cNvPr id="7201" name="Freeform 33"/>
                  <p:cNvSpPr>
                    <a:spLocks/>
                  </p:cNvSpPr>
                  <p:nvPr/>
                </p:nvSpPr>
                <p:spPr bwMode="hidden">
                  <a:xfrm rot="-84182">
                    <a:off x="2982" y="1286"/>
                    <a:ext cx="1404" cy="22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02" name="Freeform 34"/>
                  <p:cNvSpPr>
                    <a:spLocks/>
                  </p:cNvSpPr>
                  <p:nvPr/>
                </p:nvSpPr>
                <p:spPr bwMode="hidden">
                  <a:xfrm rot="-84182">
                    <a:off x="4377" y="1261"/>
                    <a:ext cx="755" cy="35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1066" name="Group 35"/>
                <p:cNvGrpSpPr>
                  <a:grpSpLocks/>
                </p:cNvGrpSpPr>
                <p:nvPr/>
              </p:nvGrpSpPr>
              <p:grpSpPr bwMode="auto">
                <a:xfrm>
                  <a:off x="4296" y="349"/>
                  <a:ext cx="737" cy="167"/>
                  <a:chOff x="2938" y="917"/>
                  <a:chExt cx="1879" cy="427"/>
                </a:xfrm>
              </p:grpSpPr>
              <p:sp>
                <p:nvSpPr>
                  <p:cNvPr id="7204" name="Freeform 36"/>
                  <p:cNvSpPr>
                    <a:spLocks/>
                  </p:cNvSpPr>
                  <p:nvPr/>
                </p:nvSpPr>
                <p:spPr bwMode="hidden">
                  <a:xfrm rot="-802576">
                    <a:off x="2930" y="1128"/>
                    <a:ext cx="1240" cy="20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05" name="Freeform 37"/>
                  <p:cNvSpPr>
                    <a:spLocks/>
                  </p:cNvSpPr>
                  <p:nvPr/>
                </p:nvSpPr>
                <p:spPr bwMode="hidden">
                  <a:xfrm rot="-802576">
                    <a:off x="4148" y="918"/>
                    <a:ext cx="668"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1067" name="Group 38"/>
                <p:cNvGrpSpPr>
                  <a:grpSpLocks/>
                </p:cNvGrpSpPr>
                <p:nvPr/>
              </p:nvGrpSpPr>
              <p:grpSpPr bwMode="auto">
                <a:xfrm>
                  <a:off x="3394" y="637"/>
                  <a:ext cx="493" cy="912"/>
                  <a:chOff x="637" y="1653"/>
                  <a:chExt cx="1257" cy="2326"/>
                </a:xfrm>
              </p:grpSpPr>
              <p:sp>
                <p:nvSpPr>
                  <p:cNvPr id="7207" name="Freeform 39"/>
                  <p:cNvSpPr>
                    <a:spLocks/>
                  </p:cNvSpPr>
                  <p:nvPr/>
                </p:nvSpPr>
                <p:spPr bwMode="hidden">
                  <a:xfrm rot="18888116" flipH="1">
                    <a:off x="875" y="2351"/>
                    <a:ext cx="1723"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08" name="Freeform 40"/>
                  <p:cNvSpPr>
                    <a:spLocks/>
                  </p:cNvSpPr>
                  <p:nvPr/>
                </p:nvSpPr>
                <p:spPr bwMode="hidden">
                  <a:xfrm rot="18888116" flipH="1">
                    <a:off x="419" y="3271"/>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68" name="Group 41"/>
                <p:cNvGrpSpPr>
                  <a:grpSpLocks/>
                </p:cNvGrpSpPr>
                <p:nvPr/>
              </p:nvGrpSpPr>
              <p:grpSpPr bwMode="auto">
                <a:xfrm>
                  <a:off x="3142" y="850"/>
                  <a:ext cx="966" cy="522"/>
                  <a:chOff x="-5" y="2196"/>
                  <a:chExt cx="2463" cy="1332"/>
                </a:xfrm>
              </p:grpSpPr>
              <p:sp>
                <p:nvSpPr>
                  <p:cNvPr id="7210" name="Freeform 42"/>
                  <p:cNvSpPr>
                    <a:spLocks/>
                  </p:cNvSpPr>
                  <p:nvPr/>
                </p:nvSpPr>
                <p:spPr bwMode="hidden">
                  <a:xfrm rot="19495919" flipH="1">
                    <a:off x="644" y="2196"/>
                    <a:ext cx="1806"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11" name="Freeform 43"/>
                  <p:cNvSpPr>
                    <a:spLocks/>
                  </p:cNvSpPr>
                  <p:nvPr/>
                </p:nvSpPr>
                <p:spPr bwMode="hidden">
                  <a:xfrm rot="19495919" flipH="1">
                    <a:off x="-6" y="2982"/>
                    <a:ext cx="968"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69" name="Group 44"/>
                <p:cNvGrpSpPr>
                  <a:grpSpLocks/>
                </p:cNvGrpSpPr>
                <p:nvPr/>
              </p:nvGrpSpPr>
              <p:grpSpPr bwMode="auto">
                <a:xfrm>
                  <a:off x="3124" y="777"/>
                  <a:ext cx="971" cy="417"/>
                  <a:chOff x="-52" y="2009"/>
                  <a:chExt cx="2477" cy="1064"/>
                </a:xfrm>
              </p:grpSpPr>
              <p:sp>
                <p:nvSpPr>
                  <p:cNvPr id="7213" name="Freeform 45"/>
                  <p:cNvSpPr>
                    <a:spLocks/>
                  </p:cNvSpPr>
                  <p:nvPr/>
                </p:nvSpPr>
                <p:spPr bwMode="hidden">
                  <a:xfrm rot="20017085" flipH="1">
                    <a:off x="689" y="2010"/>
                    <a:ext cx="1736" cy="30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14" name="Freeform 46"/>
                  <p:cNvSpPr>
                    <a:spLocks/>
                  </p:cNvSpPr>
                  <p:nvPr/>
                </p:nvSpPr>
                <p:spPr bwMode="hidden">
                  <a:xfrm rot="20017085" flipH="1">
                    <a:off x="-53" y="2598"/>
                    <a:ext cx="931" cy="46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70" name="Group 47"/>
                <p:cNvGrpSpPr>
                  <a:grpSpLocks/>
                </p:cNvGrpSpPr>
                <p:nvPr/>
              </p:nvGrpSpPr>
              <p:grpSpPr bwMode="auto">
                <a:xfrm>
                  <a:off x="3115" y="700"/>
                  <a:ext cx="969" cy="363"/>
                  <a:chOff x="-74" y="1813"/>
                  <a:chExt cx="2472" cy="927"/>
                </a:xfrm>
              </p:grpSpPr>
              <p:sp>
                <p:nvSpPr>
                  <p:cNvPr id="7216" name="Freeform 48"/>
                  <p:cNvSpPr>
                    <a:spLocks/>
                  </p:cNvSpPr>
                  <p:nvPr/>
                </p:nvSpPr>
                <p:spPr bwMode="hidden">
                  <a:xfrm rot="20519637" flipH="1">
                    <a:off x="721" y="1812"/>
                    <a:ext cx="1677" cy="32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17" name="Freeform 49"/>
                  <p:cNvSpPr>
                    <a:spLocks/>
                  </p:cNvSpPr>
                  <p:nvPr/>
                </p:nvSpPr>
                <p:spPr bwMode="hidden">
                  <a:xfrm rot="20519637" flipH="1">
                    <a:off x="-74" y="2212"/>
                    <a:ext cx="900" cy="52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71" name="Group 50"/>
                <p:cNvGrpSpPr>
                  <a:grpSpLocks/>
                </p:cNvGrpSpPr>
                <p:nvPr/>
              </p:nvGrpSpPr>
              <p:grpSpPr bwMode="auto">
                <a:xfrm>
                  <a:off x="3153" y="613"/>
                  <a:ext cx="918" cy="257"/>
                  <a:chOff x="22" y="1591"/>
                  <a:chExt cx="2342" cy="657"/>
                </a:xfrm>
              </p:grpSpPr>
              <p:sp>
                <p:nvSpPr>
                  <p:cNvPr id="7219" name="Freeform 51"/>
                  <p:cNvSpPr>
                    <a:spLocks/>
                  </p:cNvSpPr>
                  <p:nvPr/>
                </p:nvSpPr>
                <p:spPr bwMode="hidden">
                  <a:xfrm rot="21136207" flipH="1">
                    <a:off x="819" y="1583"/>
                    <a:ext cx="154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20" name="Freeform 52"/>
                  <p:cNvSpPr>
                    <a:spLocks/>
                  </p:cNvSpPr>
                  <p:nvPr/>
                </p:nvSpPr>
                <p:spPr bwMode="hidden">
                  <a:xfrm rot="21136207" flipH="1">
                    <a:off x="21" y="1757"/>
                    <a:ext cx="829"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72" name="Group 53"/>
                <p:cNvGrpSpPr>
                  <a:grpSpLocks/>
                </p:cNvGrpSpPr>
                <p:nvPr/>
              </p:nvGrpSpPr>
              <p:grpSpPr bwMode="auto">
                <a:xfrm>
                  <a:off x="3218" y="556"/>
                  <a:ext cx="843" cy="134"/>
                  <a:chOff x="189" y="1446"/>
                  <a:chExt cx="2150" cy="343"/>
                </a:xfrm>
              </p:grpSpPr>
              <p:sp>
                <p:nvSpPr>
                  <p:cNvPr id="7222" name="Freeform 54"/>
                  <p:cNvSpPr>
                    <a:spLocks/>
                  </p:cNvSpPr>
                  <p:nvPr/>
                </p:nvSpPr>
                <p:spPr bwMode="hidden">
                  <a:xfrm rot="84182" flipH="1">
                    <a:off x="935" y="1463"/>
                    <a:ext cx="1404" cy="22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23" name="Freeform 55"/>
                  <p:cNvSpPr>
                    <a:spLocks/>
                  </p:cNvSpPr>
                  <p:nvPr/>
                </p:nvSpPr>
                <p:spPr bwMode="hidden">
                  <a:xfrm rot="84182" flipH="1">
                    <a:off x="189" y="1438"/>
                    <a:ext cx="755" cy="35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73" name="Group 56"/>
                <p:cNvGrpSpPr>
                  <a:grpSpLocks/>
                </p:cNvGrpSpPr>
                <p:nvPr/>
              </p:nvGrpSpPr>
              <p:grpSpPr bwMode="auto">
                <a:xfrm>
                  <a:off x="3342" y="418"/>
                  <a:ext cx="737" cy="167"/>
                  <a:chOff x="505" y="1094"/>
                  <a:chExt cx="1879" cy="427"/>
                </a:xfrm>
              </p:grpSpPr>
              <p:sp>
                <p:nvSpPr>
                  <p:cNvPr id="7225" name="Freeform 57"/>
                  <p:cNvSpPr>
                    <a:spLocks/>
                  </p:cNvSpPr>
                  <p:nvPr/>
                </p:nvSpPr>
                <p:spPr bwMode="hidden">
                  <a:xfrm rot="802576" flipH="1">
                    <a:off x="1151" y="1306"/>
                    <a:ext cx="1234"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26" name="Freeform 58"/>
                  <p:cNvSpPr>
                    <a:spLocks/>
                  </p:cNvSpPr>
                  <p:nvPr/>
                </p:nvSpPr>
                <p:spPr bwMode="hidden">
                  <a:xfrm rot="802576" flipH="1">
                    <a:off x="505" y="1095"/>
                    <a:ext cx="662"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1074" name="Group 59"/>
                <p:cNvGrpSpPr>
                  <a:grpSpLocks/>
                </p:cNvGrpSpPr>
                <p:nvPr/>
              </p:nvGrpSpPr>
              <p:grpSpPr bwMode="auto">
                <a:xfrm>
                  <a:off x="3386" y="341"/>
                  <a:ext cx="725" cy="218"/>
                  <a:chOff x="616" y="899"/>
                  <a:chExt cx="1850" cy="554"/>
                </a:xfrm>
              </p:grpSpPr>
              <p:sp>
                <p:nvSpPr>
                  <p:cNvPr id="7228" name="Freeform 60"/>
                  <p:cNvSpPr>
                    <a:spLocks/>
                  </p:cNvSpPr>
                  <p:nvPr/>
                </p:nvSpPr>
                <p:spPr bwMode="hidden">
                  <a:xfrm rot="1277471" flipH="1">
                    <a:off x="1231" y="1237"/>
                    <a:ext cx="1235"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29" name="Freeform 61"/>
                  <p:cNvSpPr>
                    <a:spLocks/>
                  </p:cNvSpPr>
                  <p:nvPr/>
                </p:nvSpPr>
                <p:spPr bwMode="hidden">
                  <a:xfrm rot="1277471" flipH="1">
                    <a:off x="615" y="898"/>
                    <a:ext cx="66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1075" name="Group 62"/>
                <p:cNvGrpSpPr>
                  <a:grpSpLocks/>
                </p:cNvGrpSpPr>
                <p:nvPr/>
              </p:nvGrpSpPr>
              <p:grpSpPr bwMode="auto">
                <a:xfrm>
                  <a:off x="3472" y="231"/>
                  <a:ext cx="693" cy="291"/>
                  <a:chOff x="3472" y="231"/>
                  <a:chExt cx="693" cy="291"/>
                </a:xfrm>
              </p:grpSpPr>
              <p:sp>
                <p:nvSpPr>
                  <p:cNvPr id="7231" name="Freeform 63"/>
                  <p:cNvSpPr>
                    <a:spLocks/>
                  </p:cNvSpPr>
                  <p:nvPr/>
                </p:nvSpPr>
                <p:spPr bwMode="hidden">
                  <a:xfrm rot="2028410" flipH="1">
                    <a:off x="3679" y="438"/>
                    <a:ext cx="483"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32" name="Freeform 64"/>
                  <p:cNvSpPr>
                    <a:spLocks/>
                  </p:cNvSpPr>
                  <p:nvPr/>
                </p:nvSpPr>
                <p:spPr bwMode="hidden">
                  <a:xfrm rot="2028410" flipH="1">
                    <a:off x="3472" y="228"/>
                    <a:ext cx="260"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1076" name="Group 65"/>
                <p:cNvGrpSpPr>
                  <a:grpSpLocks/>
                </p:cNvGrpSpPr>
                <p:nvPr/>
              </p:nvGrpSpPr>
              <p:grpSpPr bwMode="auto">
                <a:xfrm>
                  <a:off x="3554" y="118"/>
                  <a:ext cx="664" cy="349"/>
                  <a:chOff x="3554" y="118"/>
                  <a:chExt cx="664" cy="349"/>
                </a:xfrm>
              </p:grpSpPr>
              <p:sp>
                <p:nvSpPr>
                  <p:cNvPr id="7234" name="Freeform 66"/>
                  <p:cNvSpPr>
                    <a:spLocks/>
                  </p:cNvSpPr>
                  <p:nvPr/>
                </p:nvSpPr>
                <p:spPr bwMode="hidden">
                  <a:xfrm rot="2664424" flipH="1">
                    <a:off x="3728" y="383"/>
                    <a:ext cx="490"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35" name="Freeform 67"/>
                  <p:cNvSpPr>
                    <a:spLocks/>
                  </p:cNvSpPr>
                  <p:nvPr/>
                </p:nvSpPr>
                <p:spPr bwMode="hidden">
                  <a:xfrm rot="2664424" flipH="1">
                    <a:off x="3554" y="118"/>
                    <a:ext cx="263"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1077" name="Group 68"/>
                <p:cNvGrpSpPr>
                  <a:grpSpLocks/>
                </p:cNvGrpSpPr>
                <p:nvPr/>
              </p:nvGrpSpPr>
              <p:grpSpPr bwMode="auto">
                <a:xfrm>
                  <a:off x="3784" y="30"/>
                  <a:ext cx="305" cy="593"/>
                  <a:chOff x="1633" y="104"/>
                  <a:chExt cx="778" cy="1512"/>
                </a:xfrm>
              </p:grpSpPr>
              <p:sp>
                <p:nvSpPr>
                  <p:cNvPr id="7237" name="Freeform 69"/>
                  <p:cNvSpPr>
                    <a:spLocks/>
                  </p:cNvSpPr>
                  <p:nvPr/>
                </p:nvSpPr>
                <p:spPr bwMode="hidden">
                  <a:xfrm rot="3473776" flipH="1">
                    <a:off x="1752" y="958"/>
                    <a:ext cx="1101" cy="21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38" name="Freeform 70"/>
                  <p:cNvSpPr>
                    <a:spLocks/>
                  </p:cNvSpPr>
                  <p:nvPr/>
                </p:nvSpPr>
                <p:spPr bwMode="hidden">
                  <a:xfrm rot="3473776" flipH="1">
                    <a:off x="1505" y="231"/>
                    <a:ext cx="591"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1078" name="Group 71"/>
                <p:cNvGrpSpPr>
                  <a:grpSpLocks/>
                </p:cNvGrpSpPr>
                <p:nvPr/>
              </p:nvGrpSpPr>
              <p:grpSpPr bwMode="auto">
                <a:xfrm>
                  <a:off x="3903" y="0"/>
                  <a:ext cx="248" cy="601"/>
                  <a:chOff x="1935" y="28"/>
                  <a:chExt cx="634" cy="1534"/>
                </a:xfrm>
              </p:grpSpPr>
              <p:sp>
                <p:nvSpPr>
                  <p:cNvPr id="7240" name="Freeform 72"/>
                  <p:cNvSpPr>
                    <a:spLocks/>
                  </p:cNvSpPr>
                  <p:nvPr/>
                </p:nvSpPr>
                <p:spPr bwMode="hidden">
                  <a:xfrm rot="4126480" flipH="1">
                    <a:off x="1936" y="921"/>
                    <a:ext cx="1052"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41" name="Freeform 73"/>
                  <p:cNvSpPr>
                    <a:spLocks/>
                  </p:cNvSpPr>
                  <p:nvPr/>
                </p:nvSpPr>
                <p:spPr bwMode="hidden">
                  <a:xfrm rot="4126480" flipH="1">
                    <a:off x="1820"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grpSp>
              <p:nvGrpSpPr>
                <p:cNvPr id="1079" name="Group 74"/>
                <p:cNvGrpSpPr>
                  <a:grpSpLocks/>
                </p:cNvGrpSpPr>
                <p:nvPr/>
              </p:nvGrpSpPr>
              <p:grpSpPr bwMode="auto">
                <a:xfrm>
                  <a:off x="4251" y="252"/>
                  <a:ext cx="723" cy="222"/>
                  <a:chOff x="2822" y="672"/>
                  <a:chExt cx="1845" cy="566"/>
                </a:xfrm>
              </p:grpSpPr>
              <p:sp>
                <p:nvSpPr>
                  <p:cNvPr id="7243" name="Freeform 75"/>
                  <p:cNvSpPr>
                    <a:spLocks/>
                  </p:cNvSpPr>
                  <p:nvPr/>
                </p:nvSpPr>
                <p:spPr bwMode="hidden">
                  <a:xfrm rot="-1325434">
                    <a:off x="2814" y="1022"/>
                    <a:ext cx="1232"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44" name="Freeform 76"/>
                  <p:cNvSpPr>
                    <a:spLocks/>
                  </p:cNvSpPr>
                  <p:nvPr/>
                </p:nvSpPr>
                <p:spPr bwMode="hidden">
                  <a:xfrm rot="-1325434">
                    <a:off x="4003" y="673"/>
                    <a:ext cx="656"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1080" name="Group 77"/>
                <p:cNvGrpSpPr>
                  <a:grpSpLocks/>
                </p:cNvGrpSpPr>
                <p:nvPr/>
              </p:nvGrpSpPr>
              <p:grpSpPr bwMode="auto">
                <a:xfrm>
                  <a:off x="4196" y="163"/>
                  <a:ext cx="699" cy="282"/>
                  <a:chOff x="2683" y="445"/>
                  <a:chExt cx="1781" cy="717"/>
                </a:xfrm>
              </p:grpSpPr>
              <p:sp>
                <p:nvSpPr>
                  <p:cNvPr id="7246" name="Freeform 78"/>
                  <p:cNvSpPr>
                    <a:spLocks/>
                  </p:cNvSpPr>
                  <p:nvPr/>
                </p:nvSpPr>
                <p:spPr bwMode="hidden">
                  <a:xfrm rot="-1921064">
                    <a:off x="2682" y="946"/>
                    <a:ext cx="1227"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47" name="Freeform 79"/>
                  <p:cNvSpPr>
                    <a:spLocks/>
                  </p:cNvSpPr>
                  <p:nvPr/>
                </p:nvSpPr>
                <p:spPr bwMode="hidden">
                  <a:xfrm rot="-1921064">
                    <a:off x="3801" y="444"/>
                    <a:ext cx="655"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sp>
              <p:nvSpPr>
                <p:cNvPr id="7248" name="Freeform 80"/>
                <p:cNvSpPr>
                  <a:spLocks/>
                </p:cNvSpPr>
                <p:nvPr/>
              </p:nvSpPr>
              <p:spPr bwMode="hidden">
                <a:xfrm rot="4578755" flipH="1">
                  <a:off x="3968" y="372"/>
                  <a:ext cx="403" cy="5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pPr>
                    <a:defRPr/>
                  </a:pPr>
                  <a:endParaRPr lang="el-GR"/>
                </a:p>
              </p:txBody>
            </p:sp>
            <p:sp>
              <p:nvSpPr>
                <p:cNvPr id="7249" name="Freeform 81"/>
                <p:cNvSpPr>
                  <a:spLocks/>
                </p:cNvSpPr>
                <p:nvPr/>
              </p:nvSpPr>
              <p:spPr bwMode="hidden">
                <a:xfrm rot="4578755" flipH="1">
                  <a:off x="3977" y="77"/>
                  <a:ext cx="216" cy="9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l-GR"/>
                </a:p>
              </p:txBody>
            </p:sp>
            <p:grpSp>
              <p:nvGrpSpPr>
                <p:cNvPr id="1083" name="Group 82"/>
                <p:cNvGrpSpPr>
                  <a:grpSpLocks/>
                </p:cNvGrpSpPr>
                <p:nvPr/>
              </p:nvGrpSpPr>
              <p:grpSpPr bwMode="auto">
                <a:xfrm>
                  <a:off x="4242" y="5"/>
                  <a:ext cx="251" cy="596"/>
                  <a:chOff x="2800" y="41"/>
                  <a:chExt cx="640" cy="1520"/>
                </a:xfrm>
              </p:grpSpPr>
              <p:sp>
                <p:nvSpPr>
                  <p:cNvPr id="7251" name="Freeform 83"/>
                  <p:cNvSpPr>
                    <a:spLocks/>
                  </p:cNvSpPr>
                  <p:nvPr/>
                </p:nvSpPr>
                <p:spPr bwMode="hidden">
                  <a:xfrm rot="-3857755">
                    <a:off x="2365" y="933"/>
                    <a:ext cx="1055" cy="1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52" name="Freeform 84"/>
                  <p:cNvSpPr>
                    <a:spLocks/>
                  </p:cNvSpPr>
                  <p:nvPr/>
                </p:nvSpPr>
                <p:spPr bwMode="hidden">
                  <a:xfrm rot="-3857755">
                    <a:off x="3013" y="180"/>
                    <a:ext cx="566" cy="28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1084" name="Group 85"/>
                <p:cNvGrpSpPr>
                  <a:grpSpLocks/>
                </p:cNvGrpSpPr>
                <p:nvPr/>
              </p:nvGrpSpPr>
              <p:grpSpPr bwMode="auto">
                <a:xfrm>
                  <a:off x="4295" y="53"/>
                  <a:ext cx="398" cy="574"/>
                  <a:chOff x="2934" y="163"/>
                  <a:chExt cx="1017" cy="1464"/>
                </a:xfrm>
              </p:grpSpPr>
              <p:sp>
                <p:nvSpPr>
                  <p:cNvPr id="7254" name="Freeform 86"/>
                  <p:cNvSpPr>
                    <a:spLocks/>
                  </p:cNvSpPr>
                  <p:nvPr/>
                </p:nvSpPr>
                <p:spPr bwMode="hidden">
                  <a:xfrm rot="-2777260">
                    <a:off x="2493" y="915"/>
                    <a:ext cx="1154"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55" name="Freeform 87"/>
                  <p:cNvSpPr>
                    <a:spLocks/>
                  </p:cNvSpPr>
                  <p:nvPr/>
                </p:nvSpPr>
                <p:spPr bwMode="hidden">
                  <a:xfrm rot="-2777260">
                    <a:off x="3431" y="262"/>
                    <a:ext cx="619" cy="42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1085" name="Group 88"/>
                <p:cNvGrpSpPr>
                  <a:grpSpLocks/>
                </p:cNvGrpSpPr>
                <p:nvPr/>
              </p:nvGrpSpPr>
              <p:grpSpPr bwMode="auto">
                <a:xfrm>
                  <a:off x="4215" y="2"/>
                  <a:ext cx="95" cy="567"/>
                  <a:chOff x="2730" y="32"/>
                  <a:chExt cx="243" cy="1448"/>
                </a:xfrm>
              </p:grpSpPr>
              <p:sp>
                <p:nvSpPr>
                  <p:cNvPr id="7257" name="Freeform 89"/>
                  <p:cNvSpPr>
                    <a:spLocks/>
                  </p:cNvSpPr>
                  <p:nvPr/>
                </p:nvSpPr>
                <p:spPr bwMode="hidden">
                  <a:xfrm rot="-4903748">
                    <a:off x="2297" y="959"/>
                    <a:ext cx="954" cy="8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58" name="Freeform 90"/>
                  <p:cNvSpPr>
                    <a:spLocks/>
                  </p:cNvSpPr>
                  <p:nvPr/>
                </p:nvSpPr>
                <p:spPr bwMode="hidden">
                  <a:xfrm rot="-4903748">
                    <a:off x="2650" y="222"/>
                    <a:ext cx="511" cy="13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l-GR"/>
                  </a:p>
                </p:txBody>
              </p:sp>
            </p:grpSp>
            <p:grpSp>
              <p:nvGrpSpPr>
                <p:cNvPr id="1086" name="Group 91"/>
                <p:cNvGrpSpPr>
                  <a:grpSpLocks/>
                </p:cNvGrpSpPr>
                <p:nvPr/>
              </p:nvGrpSpPr>
              <p:grpSpPr bwMode="auto">
                <a:xfrm>
                  <a:off x="3514" y="683"/>
                  <a:ext cx="425" cy="960"/>
                  <a:chOff x="943" y="1769"/>
                  <a:chExt cx="1085" cy="2450"/>
                </a:xfrm>
              </p:grpSpPr>
              <p:sp>
                <p:nvSpPr>
                  <p:cNvPr id="7260" name="Freeform 92"/>
                  <p:cNvSpPr>
                    <a:spLocks/>
                  </p:cNvSpPr>
                  <p:nvPr/>
                </p:nvSpPr>
                <p:spPr bwMode="hidden">
                  <a:xfrm rot="18335692" flipH="1">
                    <a:off x="1009" y="2474"/>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61" name="Freeform 93"/>
                  <p:cNvSpPr>
                    <a:spLocks/>
                  </p:cNvSpPr>
                  <p:nvPr/>
                </p:nvSpPr>
                <p:spPr bwMode="hidden">
                  <a:xfrm rot="18335692" flipH="1">
                    <a:off x="725" y="3503"/>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87" name="Group 94"/>
                <p:cNvGrpSpPr>
                  <a:grpSpLocks/>
                </p:cNvGrpSpPr>
                <p:nvPr/>
              </p:nvGrpSpPr>
              <p:grpSpPr bwMode="auto">
                <a:xfrm>
                  <a:off x="3715" y="748"/>
                  <a:ext cx="300" cy="930"/>
                  <a:chOff x="1455" y="1936"/>
                  <a:chExt cx="766" cy="2373"/>
                </a:xfrm>
              </p:grpSpPr>
              <p:sp>
                <p:nvSpPr>
                  <p:cNvPr id="7263" name="Freeform 95"/>
                  <p:cNvSpPr>
                    <a:spLocks/>
                  </p:cNvSpPr>
                  <p:nvPr/>
                </p:nvSpPr>
                <p:spPr bwMode="hidden">
                  <a:xfrm rot="17542885" flipH="1">
                    <a:off x="1268" y="2577"/>
                    <a:ext cx="159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64" name="Freeform 96"/>
                  <p:cNvSpPr>
                    <a:spLocks/>
                  </p:cNvSpPr>
                  <p:nvPr/>
                </p:nvSpPr>
                <p:spPr bwMode="hidden">
                  <a:xfrm rot="17542885" flipH="1">
                    <a:off x="1277" y="3632"/>
                    <a:ext cx="848"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88" name="Group 97"/>
                <p:cNvGrpSpPr>
                  <a:grpSpLocks/>
                </p:cNvGrpSpPr>
                <p:nvPr/>
              </p:nvGrpSpPr>
              <p:grpSpPr bwMode="auto">
                <a:xfrm rot="88588">
                  <a:off x="3923" y="769"/>
                  <a:ext cx="180" cy="913"/>
                  <a:chOff x="1956" y="1990"/>
                  <a:chExt cx="492" cy="2604"/>
                </a:xfrm>
              </p:grpSpPr>
              <p:sp>
                <p:nvSpPr>
                  <p:cNvPr id="7266" name="Freeform 98"/>
                  <p:cNvSpPr>
                    <a:spLocks/>
                  </p:cNvSpPr>
                  <p:nvPr/>
                </p:nvSpPr>
                <p:spPr bwMode="hidden">
                  <a:xfrm rot="16782062" flipH="1">
                    <a:off x="1431" y="2685"/>
                    <a:ext cx="1712" cy="30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l-GR"/>
                  </a:p>
                </p:txBody>
              </p:sp>
              <p:sp>
                <p:nvSpPr>
                  <p:cNvPr id="7267" name="Freeform 99"/>
                  <p:cNvSpPr>
                    <a:spLocks/>
                  </p:cNvSpPr>
                  <p:nvPr/>
                </p:nvSpPr>
                <p:spPr bwMode="hidden">
                  <a:xfrm rot="16782062" flipH="1">
                    <a:off x="1723" y="3891"/>
                    <a:ext cx="917" cy="47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89" name="Group 100"/>
                <p:cNvGrpSpPr>
                  <a:grpSpLocks/>
                </p:cNvGrpSpPr>
                <p:nvPr/>
              </p:nvGrpSpPr>
              <p:grpSpPr bwMode="auto">
                <a:xfrm>
                  <a:off x="4451" y="662"/>
                  <a:ext cx="442" cy="951"/>
                  <a:chOff x="3334" y="1717"/>
                  <a:chExt cx="1125" cy="2426"/>
                </a:xfrm>
              </p:grpSpPr>
              <p:sp>
                <p:nvSpPr>
                  <p:cNvPr id="7269" name="Freeform 101"/>
                  <p:cNvSpPr>
                    <a:spLocks/>
                  </p:cNvSpPr>
                  <p:nvPr/>
                </p:nvSpPr>
                <p:spPr bwMode="hidden">
                  <a:xfrm rot="3144576">
                    <a:off x="2627" y="2423"/>
                    <a:ext cx="1723"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l-GR"/>
                  </a:p>
                </p:txBody>
              </p:sp>
              <p:sp>
                <p:nvSpPr>
                  <p:cNvPr id="7270" name="Freeform 102"/>
                  <p:cNvSpPr>
                    <a:spLocks/>
                  </p:cNvSpPr>
                  <p:nvPr/>
                </p:nvSpPr>
                <p:spPr bwMode="hidden">
                  <a:xfrm rot="3144576">
                    <a:off x="3752" y="3435"/>
                    <a:ext cx="925" cy="49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90" name="Group 103"/>
                <p:cNvGrpSpPr>
                  <a:grpSpLocks/>
                </p:cNvGrpSpPr>
                <p:nvPr/>
              </p:nvGrpSpPr>
              <p:grpSpPr bwMode="auto">
                <a:xfrm>
                  <a:off x="4391" y="721"/>
                  <a:ext cx="347" cy="951"/>
                  <a:chOff x="3181" y="1866"/>
                  <a:chExt cx="883" cy="2426"/>
                </a:xfrm>
              </p:grpSpPr>
              <p:sp>
                <p:nvSpPr>
                  <p:cNvPr id="7272" name="Freeform 104"/>
                  <p:cNvSpPr>
                    <a:spLocks/>
                  </p:cNvSpPr>
                  <p:nvPr/>
                </p:nvSpPr>
                <p:spPr bwMode="hidden">
                  <a:xfrm rot="3745735">
                    <a:off x="2506" y="2533"/>
                    <a:ext cx="1649"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l-GR"/>
                  </a:p>
                </p:txBody>
              </p:sp>
              <p:sp>
                <p:nvSpPr>
                  <p:cNvPr id="7273" name="Freeform 105"/>
                  <p:cNvSpPr>
                    <a:spLocks/>
                  </p:cNvSpPr>
                  <p:nvPr/>
                </p:nvSpPr>
                <p:spPr bwMode="hidden">
                  <a:xfrm rot="3745735">
                    <a:off x="3387" y="3606"/>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l-GR"/>
                  </a:p>
                </p:txBody>
              </p:sp>
            </p:grpSp>
            <p:grpSp>
              <p:nvGrpSpPr>
                <p:cNvPr id="1091" name="Group 106"/>
                <p:cNvGrpSpPr>
                  <a:grpSpLocks/>
                </p:cNvGrpSpPr>
                <p:nvPr/>
              </p:nvGrpSpPr>
              <p:grpSpPr bwMode="auto">
                <a:xfrm>
                  <a:off x="4323" y="767"/>
                  <a:ext cx="243" cy="935"/>
                  <a:chOff x="3006" y="1983"/>
                  <a:chExt cx="619" cy="2386"/>
                </a:xfrm>
              </p:grpSpPr>
              <p:sp>
                <p:nvSpPr>
                  <p:cNvPr id="7275" name="Freeform 107"/>
                  <p:cNvSpPr>
                    <a:spLocks/>
                  </p:cNvSpPr>
                  <p:nvPr/>
                </p:nvSpPr>
                <p:spPr bwMode="hidden">
                  <a:xfrm rot="4286818">
                    <a:off x="2328" y="2653"/>
                    <a:ext cx="1600" cy="24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l-GR"/>
                  </a:p>
                </p:txBody>
              </p:sp>
              <p:sp>
                <p:nvSpPr>
                  <p:cNvPr id="7276" name="Freeform 108"/>
                  <p:cNvSpPr>
                    <a:spLocks/>
                  </p:cNvSpPr>
                  <p:nvPr/>
                </p:nvSpPr>
                <p:spPr bwMode="hidden">
                  <a:xfrm rot="4286818">
                    <a:off x="3001" y="3738"/>
                    <a:ext cx="86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l-GR"/>
                  </a:p>
                </p:txBody>
              </p:sp>
            </p:grpSp>
            <p:grpSp>
              <p:nvGrpSpPr>
                <p:cNvPr id="1092" name="Group 109"/>
                <p:cNvGrpSpPr>
                  <a:grpSpLocks/>
                </p:cNvGrpSpPr>
                <p:nvPr/>
              </p:nvGrpSpPr>
              <p:grpSpPr bwMode="auto">
                <a:xfrm>
                  <a:off x="4249" y="813"/>
                  <a:ext cx="159" cy="870"/>
                  <a:chOff x="2819" y="2101"/>
                  <a:chExt cx="405" cy="2219"/>
                </a:xfrm>
              </p:grpSpPr>
              <p:sp>
                <p:nvSpPr>
                  <p:cNvPr id="7278" name="Freeform 110"/>
                  <p:cNvSpPr>
                    <a:spLocks/>
                  </p:cNvSpPr>
                  <p:nvPr/>
                </p:nvSpPr>
                <p:spPr bwMode="hidden">
                  <a:xfrm rot="4898956">
                    <a:off x="2211" y="2708"/>
                    <a:ext cx="1463" cy="2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l-GR"/>
                  </a:p>
                </p:txBody>
              </p:sp>
              <p:sp>
                <p:nvSpPr>
                  <p:cNvPr id="7279" name="Freeform 111"/>
                  <p:cNvSpPr>
                    <a:spLocks/>
                  </p:cNvSpPr>
                  <p:nvPr/>
                </p:nvSpPr>
                <p:spPr bwMode="hidden">
                  <a:xfrm rot="4898956">
                    <a:off x="2637" y="3724"/>
                    <a:ext cx="78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l-GR"/>
                  </a:p>
                </p:txBody>
              </p:sp>
            </p:grpSp>
            <p:grpSp>
              <p:nvGrpSpPr>
                <p:cNvPr id="1093" name="Group 112"/>
                <p:cNvGrpSpPr>
                  <a:grpSpLocks/>
                </p:cNvGrpSpPr>
                <p:nvPr/>
              </p:nvGrpSpPr>
              <p:grpSpPr bwMode="auto">
                <a:xfrm>
                  <a:off x="4045" y="826"/>
                  <a:ext cx="167" cy="857"/>
                  <a:chOff x="2287" y="2135"/>
                  <a:chExt cx="426" cy="2185"/>
                </a:xfrm>
              </p:grpSpPr>
              <p:sp>
                <p:nvSpPr>
                  <p:cNvPr id="7281" name="Freeform 113"/>
                  <p:cNvSpPr>
                    <a:spLocks/>
                  </p:cNvSpPr>
                  <p:nvPr/>
                </p:nvSpPr>
                <p:spPr bwMode="hidden">
                  <a:xfrm rot="5755659">
                    <a:off x="1903" y="2758"/>
                    <a:ext cx="1432" cy="1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pPr>
                      <a:defRPr/>
                    </a:pPr>
                    <a:endParaRPr lang="el-GR"/>
                  </a:p>
                </p:txBody>
              </p:sp>
              <p:sp>
                <p:nvSpPr>
                  <p:cNvPr id="7282" name="Freeform 114"/>
                  <p:cNvSpPr>
                    <a:spLocks/>
                  </p:cNvSpPr>
                  <p:nvPr/>
                </p:nvSpPr>
                <p:spPr bwMode="hidden">
                  <a:xfrm rot="5755659">
                    <a:off x="2051" y="3781"/>
                    <a:ext cx="767" cy="29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l-GR"/>
                  </a:p>
                </p:txBody>
              </p:sp>
            </p:grpSp>
          </p:grpSp>
          <p:sp>
            <p:nvSpPr>
              <p:cNvPr id="7283" name="Freeform 115"/>
              <p:cNvSpPr>
                <a:spLocks/>
              </p:cNvSpPr>
              <p:nvPr/>
            </p:nvSpPr>
            <p:spPr bwMode="hidden">
              <a:xfrm flipH="1">
                <a:off x="3873" y="934"/>
                <a:ext cx="190"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l-GR"/>
              </a:p>
            </p:txBody>
          </p:sp>
          <p:sp>
            <p:nvSpPr>
              <p:cNvPr id="7284" name="Arc 116"/>
              <p:cNvSpPr>
                <a:spLocks/>
              </p:cNvSpPr>
              <p:nvPr/>
            </p:nvSpPr>
            <p:spPr bwMode="hidden">
              <a:xfrm flipH="1">
                <a:off x="3527" y="725"/>
                <a:ext cx="832" cy="901"/>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pPr>
                  <a:defRPr/>
                </a:pPr>
                <a:endParaRPr lang="el-GR"/>
              </a:p>
            </p:txBody>
          </p:sp>
          <p:sp>
            <p:nvSpPr>
              <p:cNvPr id="7285" name="Arc 117"/>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pPr>
                  <a:defRPr/>
                </a:pPr>
                <a:endParaRPr lang="el-GR"/>
              </a:p>
            </p:txBody>
          </p:sp>
          <p:sp>
            <p:nvSpPr>
              <p:cNvPr id="7286" name="Arc 118"/>
              <p:cNvSpPr>
                <a:spLocks/>
              </p:cNvSpPr>
              <p:nvPr/>
            </p:nvSpPr>
            <p:spPr bwMode="hidden">
              <a:xfrm flipH="1">
                <a:off x="3612" y="580"/>
                <a:ext cx="485"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pPr>
                  <a:defRPr/>
                </a:pPr>
                <a:endParaRPr lang="el-GR"/>
              </a:p>
            </p:txBody>
          </p:sp>
          <p:sp>
            <p:nvSpPr>
              <p:cNvPr id="7287" name="Arc 119"/>
              <p:cNvSpPr>
                <a:spLocks/>
              </p:cNvSpPr>
              <p:nvPr/>
            </p:nvSpPr>
            <p:spPr bwMode="hidden">
              <a:xfrm flipH="1">
                <a:off x="3267" y="628"/>
                <a:ext cx="791" cy="92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pPr>
                  <a:defRPr/>
                </a:pPr>
                <a:endParaRPr lang="el-GR"/>
              </a:p>
            </p:txBody>
          </p:sp>
          <p:sp>
            <p:nvSpPr>
              <p:cNvPr id="7288" name="Arc 120"/>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pPr>
                  <a:defRPr/>
                </a:pPr>
                <a:endParaRPr lang="el-GR"/>
              </a:p>
            </p:txBody>
          </p:sp>
          <p:sp>
            <p:nvSpPr>
              <p:cNvPr id="7289" name="Arc 121"/>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a:defRPr/>
                </a:pPr>
                <a:endParaRPr lang="el-GR"/>
              </a:p>
            </p:txBody>
          </p:sp>
          <p:sp>
            <p:nvSpPr>
              <p:cNvPr id="7290" name="Arc 122"/>
              <p:cNvSpPr>
                <a:spLocks/>
              </p:cNvSpPr>
              <p:nvPr/>
            </p:nvSpPr>
            <p:spPr bwMode="hidden">
              <a:xfrm>
                <a:off x="4269" y="585"/>
                <a:ext cx="393"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pPr>
                  <a:defRPr/>
                </a:pPr>
                <a:endParaRPr lang="el-GR"/>
              </a:p>
            </p:txBody>
          </p:sp>
          <p:sp>
            <p:nvSpPr>
              <p:cNvPr id="7291" name="Arc 123"/>
              <p:cNvSpPr>
                <a:spLocks/>
              </p:cNvSpPr>
              <p:nvPr/>
            </p:nvSpPr>
            <p:spPr bwMode="hidden">
              <a:xfrm>
                <a:off x="4302" y="463"/>
                <a:ext cx="558"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a:defRPr/>
                </a:pPr>
                <a:endParaRPr lang="el-GR"/>
              </a:p>
            </p:txBody>
          </p:sp>
          <p:sp>
            <p:nvSpPr>
              <p:cNvPr id="7292" name="Freeform 124"/>
              <p:cNvSpPr>
                <a:spLocks/>
              </p:cNvSpPr>
              <p:nvPr/>
            </p:nvSpPr>
            <p:spPr bwMode="hidden">
              <a:xfrm>
                <a:off x="4410" y="1033"/>
                <a:ext cx="188"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l-GR"/>
              </a:p>
            </p:txBody>
          </p:sp>
          <p:sp>
            <p:nvSpPr>
              <p:cNvPr id="7293" name="Freeform 125"/>
              <p:cNvSpPr>
                <a:spLocks/>
              </p:cNvSpPr>
              <p:nvPr/>
            </p:nvSpPr>
            <p:spPr bwMode="hidden">
              <a:xfrm rot="19660755" flipV="1">
                <a:off x="4114" y="843"/>
                <a:ext cx="171" cy="326"/>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l-GR"/>
              </a:p>
            </p:txBody>
          </p:sp>
          <p:sp>
            <p:nvSpPr>
              <p:cNvPr id="7294" name="Arc 126"/>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pPr>
                  <a:defRPr/>
                </a:pPr>
                <a:endParaRPr lang="el-GR"/>
              </a:p>
            </p:txBody>
          </p:sp>
          <p:sp>
            <p:nvSpPr>
              <p:cNvPr id="7295" name="Arc 127"/>
              <p:cNvSpPr>
                <a:spLocks/>
              </p:cNvSpPr>
              <p:nvPr/>
            </p:nvSpPr>
            <p:spPr bwMode="hidden">
              <a:xfrm flipH="1">
                <a:off x="3426" y="122"/>
                <a:ext cx="724" cy="901"/>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pPr>
                  <a:defRPr/>
                </a:pPr>
                <a:endParaRPr lang="el-GR"/>
              </a:p>
            </p:txBody>
          </p:sp>
          <p:sp>
            <p:nvSpPr>
              <p:cNvPr id="7296" name="Arc 128"/>
              <p:cNvSpPr>
                <a:spLocks/>
              </p:cNvSpPr>
              <p:nvPr/>
            </p:nvSpPr>
            <p:spPr bwMode="hidden">
              <a:xfrm>
                <a:off x="4199" y="502"/>
                <a:ext cx="297" cy="901"/>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pPr>
                  <a:defRPr/>
                </a:pPr>
                <a:endParaRPr lang="el-GR"/>
              </a:p>
            </p:txBody>
          </p:sp>
          <p:sp>
            <p:nvSpPr>
              <p:cNvPr id="7297" name="Freeform 129"/>
              <p:cNvSpPr>
                <a:spLocks/>
              </p:cNvSpPr>
              <p:nvPr/>
            </p:nvSpPr>
            <p:spPr bwMode="hidden">
              <a:xfrm flipH="1">
                <a:off x="3307" y="981"/>
                <a:ext cx="426" cy="59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l-GR"/>
              </a:p>
            </p:txBody>
          </p:sp>
          <p:sp>
            <p:nvSpPr>
              <p:cNvPr id="7298" name="Freeform 130"/>
              <p:cNvSpPr>
                <a:spLocks/>
              </p:cNvSpPr>
              <p:nvPr/>
            </p:nvSpPr>
            <p:spPr bwMode="hidden">
              <a:xfrm flipH="1">
                <a:off x="3507" y="350"/>
                <a:ext cx="273"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l-GR"/>
              </a:p>
            </p:txBody>
          </p:sp>
          <p:sp>
            <p:nvSpPr>
              <p:cNvPr id="7299" name="Freeform 131"/>
              <p:cNvSpPr>
                <a:spLocks/>
              </p:cNvSpPr>
              <p:nvPr/>
            </p:nvSpPr>
            <p:spPr bwMode="hidden">
              <a:xfrm flipH="1">
                <a:off x="3821" y="172"/>
                <a:ext cx="164"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l-GR"/>
              </a:p>
            </p:txBody>
          </p:sp>
          <p:sp>
            <p:nvSpPr>
              <p:cNvPr id="7300" name="Freeform 132"/>
              <p:cNvSpPr>
                <a:spLocks/>
              </p:cNvSpPr>
              <p:nvPr/>
            </p:nvSpPr>
            <p:spPr bwMode="hidden">
              <a:xfrm>
                <a:off x="4841" y="894"/>
                <a:ext cx="395" cy="6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l-GR"/>
              </a:p>
            </p:txBody>
          </p:sp>
          <p:sp>
            <p:nvSpPr>
              <p:cNvPr id="7301" name="Freeform 133"/>
              <p:cNvSpPr>
                <a:spLocks/>
              </p:cNvSpPr>
              <p:nvPr/>
            </p:nvSpPr>
            <p:spPr bwMode="hidden">
              <a:xfrm>
                <a:off x="4636" y="576"/>
                <a:ext cx="594" cy="41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l-GR"/>
              </a:p>
            </p:txBody>
          </p:sp>
          <p:sp>
            <p:nvSpPr>
              <p:cNvPr id="7302" name="Freeform 134"/>
              <p:cNvSpPr>
                <a:spLocks/>
              </p:cNvSpPr>
              <p:nvPr/>
            </p:nvSpPr>
            <p:spPr bwMode="hidden">
              <a:xfrm>
                <a:off x="4658" y="132"/>
                <a:ext cx="260" cy="55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l-GR"/>
              </a:p>
            </p:txBody>
          </p:sp>
          <p:sp>
            <p:nvSpPr>
              <p:cNvPr id="7303" name="Freeform 135"/>
              <p:cNvSpPr>
                <a:spLocks/>
              </p:cNvSpPr>
              <p:nvPr/>
            </p:nvSpPr>
            <p:spPr bwMode="hidden">
              <a:xfrm rot="20253369">
                <a:off x="4401" y="599"/>
                <a:ext cx="175"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l-GR"/>
              </a:p>
            </p:txBody>
          </p:sp>
          <p:sp>
            <p:nvSpPr>
              <p:cNvPr id="7304" name="Freeform 136"/>
              <p:cNvSpPr>
                <a:spLocks/>
              </p:cNvSpPr>
              <p:nvPr/>
            </p:nvSpPr>
            <p:spPr bwMode="hidden">
              <a:xfrm rot="1346631" flipH="1">
                <a:off x="3783" y="589"/>
                <a:ext cx="172" cy="33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l-GR"/>
              </a:p>
            </p:txBody>
          </p:sp>
        </p:grpSp>
      </p:grpSp>
      <p:sp>
        <p:nvSpPr>
          <p:cNvPr id="1027"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Κάντε κλικ για να επεξεργαστείτε τον τίτλο</a:t>
            </a:r>
          </a:p>
        </p:txBody>
      </p:sp>
      <p:sp>
        <p:nvSpPr>
          <p:cNvPr id="1028"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7307"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l-GR"/>
          </a:p>
        </p:txBody>
      </p:sp>
      <p:sp>
        <p:nvSpPr>
          <p:cNvPr id="7308"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l-GR"/>
          </a:p>
        </p:txBody>
      </p:sp>
      <p:sp>
        <p:nvSpPr>
          <p:cNvPr id="7309"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3CC4D35-5035-4A32-8999-40586EDA2DAB}" type="slidenum">
              <a:rPr lang="el-GR"/>
              <a:pPr>
                <a:defRPr/>
              </a:pPr>
              <a:t>‹#›</a:t>
            </a:fld>
            <a:endParaRPr lang="el-GR"/>
          </a:p>
        </p:txBody>
      </p:sp>
    </p:spTree>
  </p:cSld>
  <p:clrMap bg1="dk2" tx1="lt1" bg2="dk1" tx2="lt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Black" pitchFamily="34" charset="0"/>
        </a:defRPr>
      </a:lvl2pPr>
      <a:lvl3pPr algn="l" rtl="0" eaLnBrk="0" fontAlgn="base" hangingPunct="0">
        <a:spcBef>
          <a:spcPct val="0"/>
        </a:spcBef>
        <a:spcAft>
          <a:spcPct val="0"/>
        </a:spcAft>
        <a:defRPr sz="4400">
          <a:solidFill>
            <a:schemeClr val="tx2"/>
          </a:solidFill>
          <a:latin typeface="Arial Black" pitchFamily="34" charset="0"/>
        </a:defRPr>
      </a:lvl3pPr>
      <a:lvl4pPr algn="l" rtl="0" eaLnBrk="0" fontAlgn="base" hangingPunct="0">
        <a:spcBef>
          <a:spcPct val="0"/>
        </a:spcBef>
        <a:spcAft>
          <a:spcPct val="0"/>
        </a:spcAft>
        <a:defRPr sz="4400">
          <a:solidFill>
            <a:schemeClr val="tx2"/>
          </a:solidFill>
          <a:latin typeface="Arial Black" pitchFamily="34" charset="0"/>
        </a:defRPr>
      </a:lvl4pPr>
      <a:lvl5pPr algn="l" rtl="0" eaLnBrk="0" fontAlgn="base" hangingPunct="0">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4pPr>
      <a:lvl5pPr marL="20574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Font typeface="Times New Roman" pitchFamily="18" charset="0"/>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z="2400" smtClean="0"/>
              <a:t>IONIO </a:t>
            </a:r>
            <a:r>
              <a:rPr lang="el-GR" sz="2400" smtClean="0"/>
              <a:t>ΠΑΝΕΠΙΣΤΗΜΙΟ</a:t>
            </a:r>
            <a:br>
              <a:rPr lang="el-GR" sz="2400" smtClean="0"/>
            </a:br>
            <a:r>
              <a:rPr lang="el-GR" sz="2400" smtClean="0"/>
              <a:t>ΤΜΗΜΑ ΙΣΤΟΡΙΑΣ</a:t>
            </a:r>
            <a:br>
              <a:rPr lang="el-GR" sz="2400" smtClean="0"/>
            </a:br>
            <a:r>
              <a:rPr lang="el-GR" sz="2400" smtClean="0"/>
              <a:t>ΜΑΘΗΜΑ:ΔΙΔΑΚΤΙΚΗ</a:t>
            </a:r>
            <a:br>
              <a:rPr lang="el-GR" sz="2400" smtClean="0"/>
            </a:br>
            <a:r>
              <a:rPr lang="el-GR" sz="2400" smtClean="0"/>
              <a:t>ΔΙΔΑΣΚΩΝ:Κ.ΑΓΓΕΛΑΚΟΣ</a:t>
            </a:r>
          </a:p>
        </p:txBody>
      </p:sp>
      <p:sp>
        <p:nvSpPr>
          <p:cNvPr id="3075" name="Rectangle 3"/>
          <p:cNvSpPr>
            <a:spLocks noGrp="1" noChangeArrowheads="1"/>
          </p:cNvSpPr>
          <p:nvPr>
            <p:ph type="subTitle" idx="1"/>
          </p:nvPr>
        </p:nvSpPr>
        <p:spPr/>
        <p:txBody>
          <a:bodyPr/>
          <a:lstStyle/>
          <a:p>
            <a:pPr eaLnBrk="1" hangingPunct="1"/>
            <a:r>
              <a:rPr lang="el-GR" smtClean="0"/>
              <a:t>Το πλαίσιο της διδασκαλίας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Τίτλος"/>
          <p:cNvSpPr>
            <a:spLocks noGrp="1"/>
          </p:cNvSpPr>
          <p:nvPr>
            <p:ph type="title"/>
          </p:nvPr>
        </p:nvSpPr>
        <p:spPr/>
        <p:txBody>
          <a:bodyPr/>
          <a:lstStyle/>
          <a:p>
            <a:r>
              <a:rPr lang="el-GR" sz="3200" smtClean="0"/>
              <a:t>Τι περιλαμβάνει ο σχεδιασμός ή προγραμματισμός του διδακτικού έργου από το δάσκαλο;</a:t>
            </a:r>
            <a:r>
              <a:rPr lang="el-GR" smtClean="0"/>
              <a:t/>
            </a:r>
            <a:br>
              <a:rPr lang="el-GR" smtClean="0"/>
            </a:br>
            <a:endParaRPr lang="el-GR" smtClean="0"/>
          </a:p>
        </p:txBody>
      </p:sp>
      <p:sp>
        <p:nvSpPr>
          <p:cNvPr id="12291" name="2 - Θέση περιεχομένου"/>
          <p:cNvSpPr>
            <a:spLocks noGrp="1"/>
          </p:cNvSpPr>
          <p:nvPr>
            <p:ph idx="1"/>
          </p:nvPr>
        </p:nvSpPr>
        <p:spPr>
          <a:xfrm>
            <a:off x="0" y="1412875"/>
            <a:ext cx="9144000" cy="5445125"/>
          </a:xfrm>
        </p:spPr>
        <p:txBody>
          <a:bodyPr/>
          <a:lstStyle/>
          <a:p>
            <a:r>
              <a:rPr lang="el-GR" smtClean="0"/>
              <a:t>το αναλυτικό πρόγραμμα του μαθήματος, τα</a:t>
            </a:r>
          </a:p>
          <a:p>
            <a:r>
              <a:rPr lang="el-GR" smtClean="0"/>
              <a:t>το διδακτικό εγχειρίδιο ή τα βοηθητικά, αν υπάρχουν, (π.χ. εργαστηριακός οδηγός), </a:t>
            </a:r>
          </a:p>
          <a:p>
            <a:r>
              <a:rPr lang="el-GR" smtClean="0"/>
              <a:t>την υλικοτεχνική υποδομή του σχολείου, </a:t>
            </a:r>
          </a:p>
          <a:p>
            <a:r>
              <a:rPr lang="el-GR" smtClean="0"/>
              <a:t>το διατιθέμενο χρόνο, </a:t>
            </a:r>
          </a:p>
          <a:p>
            <a:r>
              <a:rPr lang="el-GR" smtClean="0"/>
              <a:t>τις ανάγκες και τις δυνατότητες των μαθητών της τάξης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p:cNvSpPr>
            <a:spLocks noGrp="1"/>
          </p:cNvSpPr>
          <p:nvPr>
            <p:ph type="title"/>
          </p:nvPr>
        </p:nvSpPr>
        <p:spPr/>
        <p:txBody>
          <a:bodyPr/>
          <a:lstStyle/>
          <a:p>
            <a:r>
              <a:rPr lang="el-GR" sz="3200" smtClean="0"/>
              <a:t>Ποια είναι η σημασία, η δομή και το περιεχόμενο ενός σχεδίου μαθήματος;</a:t>
            </a:r>
            <a:br>
              <a:rPr lang="el-GR" sz="3200" smtClean="0"/>
            </a:br>
            <a:endParaRPr lang="el-GR" sz="3200" smtClean="0"/>
          </a:p>
        </p:txBody>
      </p:sp>
      <p:sp>
        <p:nvSpPr>
          <p:cNvPr id="13315" name="2 - Θέση περιεχομένου"/>
          <p:cNvSpPr>
            <a:spLocks noGrp="1"/>
          </p:cNvSpPr>
          <p:nvPr>
            <p:ph idx="1"/>
          </p:nvPr>
        </p:nvSpPr>
        <p:spPr>
          <a:xfrm>
            <a:off x="0" y="1484313"/>
            <a:ext cx="9144000" cy="5373687"/>
          </a:xfrm>
        </p:spPr>
        <p:txBody>
          <a:bodyPr/>
          <a:lstStyle/>
          <a:p>
            <a:pPr algn="just"/>
            <a:r>
              <a:rPr lang="el-GR" sz="2800" smtClean="0"/>
              <a:t>1) Επιλογή και ιεράρχηση των διδακτικών στόχων της ενότητας στο πλαίσιο των απώτερων και μεσοπρόθεσμων σκοπών του Αναλυτικού Προγράμματος.</a:t>
            </a:r>
          </a:p>
          <a:p>
            <a:pPr algn="just"/>
            <a:r>
              <a:rPr lang="el-GR" sz="2800" smtClean="0"/>
              <a:t>2) Αποτύπωση της διδακτικής προσέγγισης ή των εναλλακτικών διδακτικών προσεγγίσεων που επιλέγονται για την υλοποίηση των διδακτικών στόχων. (Διάγραμμα ροής, φάσεις και διδακτικές ενέργειες ανά φάση, διαχείριση του χρόνου, κοινωνική οργάνωση της τάξης) </a:t>
            </a:r>
          </a:p>
          <a:p>
            <a:endParaRPr lang="el-GR"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 Θέση περιεχομένου"/>
          <p:cNvSpPr>
            <a:spLocks noGrp="1"/>
          </p:cNvSpPr>
          <p:nvPr>
            <p:ph idx="1"/>
          </p:nvPr>
        </p:nvSpPr>
        <p:spPr>
          <a:xfrm>
            <a:off x="0" y="0"/>
            <a:ext cx="9144000" cy="6858000"/>
          </a:xfrm>
        </p:spPr>
        <p:txBody>
          <a:bodyPr/>
          <a:lstStyle/>
          <a:p>
            <a:r>
              <a:rPr lang="el-GR" sz="2800" smtClean="0"/>
              <a:t>3) Διδακτικά μέσα που θα χρησιμοποιηθούν</a:t>
            </a:r>
          </a:p>
          <a:p>
            <a:r>
              <a:rPr lang="el-GR" sz="2800" smtClean="0"/>
              <a:t>έντυπα</a:t>
            </a:r>
          </a:p>
          <a:p>
            <a:r>
              <a:rPr lang="el-GR" sz="2800" smtClean="0"/>
              <a:t>οπτικοακουστικά</a:t>
            </a:r>
          </a:p>
          <a:p>
            <a:r>
              <a:rPr lang="el-GR" sz="2800" smtClean="0"/>
              <a:t>πειραματικές διατάξεις</a:t>
            </a:r>
          </a:p>
          <a:p>
            <a:r>
              <a:rPr lang="el-GR" sz="2800" smtClean="0"/>
              <a:t>ψηφιακό υλικό κ.λπ.</a:t>
            </a:r>
          </a:p>
          <a:p>
            <a:r>
              <a:rPr lang="el-GR" sz="2800" smtClean="0"/>
              <a:t>4) Δραστηριότητες των μαθητών με τη μορφή φύλλων εργασίας</a:t>
            </a:r>
            <a:r>
              <a:rPr lang="en-US" sz="2800" smtClean="0"/>
              <a:t> </a:t>
            </a:r>
            <a:r>
              <a:rPr lang="el-GR" sz="2800" smtClean="0"/>
              <a:t>, π.χ. εκτέλεση πειραμάτων ή ερευνητική επεξεργασία δεδομένων.</a:t>
            </a:r>
          </a:p>
          <a:p>
            <a:r>
              <a:rPr lang="el-GR" sz="2800" smtClean="0"/>
              <a:t>5) Κριτήρια και διαδικασίες αξιολόγησης που εκτιμούν τη μάθηση (μαθησιακή αξιολόγηση) αλλά και τον τρόπο σκέψης των μαθητών (μεταγνωστική αξιολόγηση).</a:t>
            </a:r>
          </a:p>
          <a:p>
            <a:endParaRPr lang="el-GR"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p:cNvSpPr>
            <a:spLocks noGrp="1"/>
          </p:cNvSpPr>
          <p:nvPr>
            <p:ph type="title"/>
          </p:nvPr>
        </p:nvSpPr>
        <p:spPr/>
        <p:txBody>
          <a:bodyPr/>
          <a:lstStyle/>
          <a:p>
            <a:r>
              <a:rPr lang="el-GR" sz="3200" smtClean="0"/>
              <a:t>Πόσο δεσμευτικός είναι ο σχεδιασμός της διδασκαλίας για το δάσκαλο;</a:t>
            </a:r>
            <a:r>
              <a:rPr lang="el-GR" smtClean="0"/>
              <a:t/>
            </a:r>
            <a:br>
              <a:rPr lang="el-GR" smtClean="0"/>
            </a:br>
            <a:endParaRPr lang="el-GR" smtClean="0"/>
          </a:p>
        </p:txBody>
      </p:sp>
      <p:sp>
        <p:nvSpPr>
          <p:cNvPr id="15363" name="2 - Θέση περιεχομένου"/>
          <p:cNvSpPr>
            <a:spLocks noGrp="1"/>
          </p:cNvSpPr>
          <p:nvPr>
            <p:ph idx="1"/>
          </p:nvPr>
        </p:nvSpPr>
        <p:spPr>
          <a:xfrm>
            <a:off x="0" y="1412875"/>
            <a:ext cx="9144000" cy="5445125"/>
          </a:xfrm>
        </p:spPr>
        <p:txBody>
          <a:bodyPr/>
          <a:lstStyle/>
          <a:p>
            <a:r>
              <a:rPr lang="el-GR" smtClean="0"/>
              <a:t>πρέπει να υπάρχει σημαντική ευελιξία στους σχεδιασμούς του δασκάλου </a:t>
            </a:r>
          </a:p>
          <a:p>
            <a:r>
              <a:rPr lang="el-GR" smtClean="0"/>
              <a:t>δεδομένου ότι η διδασκαλία είναι δυναμική διαδικασία με ποικίλες και πολλάκις απρόβλεπτες εξελίξεις στην πορεία της. </a:t>
            </a:r>
          </a:p>
          <a:p>
            <a:r>
              <a:rPr lang="el-GR" smtClean="0"/>
              <a:t>Συνεπώς ο δάσκαλος είναι ανάγκη να προσαρμόζει τις διδακτικές του ενέργειες στις απαιτήσεις που διαμορφώνονται στην πορεία.</a:t>
            </a:r>
          </a:p>
          <a:p>
            <a:endParaRPr lang="el-GR"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p:cNvSpPr>
            <a:spLocks noGrp="1"/>
          </p:cNvSpPr>
          <p:nvPr>
            <p:ph type="title"/>
          </p:nvPr>
        </p:nvSpPr>
        <p:spPr>
          <a:xfrm>
            <a:off x="685800" y="-387350"/>
            <a:ext cx="7772400" cy="2151063"/>
          </a:xfrm>
        </p:spPr>
        <p:txBody>
          <a:bodyPr/>
          <a:lstStyle/>
          <a:p>
            <a:r>
              <a:rPr lang="el-GR" sz="3200" smtClean="0"/>
              <a:t>ΔΙΔΑΚΤΙΚΟΙ</a:t>
            </a:r>
            <a:r>
              <a:rPr lang="el-GR" smtClean="0"/>
              <a:t>  </a:t>
            </a:r>
            <a:r>
              <a:rPr lang="el-GR" sz="3200" smtClean="0"/>
              <a:t>ΣΤΟΧΟΙ:ΓΕΝΙΚΟΙ</a:t>
            </a:r>
            <a:r>
              <a:rPr lang="el-GR" smtClean="0"/>
              <a:t> </a:t>
            </a:r>
            <a:r>
              <a:rPr lang="el-GR" sz="3200" smtClean="0"/>
              <a:t>ΚΑΙ ΕΙΔΙΚΟΙ</a:t>
            </a:r>
          </a:p>
        </p:txBody>
      </p:sp>
      <p:sp>
        <p:nvSpPr>
          <p:cNvPr id="16387" name="2 - Θέση περιεχομένου"/>
          <p:cNvSpPr>
            <a:spLocks noGrp="1"/>
          </p:cNvSpPr>
          <p:nvPr>
            <p:ph idx="1"/>
          </p:nvPr>
        </p:nvSpPr>
        <p:spPr>
          <a:xfrm>
            <a:off x="0" y="1125538"/>
            <a:ext cx="9144000" cy="5732462"/>
          </a:xfrm>
        </p:spPr>
        <p:txBody>
          <a:bodyPr/>
          <a:lstStyle/>
          <a:p>
            <a:r>
              <a:rPr lang="el-GR" smtClean="0"/>
              <a:t>Οι γενικοί στόχοι του μαθήματος αναφέρονται συνήθως στα κείμενα σύγχρονων Αναλυτικών προγραμμάτων και αποτελούν ένα είδος «προγραμματικής δήλωσης» για τη διδασκαλία ενός διδακτικού αντικειμένου.</a:t>
            </a:r>
          </a:p>
          <a:p>
            <a:r>
              <a:rPr lang="el-GR" smtClean="0"/>
              <a:t>Ειδικός Διδακτικός στόχος είναι μια δήλωση του ποια «συμπεριφορά» πρέπει να έχει ο μαθητής όταν θα έχει περατωθεί μια εμπειρία μάθησης (</a:t>
            </a:r>
            <a:r>
              <a:rPr lang="en-US" smtClean="0"/>
              <a:t>Mayer</a:t>
            </a:r>
            <a:r>
              <a:rPr lang="el-GR" smtClean="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p:nvPr>
        </p:nvSpPr>
        <p:spPr/>
        <p:txBody>
          <a:bodyPr/>
          <a:lstStyle/>
          <a:p>
            <a:r>
              <a:rPr lang="el-GR" sz="3200" smtClean="0"/>
              <a:t>Τα συστατικά της διατύπωσης των διδακτικών στόχων </a:t>
            </a:r>
          </a:p>
        </p:txBody>
      </p:sp>
      <p:sp>
        <p:nvSpPr>
          <p:cNvPr id="17411" name="2 - Θέση περιεχομένου"/>
          <p:cNvSpPr>
            <a:spLocks noGrp="1"/>
          </p:cNvSpPr>
          <p:nvPr>
            <p:ph idx="1"/>
          </p:nvPr>
        </p:nvSpPr>
        <p:spPr>
          <a:xfrm>
            <a:off x="0" y="1412875"/>
            <a:ext cx="9144000" cy="5445125"/>
          </a:xfrm>
        </p:spPr>
        <p:txBody>
          <a:bodyPr/>
          <a:lstStyle/>
          <a:p>
            <a:r>
              <a:rPr lang="el-GR" smtClean="0"/>
              <a:t>Η σαφής ένδειξη της εξωτερικής συμπεριφοράς που αναμένεται.</a:t>
            </a:r>
          </a:p>
          <a:p>
            <a:r>
              <a:rPr lang="el-GR" smtClean="0"/>
              <a:t>Οι συνθήκες κάτω από τις οποίες θα εκδηλωθεί η επιθυμητή συμπεριφορά.</a:t>
            </a:r>
          </a:p>
          <a:p>
            <a:r>
              <a:rPr lang="el-GR" smtClean="0"/>
              <a:t>Το κριτήριο ελέγχου δηλ. το πώς θα διαπιστωθεί το αποτέλεσμα και το επίπεδο εκτέλεσης, ώστε να είναι κάποια επίδοση αποδεκτή.</a:t>
            </a:r>
          </a:p>
          <a:p>
            <a:endParaRPr lang="el-GR"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p:cNvSpPr>
            <a:spLocks noGrp="1"/>
          </p:cNvSpPr>
          <p:nvPr>
            <p:ph type="title"/>
          </p:nvPr>
        </p:nvSpPr>
        <p:spPr/>
        <p:txBody>
          <a:bodyPr/>
          <a:lstStyle/>
          <a:p>
            <a:r>
              <a:rPr lang="el-GR" sz="3200" smtClean="0"/>
              <a:t>Η ταξινομία στόχων </a:t>
            </a:r>
            <a:r>
              <a:rPr lang="el-GR" sz="3200" b="1" smtClean="0"/>
              <a:t>του Αμερικανού </a:t>
            </a:r>
            <a:r>
              <a:rPr lang="en-US" sz="3200" b="1" smtClean="0"/>
              <a:t>B</a:t>
            </a:r>
            <a:r>
              <a:rPr lang="el-GR" sz="3200" b="1" smtClean="0"/>
              <a:t>.</a:t>
            </a:r>
            <a:r>
              <a:rPr lang="en-US" sz="3200" b="1" smtClean="0"/>
              <a:t>S</a:t>
            </a:r>
            <a:r>
              <a:rPr lang="el-GR" sz="3200" b="1" smtClean="0"/>
              <a:t>. </a:t>
            </a:r>
            <a:r>
              <a:rPr lang="en-US" sz="3200" b="1" smtClean="0"/>
              <a:t>Bloom</a:t>
            </a:r>
            <a:r>
              <a:rPr lang="el-GR" sz="3200" b="1" smtClean="0"/>
              <a:t> και των συνεργατών του (1956).</a:t>
            </a:r>
            <a:r>
              <a:rPr lang="el-GR" sz="3200" smtClean="0"/>
              <a:t/>
            </a:r>
            <a:br>
              <a:rPr lang="el-GR" sz="3200" smtClean="0"/>
            </a:br>
            <a:endParaRPr lang="el-GR" sz="3200" smtClean="0"/>
          </a:p>
        </p:txBody>
      </p:sp>
      <p:sp>
        <p:nvSpPr>
          <p:cNvPr id="18435" name="2 - Θέση περιεχομένου"/>
          <p:cNvSpPr>
            <a:spLocks noGrp="1"/>
          </p:cNvSpPr>
          <p:nvPr>
            <p:ph idx="1"/>
          </p:nvPr>
        </p:nvSpPr>
        <p:spPr>
          <a:xfrm>
            <a:off x="0" y="1412875"/>
            <a:ext cx="9144000" cy="5445125"/>
          </a:xfrm>
        </p:spPr>
        <p:txBody>
          <a:bodyPr/>
          <a:lstStyle/>
          <a:p>
            <a:r>
              <a:rPr lang="el-GR" smtClean="0"/>
              <a:t>1.	Το </a:t>
            </a:r>
            <a:r>
              <a:rPr lang="el-GR" b="1" smtClean="0"/>
              <a:t>Γνωστικό</a:t>
            </a:r>
            <a:r>
              <a:rPr lang="el-GR" smtClean="0"/>
              <a:t> τομέα που αναφέρεται στις πληροφορίες και τις γνώσεις με την ευρεία τους έννοια.</a:t>
            </a:r>
          </a:p>
          <a:p>
            <a:r>
              <a:rPr lang="el-GR" smtClean="0"/>
              <a:t>2.	Το </a:t>
            </a:r>
            <a:r>
              <a:rPr lang="el-GR" b="1" smtClean="0"/>
              <a:t>Συναισθηματικό</a:t>
            </a:r>
            <a:r>
              <a:rPr lang="el-GR" smtClean="0"/>
              <a:t> τομέα που αναφέρεται σε στάσεις, αξίες, συναισθήματα.</a:t>
            </a:r>
          </a:p>
          <a:p>
            <a:r>
              <a:rPr lang="el-GR" smtClean="0"/>
              <a:t>3.	Τον </a:t>
            </a:r>
            <a:r>
              <a:rPr lang="el-GR" b="1" smtClean="0"/>
              <a:t>Ψυχοκινητικό</a:t>
            </a:r>
            <a:r>
              <a:rPr lang="el-GR" smtClean="0"/>
              <a:t> τομέα που έχει σχέση με κινητικές δεξιότητες, χειρισμό υλικών, αντικειμένων και οργάνων ή κάποια δραστηριότητα που απαιτεί νευρομυϊκό συντονισμό</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p:nvPr>
        </p:nvSpPr>
        <p:spPr/>
        <p:txBody>
          <a:bodyPr/>
          <a:lstStyle/>
          <a:p>
            <a:r>
              <a:rPr lang="el-GR" sz="3200" smtClean="0"/>
              <a:t>Γνωστικός τομέας</a:t>
            </a:r>
          </a:p>
        </p:txBody>
      </p:sp>
      <p:graphicFrame>
        <p:nvGraphicFramePr>
          <p:cNvPr id="4" name="3 - Θέση περιεχομένου"/>
          <p:cNvGraphicFramePr>
            <a:graphicFrameLocks noGrp="1"/>
          </p:cNvGraphicFramePr>
          <p:nvPr>
            <p:ph idx="1"/>
          </p:nvPr>
        </p:nvGraphicFramePr>
        <p:xfrm>
          <a:off x="0" y="1268413"/>
          <a:ext cx="9144000" cy="5589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0" y="0"/>
            <a:ext cx="9144000" cy="404813"/>
          </a:xfrm>
        </p:spPr>
        <p:txBody>
          <a:bodyPr/>
          <a:lstStyle/>
          <a:p>
            <a:pPr algn="ctr"/>
            <a:r>
              <a:rPr lang="el-GR" sz="2800" smtClean="0"/>
              <a:t>Ταξινομία  </a:t>
            </a:r>
            <a:r>
              <a:rPr lang="en-US" sz="2800" smtClean="0"/>
              <a:t>Gagn</a:t>
            </a:r>
            <a:r>
              <a:rPr lang="el-GR" sz="2800" smtClean="0"/>
              <a:t>è</a:t>
            </a:r>
          </a:p>
        </p:txBody>
      </p:sp>
      <p:sp>
        <p:nvSpPr>
          <p:cNvPr id="20483" name="2 - Θέση περιεχομένου"/>
          <p:cNvSpPr>
            <a:spLocks noGrp="1"/>
          </p:cNvSpPr>
          <p:nvPr>
            <p:ph idx="1"/>
          </p:nvPr>
        </p:nvSpPr>
        <p:spPr>
          <a:xfrm>
            <a:off x="0" y="692150"/>
            <a:ext cx="9144000" cy="6165850"/>
          </a:xfrm>
        </p:spPr>
        <p:txBody>
          <a:bodyPr/>
          <a:lstStyle/>
          <a:p>
            <a:r>
              <a:rPr lang="el-GR" sz="2400" i="1" smtClean="0"/>
              <a:t>Λεκτικές πληροφορίες</a:t>
            </a:r>
            <a:r>
              <a:rPr lang="el-GR" sz="2400" smtClean="0"/>
              <a:t>, δηλ. γνώση γεγονότων, πραγμάτων, καταστάσεων, αρχών και γενικεύσεων.</a:t>
            </a:r>
          </a:p>
          <a:p>
            <a:r>
              <a:rPr lang="el-GR" sz="2400" smtClean="0"/>
              <a:t>2. </a:t>
            </a:r>
            <a:r>
              <a:rPr lang="el-GR" sz="2400" i="1" smtClean="0"/>
              <a:t>Νοητικές δεξιότητες</a:t>
            </a:r>
            <a:r>
              <a:rPr lang="el-GR" sz="2400" smtClean="0"/>
              <a:t>, δηλ. ικανότητα διάκρισης εννοιών, κατανόησης και σχηματισμού εννοιών, εφαρμογή κανόνων.</a:t>
            </a:r>
          </a:p>
          <a:p>
            <a:r>
              <a:rPr lang="el-GR" sz="2400" smtClean="0"/>
              <a:t>3. </a:t>
            </a:r>
            <a:r>
              <a:rPr lang="el-GR" sz="2400" i="1" smtClean="0"/>
              <a:t>Γνωστική στρατηγική</a:t>
            </a:r>
            <a:r>
              <a:rPr lang="el-GR" sz="2400" smtClean="0"/>
              <a:t>, δηλ. ικανότητα του μαθητή να επιτύχει τη λύση ενός προβλήματος ή την αντιμετώπιση μιας προβληματικής κατάστασης με βάση την οργανωμένη γνώση.</a:t>
            </a:r>
          </a:p>
          <a:p>
            <a:r>
              <a:rPr lang="el-GR" sz="2400" smtClean="0"/>
              <a:t>4. </a:t>
            </a:r>
            <a:r>
              <a:rPr lang="el-GR" sz="2400" i="1" smtClean="0"/>
              <a:t>Στάσεις</a:t>
            </a:r>
            <a:r>
              <a:rPr lang="el-GR" sz="2400" smtClean="0"/>
              <a:t>, που προσδιορίζουν ή επηρεάζουν το μαθητή στις κοινωνικές του σχέσεις και την κοινωνική του δραστηριότητα και τις επιλογές του στην εκτέλεση μιας προσωπικής πράξης.</a:t>
            </a:r>
          </a:p>
          <a:p>
            <a:r>
              <a:rPr lang="el-GR" sz="2400" smtClean="0"/>
              <a:t>5. </a:t>
            </a:r>
            <a:r>
              <a:rPr lang="el-GR" sz="2400" i="1" smtClean="0"/>
              <a:t>Κινητικές δεξιότητες</a:t>
            </a:r>
            <a:r>
              <a:rPr lang="el-GR" sz="2400" smtClean="0"/>
              <a:t>, δηλ. η ικανότητα του μαθητή να εκτελεί μια ενέργεια ή πράξη που απαιτεί μια συντονισμένη δράση του νευρομυϊκού συστήματος.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pPr eaLnBrk="1" hangingPunct="1"/>
            <a:r>
              <a:rPr lang="el-GR" sz="3600" b="1" smtClean="0"/>
              <a:t>1. Η ΕΝΝΟΙΑ ΤΗΣ ΔΙΔΑΣΚΑΛΙΑΣ</a:t>
            </a:r>
          </a:p>
        </p:txBody>
      </p:sp>
      <p:sp>
        <p:nvSpPr>
          <p:cNvPr id="4099" name="Rectangle 3"/>
          <p:cNvSpPr>
            <a:spLocks noGrp="1" noChangeArrowheads="1"/>
          </p:cNvSpPr>
          <p:nvPr>
            <p:ph type="subTitle" idx="1"/>
          </p:nvPr>
        </p:nvSpPr>
        <p:spPr/>
        <p:txBody>
          <a:bodyPr/>
          <a:lstStyle/>
          <a:p>
            <a:pPr eaLnBrk="1" hangingPunct="1"/>
            <a:r>
              <a:rPr lang="el-GR" b="1" smtClean="0"/>
              <a:t>2. Ο ΠΡΟΓΡΑΜΜΑΤΙΣΜΟΣ ΤΗΣ ΔΙΔΑΣΚΑΛΙΑΣ</a:t>
            </a:r>
            <a:r>
              <a:rPr lang="el-GR" smtClean="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l-GR" smtClean="0"/>
              <a:t>Τι είναι η σχολική διδασκαλία;</a:t>
            </a:r>
          </a:p>
        </p:txBody>
      </p:sp>
      <p:sp>
        <p:nvSpPr>
          <p:cNvPr id="5123" name="Rectangle 3"/>
          <p:cNvSpPr>
            <a:spLocks noGrp="1" noChangeArrowheads="1"/>
          </p:cNvSpPr>
          <p:nvPr>
            <p:ph type="body" idx="1"/>
          </p:nvPr>
        </p:nvSpPr>
        <p:spPr/>
        <p:txBody>
          <a:bodyPr/>
          <a:lstStyle/>
          <a:p>
            <a:pPr eaLnBrk="1" hangingPunct="1">
              <a:lnSpc>
                <a:spcPct val="80000"/>
              </a:lnSpc>
            </a:pPr>
            <a:r>
              <a:rPr lang="el-GR" sz="2000" smtClean="0"/>
              <a:t>«Σχολική διδασκαλία είναι η συστηματική προσπάθεια να μετατραπούν οι γενικοί σκοποί της εκπαίδευσης σε ειδικούς και να πραγματοποιηθούν μέσα από οργανωμένες προσπάθειες και εμπειρίες μέσα στα πλαίσια του σχολείου ή των σχολικών διευθετήσεων». (Ι. Γ. Κουτσάκος </a:t>
            </a:r>
            <a:r>
              <a:rPr lang="en-US" sz="2000" smtClean="0"/>
              <a:t>19</a:t>
            </a:r>
            <a:r>
              <a:rPr lang="el-GR" sz="2000" smtClean="0"/>
              <a:t>86)</a:t>
            </a:r>
          </a:p>
          <a:p>
            <a:pPr eaLnBrk="1" hangingPunct="1">
              <a:lnSpc>
                <a:spcPct val="80000"/>
              </a:lnSpc>
            </a:pPr>
            <a:r>
              <a:rPr lang="el-GR" sz="2000" smtClean="0"/>
              <a:t>«Η σχολική διδασκαλία είναι ένα οργανωμένο σύνολο σκόπιμων και μεθοδικών, άμεσων και έμμεσων, πνευματικών και συναισθηματικών, ψυχοκινητικών και συμμετοχικών ενεργειών, για την προώθηση της μάθησης και της μόρφωσης των μαθητών με την αυτενεργό συμμετοχή των ιδίων και τη βοήθεια των δασκάλων τους». (Ι. Β. Χαραλαμπόπουλος </a:t>
            </a:r>
            <a:r>
              <a:rPr lang="en-US" sz="2000" smtClean="0"/>
              <a:t>19</a:t>
            </a:r>
            <a:r>
              <a:rPr lang="el-GR" sz="2000" smtClean="0"/>
              <a:t>92)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sz="3200" smtClean="0"/>
              <a:t>Η διδασκαλία είναι Επιστήμη ή Τέχνη;</a:t>
            </a:r>
            <a:br>
              <a:rPr lang="el-GR" sz="3200" smtClean="0"/>
            </a:br>
            <a:r>
              <a:rPr lang="el-GR" sz="3200" smtClean="0"/>
              <a:t>Η διδασκαλία θεωρείται σύνθεση Επιστήμης, Τέχνης και Τεχνικής</a:t>
            </a:r>
            <a:r>
              <a:rPr lang="el-GR" sz="4000" smtClean="0"/>
              <a:t> </a:t>
            </a:r>
          </a:p>
        </p:txBody>
      </p:sp>
      <p:sp>
        <p:nvSpPr>
          <p:cNvPr id="6147" name="Rectangle 3"/>
          <p:cNvSpPr>
            <a:spLocks noGrp="1" noChangeArrowheads="1"/>
          </p:cNvSpPr>
          <p:nvPr>
            <p:ph type="body" idx="1"/>
          </p:nvPr>
        </p:nvSpPr>
        <p:spPr>
          <a:xfrm>
            <a:off x="684213" y="2133600"/>
            <a:ext cx="7772400" cy="4114800"/>
          </a:xfrm>
        </p:spPr>
        <p:txBody>
          <a:bodyPr/>
          <a:lstStyle/>
          <a:p>
            <a:pPr eaLnBrk="1" hangingPunct="1">
              <a:lnSpc>
                <a:spcPct val="80000"/>
              </a:lnSpc>
            </a:pPr>
            <a:r>
              <a:rPr lang="el-GR" sz="2000" smtClean="0"/>
              <a:t>Επιστήμης, διότι με τη διδασκαλία εφαρμόζονται οι αρχές, οι έννοιες, οι μέθοδοι και οι τεχνικές ειδικών επιστημονικών κλάδων, όπως Μαθηματικών, Ιστορίας, Φυσικής, Χημείας, κ.ο.κ. αλλά και Ψυχολογίας, Κοινωνιολογίας, Επιστημολογίας, Φιλοσοφίας κ.ά.</a:t>
            </a:r>
            <a:endParaRPr lang="en-US" sz="2000" smtClean="0"/>
          </a:p>
          <a:p>
            <a:pPr eaLnBrk="1" hangingPunct="1">
              <a:lnSpc>
                <a:spcPct val="80000"/>
              </a:lnSpc>
              <a:buFontTx/>
              <a:buNone/>
            </a:pPr>
            <a:endParaRPr lang="el-GR" sz="2000" smtClean="0"/>
          </a:p>
          <a:p>
            <a:pPr eaLnBrk="1" hangingPunct="1">
              <a:lnSpc>
                <a:spcPct val="80000"/>
              </a:lnSpc>
            </a:pPr>
            <a:r>
              <a:rPr lang="el-GR" sz="2000" smtClean="0"/>
              <a:t>Τέχνης, διότι η διδασκαλία είναι «προϊόν έμπνευσης και δημιουργικού οίστρου»</a:t>
            </a:r>
            <a:endParaRPr lang="en-US" sz="2000" smtClean="0"/>
          </a:p>
          <a:p>
            <a:pPr eaLnBrk="1" hangingPunct="1">
              <a:lnSpc>
                <a:spcPct val="80000"/>
              </a:lnSpc>
              <a:buFontTx/>
              <a:buNone/>
            </a:pPr>
            <a:endParaRPr lang="el-GR" sz="2000" smtClean="0"/>
          </a:p>
          <a:p>
            <a:pPr eaLnBrk="1" hangingPunct="1">
              <a:lnSpc>
                <a:spcPct val="80000"/>
              </a:lnSpc>
            </a:pPr>
            <a:r>
              <a:rPr lang="el-GR" sz="2000" smtClean="0"/>
              <a:t>Τεχνικής, διότι είναι σχεδιασμένη, μεθοδική και οργανωμένη ενέργεια.</a:t>
            </a:r>
          </a:p>
          <a:p>
            <a:pPr eaLnBrk="1" hangingPunct="1">
              <a:lnSpc>
                <a:spcPct val="80000"/>
              </a:lnSpc>
              <a:buFontTx/>
              <a:buNone/>
            </a:pPr>
            <a:r>
              <a:rPr lang="el-GR" sz="1200" smtClean="0"/>
              <a:t/>
            </a:r>
            <a:br>
              <a:rPr lang="el-GR" sz="1200" smtClean="0"/>
            </a:br>
            <a:endParaRPr lang="el-GR" sz="12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sz="4000" smtClean="0"/>
              <a:t>Ποια είναι η σχέση διδασκαλίας και μάθησης; </a:t>
            </a:r>
          </a:p>
        </p:txBody>
      </p:sp>
      <p:sp>
        <p:nvSpPr>
          <p:cNvPr id="7171" name="Rectangle 3"/>
          <p:cNvSpPr>
            <a:spLocks noGrp="1" noChangeArrowheads="1"/>
          </p:cNvSpPr>
          <p:nvPr>
            <p:ph type="body" idx="1"/>
          </p:nvPr>
        </p:nvSpPr>
        <p:spPr/>
        <p:txBody>
          <a:bodyPr/>
          <a:lstStyle/>
          <a:p>
            <a:pPr eaLnBrk="1" hangingPunct="1">
              <a:lnSpc>
                <a:spcPct val="80000"/>
              </a:lnSpc>
            </a:pPr>
            <a:r>
              <a:rPr lang="el-GR" sz="2400" smtClean="0"/>
              <a:t>Η σύγχρονη Ψυχοπαιδαγωγική δέχεται</a:t>
            </a:r>
            <a:r>
              <a:rPr lang="el-GR" sz="2400" smtClean="0">
                <a:hlinkClick r:id="" action="ppaction://noaction"/>
              </a:rPr>
              <a:t>[1]</a:t>
            </a:r>
            <a:r>
              <a:rPr lang="el-GR" sz="2400" smtClean="0"/>
              <a:t> ότι:</a:t>
            </a:r>
          </a:p>
          <a:p>
            <a:pPr eaLnBrk="1" hangingPunct="1">
              <a:lnSpc>
                <a:spcPct val="80000"/>
              </a:lnSpc>
            </a:pPr>
            <a:r>
              <a:rPr lang="el-GR" sz="2400" smtClean="0"/>
              <a:t>α) Στη διαδικασία της διδασκαλίας - μάθησης υπάρχει η ενεργητική συνύπαρξη τριών συντελεστών: του δασκάλου, του μαθητή και της ύλης.</a:t>
            </a:r>
          </a:p>
          <a:p>
            <a:pPr eaLnBrk="1" hangingPunct="1">
              <a:lnSpc>
                <a:spcPct val="80000"/>
              </a:lnSpc>
            </a:pPr>
            <a:r>
              <a:rPr lang="el-GR" sz="2400" smtClean="0"/>
              <a:t>β) Η μάθηση με τη συνδρομή της διδασκαλίας είναι ένα δημιουργικό επίτευγμα του μαθητή.</a:t>
            </a:r>
          </a:p>
          <a:p>
            <a:pPr eaLnBrk="1" hangingPunct="1">
              <a:lnSpc>
                <a:spcPct val="80000"/>
              </a:lnSpc>
            </a:pPr>
            <a:r>
              <a:rPr lang="el-GR" sz="2400" smtClean="0"/>
              <a:t>γ) Η διδασκαλία και η μάθηση είναι έννοιες που αλληλοσυμπληρώνονται.</a:t>
            </a:r>
          </a:p>
          <a:p>
            <a:pPr eaLnBrk="1" hangingPunct="1">
              <a:lnSpc>
                <a:spcPct val="80000"/>
              </a:lnSpc>
              <a:buFontTx/>
              <a:buNone/>
            </a:pPr>
            <a:endParaRPr lang="el-GR" sz="24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sz="4000" smtClean="0"/>
              <a:t>Ποια είναι η σχέση διδασκαλίας και μάθησης; </a:t>
            </a:r>
          </a:p>
        </p:txBody>
      </p:sp>
      <p:sp>
        <p:nvSpPr>
          <p:cNvPr id="8195" name="Rectangle 3"/>
          <p:cNvSpPr>
            <a:spLocks noGrp="1" noChangeArrowheads="1"/>
          </p:cNvSpPr>
          <p:nvPr>
            <p:ph type="body" idx="1"/>
          </p:nvPr>
        </p:nvSpPr>
        <p:spPr/>
        <p:txBody>
          <a:bodyPr/>
          <a:lstStyle/>
          <a:p>
            <a:pPr eaLnBrk="1" hangingPunct="1">
              <a:lnSpc>
                <a:spcPct val="80000"/>
              </a:lnSpc>
            </a:pPr>
            <a:r>
              <a:rPr lang="el-GR" sz="2000" smtClean="0"/>
              <a:t>Η διδασκαλία αναλύεται σε τρία δομικά στοιχεία:</a:t>
            </a:r>
          </a:p>
          <a:p>
            <a:pPr eaLnBrk="1" hangingPunct="1">
              <a:lnSpc>
                <a:spcPct val="80000"/>
              </a:lnSpc>
            </a:pPr>
            <a:r>
              <a:rPr lang="el-GR" sz="2000" smtClean="0"/>
              <a:t>Περιεχόμενο, δηλ. αυτό που επιδιώκουμε να γίνει προϊόν μάθησης, όπως διδακτέα ύλη, ικανότητα κρίσης, ικανότητα επίλυσης προβλημάτων, απόκτηση δεξιοτήτων, στάσεων, αξιών κ.λπ.</a:t>
            </a:r>
          </a:p>
          <a:p>
            <a:pPr eaLnBrk="1" hangingPunct="1">
              <a:lnSpc>
                <a:spcPct val="80000"/>
              </a:lnSpc>
            </a:pPr>
            <a:r>
              <a:rPr lang="el-GR" sz="2000" smtClean="0"/>
              <a:t>Διαδικασία, είναι ο τρόπος που επιδιώκεται να γίνει το περιεχόμενο της διδασκαλίας προϊόν μάθησης. Δηλ. η απομνημόνευση, οι γνωστικές στρατηγικές, οι γνωστικές δεξιότητες, το μεταγνωστικό κ.λπ.</a:t>
            </a:r>
          </a:p>
          <a:p>
            <a:pPr eaLnBrk="1" hangingPunct="1">
              <a:lnSpc>
                <a:spcPct val="80000"/>
              </a:lnSpc>
            </a:pPr>
            <a:r>
              <a:rPr lang="el-GR" sz="2000" smtClean="0"/>
              <a:t>Πλαίσιο, είναι όλο το πλέγμα των στοιχείων που δημιουργούν τις προϋποθέσεις μάθησης: παιδαγωγικό κλίμα, οι σχέσεις δασκάλου - μαθητή, οι βαθμοί ελευθερίας του μαθητή, η καθοδήγηση, τα κίνητρα, η ενθάρρυνση κ.λπ </a:t>
            </a:r>
            <a:br>
              <a:rPr lang="el-GR" sz="2000" smtClean="0"/>
            </a:br>
            <a:endParaRPr lang="el-GR" sz="20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l-GR" sz="3200" smtClean="0"/>
              <a:t>Ποιο στοιχείο της διδασκαλίας θεωρείται επικρατέστερο, το περιεχόμενο ή η διαδικασία;</a:t>
            </a:r>
          </a:p>
        </p:txBody>
      </p:sp>
      <p:sp>
        <p:nvSpPr>
          <p:cNvPr id="9219" name="Rectangle 3"/>
          <p:cNvSpPr>
            <a:spLocks noGrp="1" noChangeArrowheads="1"/>
          </p:cNvSpPr>
          <p:nvPr>
            <p:ph type="body" idx="1"/>
          </p:nvPr>
        </p:nvSpPr>
        <p:spPr/>
        <p:txBody>
          <a:bodyPr/>
          <a:lstStyle/>
          <a:p>
            <a:pPr eaLnBrk="1" hangingPunct="1"/>
            <a:r>
              <a:rPr lang="el-GR" sz="2800" smtClean="0"/>
              <a:t>Στην εποχή μας, μετά και τη διαπίστωση ότι οι προϋπάρχουσες αντιλήψεις (εναλλακτικές ιδέες) των μαθητών παίζουν σημαντικό ρόλο στις διαδικασίες απόκτησης της νέας γνώσης, υπάρχει μια ισορροπία ανάμεσα στα δυο δομικά στοιχεία της διδασκαλίας. </a:t>
            </a:r>
            <a:br>
              <a:rPr lang="el-GR" sz="2800" smtClean="0"/>
            </a:br>
            <a:endParaRPr lang="el-GR" sz="28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sz="3200" smtClean="0"/>
              <a:t>Βασικά ερωτήματα που απασχολούν τον εκπαιδευτικό ενόψει της διδασκαλίας του</a:t>
            </a:r>
            <a:r>
              <a:rPr lang="el-GR" sz="4000" smtClean="0"/>
              <a:t> </a:t>
            </a:r>
          </a:p>
        </p:txBody>
      </p:sp>
      <p:sp>
        <p:nvSpPr>
          <p:cNvPr id="10243" name="Rectangle 3"/>
          <p:cNvSpPr>
            <a:spLocks noGrp="1" noChangeArrowheads="1"/>
          </p:cNvSpPr>
          <p:nvPr>
            <p:ph type="body" idx="1"/>
          </p:nvPr>
        </p:nvSpPr>
        <p:spPr/>
        <p:txBody>
          <a:bodyPr/>
          <a:lstStyle/>
          <a:p>
            <a:pPr eaLnBrk="1" hangingPunct="1"/>
            <a:r>
              <a:rPr lang="el-GR" sz="2800" smtClean="0"/>
              <a:t>Τι θα διδάξω; (θέμα περιεχομένου)</a:t>
            </a:r>
          </a:p>
          <a:p>
            <a:pPr eaLnBrk="1" hangingPunct="1"/>
            <a:r>
              <a:rPr lang="el-GR" sz="2800" smtClean="0"/>
              <a:t>Γιατί θα το διδάξω; (θέμα σκοπών και στόχων)</a:t>
            </a:r>
          </a:p>
          <a:p>
            <a:pPr eaLnBrk="1" hangingPunct="1"/>
            <a:r>
              <a:rPr lang="el-GR" sz="2800" smtClean="0"/>
              <a:t>Πώς θα το διδάξω; (θέμα μεθόδου και μέσων)</a:t>
            </a:r>
          </a:p>
          <a:p>
            <a:pPr eaLnBrk="1" hangingPunct="1"/>
            <a:r>
              <a:rPr lang="el-GR" sz="2800" smtClean="0"/>
              <a:t>Με ποιο τρόπο θα διαπιστώσω ότι η διδασκαλία μου πέτυχε (θέμα αξιολόγησης)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sz="4000" smtClean="0"/>
              <a:t>Διαγραμματική παρουσίαση της διδασκαλίας </a:t>
            </a:r>
          </a:p>
        </p:txBody>
      </p:sp>
      <p:sp>
        <p:nvSpPr>
          <p:cNvPr id="11267" name="Rectangle 3"/>
          <p:cNvSpPr>
            <a:spLocks noGrp="1" noChangeArrowheads="1"/>
          </p:cNvSpPr>
          <p:nvPr>
            <p:ph type="body" idx="1"/>
          </p:nvPr>
        </p:nvSpPr>
        <p:spPr/>
        <p:txBody>
          <a:bodyPr/>
          <a:lstStyle/>
          <a:p>
            <a:pPr eaLnBrk="1" hangingPunct="1"/>
            <a:r>
              <a:rPr lang="el-GR" smtClean="0"/>
              <a:t>ΣΧΕΔΙΑΣΜΟΣ	</a:t>
            </a:r>
          </a:p>
          <a:p>
            <a:pPr eaLnBrk="1" hangingPunct="1"/>
            <a:r>
              <a:rPr lang="el-GR" smtClean="0"/>
              <a:t>ΥΛΟΠΟΙΗΣΗ	</a:t>
            </a:r>
          </a:p>
          <a:p>
            <a:pPr eaLnBrk="1" hangingPunct="1"/>
            <a:r>
              <a:rPr lang="el-GR" smtClean="0"/>
              <a:t>ΑΞΙΟΛΟΓΗΣΗ</a:t>
            </a:r>
          </a:p>
          <a:p>
            <a:pPr eaLnBrk="1" hangingPunct="1"/>
            <a:r>
              <a:rPr lang="el-GR" smtClean="0"/>
              <a:t>ανατροφοδότηση (</a:t>
            </a:r>
            <a:r>
              <a:rPr lang="en-US" smtClean="0"/>
              <a:t>feed</a:t>
            </a:r>
            <a:r>
              <a:rPr lang="el-GR" smtClean="0"/>
              <a:t>-</a:t>
            </a:r>
            <a:r>
              <a:rPr lang="en-US" smtClean="0"/>
              <a:t>back</a:t>
            </a:r>
            <a:r>
              <a:rPr lang="el-GR" smtClean="0"/>
              <a:t>)</a:t>
            </a:r>
          </a:p>
        </p:txBody>
      </p:sp>
    </p:spTree>
  </p:cSld>
  <p:clrMapOvr>
    <a:masterClrMapping/>
  </p:clrMapOvr>
</p:sld>
</file>

<file path=ppt/theme/theme1.xml><?xml version="1.0" encoding="utf-8"?>
<a:theme xmlns:a="http://schemas.openxmlformats.org/drawingml/2006/main" name="Πυροτεχνήματα">
  <a:themeElements>
    <a:clrScheme name="Πυροτεχνήματα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Πυροτεχνήματα">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υροτεχνήματα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Πυροτεχνήματα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Πυροτεχνήματα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Πυροτεχνήματα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Πυροτεχνήματα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Πυροτεχνήματα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Fireworks</Template>
  <TotalTime>110</TotalTime>
  <Words>997</Words>
  <Application>Microsoft Office PowerPoint</Application>
  <PresentationFormat>Προβολή στην οθόνη (4:3)</PresentationFormat>
  <Paragraphs>80</Paragraphs>
  <Slides>18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18</vt:i4>
      </vt:variant>
    </vt:vector>
  </HeadingPairs>
  <TitlesOfParts>
    <vt:vector size="23" baseType="lpstr">
      <vt:lpstr>Arial Black</vt:lpstr>
      <vt:lpstr>Arial</vt:lpstr>
      <vt:lpstr>Times New Roman</vt:lpstr>
      <vt:lpstr>Calibri</vt:lpstr>
      <vt:lpstr>Πυροτεχνήματα</vt:lpstr>
      <vt:lpstr>IONIO ΠΑΝΕΠΙΣΤΗΜΙΟ ΤΜΗΜΑ ΙΣΤΟΡΙΑΣ ΜΑΘΗΜΑ:ΔΙΔΑΚΤΙΚΗ ΔΙΔΑΣΚΩΝ:Κ.ΑΓΓΕΛΑΚΟΣ</vt:lpstr>
      <vt:lpstr>1. Η ΕΝΝΟΙΑ ΤΗΣ ΔΙΔΑΣΚΑΛΙΑΣ</vt:lpstr>
      <vt:lpstr>Τι είναι η σχολική διδασκαλία;</vt:lpstr>
      <vt:lpstr>Η διδασκαλία είναι Επιστήμη ή Τέχνη; Η διδασκαλία θεωρείται σύνθεση Επιστήμης, Τέχνης και Τεχνικής </vt:lpstr>
      <vt:lpstr>Ποια είναι η σχέση διδασκαλίας και μάθησης; </vt:lpstr>
      <vt:lpstr>Ποια είναι η σχέση διδασκαλίας και μάθησης; </vt:lpstr>
      <vt:lpstr>Ποιο στοιχείο της διδασκαλίας θεωρείται επικρατέστερο, το περιεχόμενο ή η διαδικασία;</vt:lpstr>
      <vt:lpstr>Βασικά ερωτήματα που απασχολούν τον εκπαιδευτικό ενόψει της διδασκαλίας του </vt:lpstr>
      <vt:lpstr>Διαγραμματική παρουσίαση της διδασκαλίας </vt:lpstr>
      <vt:lpstr>Τι περιλαμβάνει ο σχεδιασμός ή προγραμματισμός του διδακτικού έργου από το δάσκαλο; </vt:lpstr>
      <vt:lpstr>Ποια είναι η σημασία, η δομή και το περιεχόμενο ενός σχεδίου μαθήματος; </vt:lpstr>
      <vt:lpstr>Διαφάνεια 12</vt:lpstr>
      <vt:lpstr>Πόσο δεσμευτικός είναι ο σχεδιασμός της διδασκαλίας για το δάσκαλο; </vt:lpstr>
      <vt:lpstr>ΔΙΔΑΚΤΙΚΟΙ  ΣΤΟΧΟΙ:ΓΕΝΙΚΟΙ ΚΑΙ ΕΙΔΙΚΟΙ</vt:lpstr>
      <vt:lpstr>Τα συστατικά της διατύπωσης των διδακτικών στόχων </vt:lpstr>
      <vt:lpstr>Η ταξινομία στόχων του Αμερικανού B.S. Bloom και των συνεργατών του (1956). </vt:lpstr>
      <vt:lpstr>Γνωστικός τομέας</vt:lpstr>
      <vt:lpstr>Ταξινομία  Gagnè</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κωστας</dc:creator>
  <cp:lastModifiedBy>user</cp:lastModifiedBy>
  <cp:revision>25</cp:revision>
  <dcterms:created xsi:type="dcterms:W3CDTF">1601-01-01T00:00:00Z</dcterms:created>
  <dcterms:modified xsi:type="dcterms:W3CDTF">2019-02-18T18:41:17Z</dcterms:modified>
</cp:coreProperties>
</file>