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notesMasterIdLst>
    <p:notesMasterId r:id="rId14"/>
  </p:notesMasterIdLst>
  <p:sldIdLst>
    <p:sldId id="297" r:id="rId2"/>
    <p:sldId id="257" r:id="rId3"/>
    <p:sldId id="311" r:id="rId4"/>
    <p:sldId id="317" r:id="rId5"/>
    <p:sldId id="305" r:id="rId6"/>
    <p:sldId id="318" r:id="rId7"/>
    <p:sldId id="307" r:id="rId8"/>
    <p:sldId id="306" r:id="rId9"/>
    <p:sldId id="310" r:id="rId10"/>
    <p:sldId id="319" r:id="rId11"/>
    <p:sldId id="320" r:id="rId12"/>
    <p:sldId id="32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476A"/>
    <a:srgbClr val="0B2132"/>
    <a:srgbClr val="0D273B"/>
    <a:srgbClr val="00003E"/>
    <a:srgbClr val="174045"/>
    <a:srgbClr val="7A0000"/>
    <a:srgbClr val="103048"/>
    <a:srgbClr val="E20000"/>
    <a:srgbClr val="143D5C"/>
    <a:srgbClr val="DA5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Σκούρο στυλ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4B1156A-380E-4F78-BDF5-A606A8083BF9}" styleName="Μεσαίο στυλ 4 - Έμφαση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Μεσαίο στυλ 4 - Έμφαση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Μεσαίο στυλ 4 - Έμφαση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Σκούρο στυλ 1 - Έμφαση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Σκούρο στυλ 2 - Έμφαση 1/Έμφαση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Σκούρο στυλ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1EBBBCC-DAD2-459C-BE2E-F6DE35CF9A28}" styleName="Σκούρο στυλ 2 - Έμφαση 3/Έμφαση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Σκούρο στυλ 2 - Έμφαση 5/Έμφαση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C083E6E3-FA7D-4D7B-A595-EF9225AFEA82}" styleName="Φωτεινό στυλ 1 - Έμφαση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0A15C55-8517-42AA-B614-E9B94910E393}" styleName="Μεσαίο στυλ 2 - Έμφαση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Μεσαίο στυλ 3 - Έμφαση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Μεσαίο στυλ 3 - Έμφαση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Μεσαίο στυλ 3 - Έμφαση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923" autoAdjust="0"/>
  </p:normalViewPr>
  <p:slideViewPr>
    <p:cSldViewPr snapToGrid="0" snapToObjects="1">
      <p:cViewPr varScale="1">
        <p:scale>
          <a:sx n="82" d="100"/>
          <a:sy n="82" d="100"/>
        </p:scale>
        <p:origin x="691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A1F766-0B5B-4E3E-A281-5A9F0FBAD838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l-GR"/>
        </a:p>
      </dgm:t>
    </dgm:pt>
    <dgm:pt modelId="{CA2079EF-620B-4A29-8489-3E9BD3723B9A}">
      <dgm:prSet phldrT="[Κείμενο]" custT="1"/>
      <dgm:spPr>
        <a:solidFill>
          <a:schemeClr val="tx2">
            <a:lumMod val="2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 spcFirstLastPara="0" vert="horz" wrap="square" lIns="212719" tIns="0" rIns="212719" bIns="0" numCol="1" spcCol="1270" anchor="ctr" anchorCtr="0"/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>
              <a:latin typeface="Corbel" panose="020B0503020204020204"/>
              <a:ea typeface="+mn-ea"/>
              <a:cs typeface="+mn-cs"/>
            </a:rPr>
            <a:t>Πολιτικές Ομιλίες</a:t>
          </a:r>
          <a:endParaRPr lang="el-GR" sz="1800" kern="1200" dirty="0">
            <a:latin typeface="Corbel" panose="020B0503020204020204"/>
            <a:ea typeface="+mn-ea"/>
            <a:cs typeface="+mn-cs"/>
          </a:endParaRPr>
        </a:p>
      </dgm:t>
    </dgm:pt>
    <dgm:pt modelId="{1DB9ED0E-BDCC-43E9-97AF-C7827272909B}" type="parTrans" cxnId="{5C889DDB-24E3-4556-A3BF-49E9DA0F5F55}">
      <dgm:prSet/>
      <dgm:spPr/>
      <dgm:t>
        <a:bodyPr/>
        <a:lstStyle/>
        <a:p>
          <a:endParaRPr lang="el-GR" sz="1800"/>
        </a:p>
      </dgm:t>
    </dgm:pt>
    <dgm:pt modelId="{649DE6D3-14DE-4054-8650-18FABC5467B7}" type="sibTrans" cxnId="{5C889DDB-24E3-4556-A3BF-49E9DA0F5F55}">
      <dgm:prSet/>
      <dgm:spPr/>
      <dgm:t>
        <a:bodyPr/>
        <a:lstStyle/>
        <a:p>
          <a:endParaRPr lang="el-GR" sz="1800"/>
        </a:p>
      </dgm:t>
    </dgm:pt>
    <dgm:pt modelId="{495A77C7-4D20-40B4-AF79-DFC950A81437}">
      <dgm:prSet phldrT="[Κείμενο]" custT="1"/>
      <dgm:spPr>
        <a:solidFill>
          <a:schemeClr val="tx2">
            <a:lumMod val="2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l-GR" sz="1800"/>
            <a:t>Κυβερνητικά έγγραφα</a:t>
          </a:r>
          <a:endParaRPr lang="el-GR" sz="1800" dirty="0"/>
        </a:p>
      </dgm:t>
    </dgm:pt>
    <dgm:pt modelId="{EAE52D6B-F98D-4254-9EA0-5A70E1BE4333}" type="parTrans" cxnId="{A9EE1BE2-17DA-4A9D-BFD5-72BEE5DE305E}">
      <dgm:prSet/>
      <dgm:spPr/>
      <dgm:t>
        <a:bodyPr/>
        <a:lstStyle/>
        <a:p>
          <a:endParaRPr lang="el-GR"/>
        </a:p>
      </dgm:t>
    </dgm:pt>
    <dgm:pt modelId="{C728A13E-7456-418E-BBE0-3EB752541868}" type="sibTrans" cxnId="{A9EE1BE2-17DA-4A9D-BFD5-72BEE5DE305E}">
      <dgm:prSet/>
      <dgm:spPr/>
      <dgm:t>
        <a:bodyPr/>
        <a:lstStyle/>
        <a:p>
          <a:endParaRPr lang="el-GR"/>
        </a:p>
      </dgm:t>
    </dgm:pt>
    <dgm:pt modelId="{4B9FC94E-2C49-4054-9F2B-1B6EBD438643}">
      <dgm:prSet phldrT="[Κείμενο]" custT="1"/>
      <dgm:spPr>
        <a:solidFill>
          <a:schemeClr val="tx2">
            <a:lumMod val="2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l-GR" sz="1800"/>
            <a:t>Δελτία Τύπου και Ανακοινώσεις </a:t>
          </a:r>
          <a:endParaRPr lang="el-GR" sz="1800" dirty="0"/>
        </a:p>
      </dgm:t>
    </dgm:pt>
    <dgm:pt modelId="{7F6932E5-D6F0-4352-98A7-2A2167A1DCC4}" type="parTrans" cxnId="{3108570B-14F0-4788-B1FE-D03F7DBDE3BB}">
      <dgm:prSet/>
      <dgm:spPr/>
      <dgm:t>
        <a:bodyPr/>
        <a:lstStyle/>
        <a:p>
          <a:endParaRPr lang="el-GR"/>
        </a:p>
      </dgm:t>
    </dgm:pt>
    <dgm:pt modelId="{5506A850-7BBC-4E61-AB4D-7F4534D32A0C}" type="sibTrans" cxnId="{3108570B-14F0-4788-B1FE-D03F7DBDE3BB}">
      <dgm:prSet/>
      <dgm:spPr/>
      <dgm:t>
        <a:bodyPr/>
        <a:lstStyle/>
        <a:p>
          <a:endParaRPr lang="el-GR"/>
        </a:p>
      </dgm:t>
    </dgm:pt>
    <dgm:pt modelId="{4A5ADA57-8ED7-4688-B8BE-8A39C7E05D99}">
      <dgm:prSet phldrT="[Κείμενο]" custT="1"/>
      <dgm:spPr>
        <a:solidFill>
          <a:schemeClr val="tx2">
            <a:lumMod val="2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l-GR" sz="1800"/>
            <a:t>Διαγγέλματα </a:t>
          </a:r>
          <a:endParaRPr lang="el-GR" sz="1800" dirty="0"/>
        </a:p>
      </dgm:t>
    </dgm:pt>
    <dgm:pt modelId="{AC67A9EA-AE64-45BF-8D2D-8EB4283E3F86}" type="parTrans" cxnId="{8C269C9C-3CD9-4732-B048-9D29A4FEC646}">
      <dgm:prSet/>
      <dgm:spPr/>
      <dgm:t>
        <a:bodyPr/>
        <a:lstStyle/>
        <a:p>
          <a:endParaRPr lang="el-GR"/>
        </a:p>
      </dgm:t>
    </dgm:pt>
    <dgm:pt modelId="{AD1CE5FA-805D-4A8F-9B57-3D1555EF877B}" type="sibTrans" cxnId="{8C269C9C-3CD9-4732-B048-9D29A4FEC646}">
      <dgm:prSet/>
      <dgm:spPr/>
      <dgm:t>
        <a:bodyPr/>
        <a:lstStyle/>
        <a:p>
          <a:endParaRPr lang="el-GR"/>
        </a:p>
      </dgm:t>
    </dgm:pt>
    <dgm:pt modelId="{860722DB-E041-4E36-A333-7476FF0AE42E}">
      <dgm:prSet phldrT="[Κείμενο]" custT="1"/>
      <dgm:spPr>
        <a:solidFill>
          <a:schemeClr val="tx2">
            <a:lumMod val="2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l-GR" sz="1800"/>
            <a:t>Πολιτικά Μανιφέστα και Προγράμματα </a:t>
          </a:r>
          <a:endParaRPr lang="el-GR" sz="1800" dirty="0"/>
        </a:p>
      </dgm:t>
    </dgm:pt>
    <dgm:pt modelId="{2ECAC8C3-82FB-4D5E-B0F2-0DF06C8D758A}" type="parTrans" cxnId="{C2E4F804-6B4B-48DF-9906-7694E73F3822}">
      <dgm:prSet/>
      <dgm:spPr/>
      <dgm:t>
        <a:bodyPr/>
        <a:lstStyle/>
        <a:p>
          <a:endParaRPr lang="el-GR"/>
        </a:p>
      </dgm:t>
    </dgm:pt>
    <dgm:pt modelId="{3DDF8C92-3970-4FEA-AD11-D8B193648E48}" type="sibTrans" cxnId="{C2E4F804-6B4B-48DF-9906-7694E73F3822}">
      <dgm:prSet/>
      <dgm:spPr/>
      <dgm:t>
        <a:bodyPr/>
        <a:lstStyle/>
        <a:p>
          <a:endParaRPr lang="el-GR"/>
        </a:p>
      </dgm:t>
    </dgm:pt>
    <dgm:pt modelId="{3C7A48D6-F2BE-421A-9870-0C71A9A4E12B}">
      <dgm:prSet phldrT="[Κείμενο]" custT="1"/>
      <dgm:spPr>
        <a:solidFill>
          <a:schemeClr val="tx2">
            <a:lumMod val="2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l-GR" sz="1800" dirty="0"/>
            <a:t>Διεθνείς Συμβάσεις </a:t>
          </a:r>
        </a:p>
      </dgm:t>
    </dgm:pt>
    <dgm:pt modelId="{27B1ECA2-3849-4741-B99C-B19E6465B90E}" type="parTrans" cxnId="{308D6CBB-6D22-46EF-98C8-1F3AB51FB729}">
      <dgm:prSet/>
      <dgm:spPr/>
      <dgm:t>
        <a:bodyPr/>
        <a:lstStyle/>
        <a:p>
          <a:endParaRPr lang="el-GR"/>
        </a:p>
      </dgm:t>
    </dgm:pt>
    <dgm:pt modelId="{515C43DF-5BE4-4799-B676-9CFBF1B45EAD}" type="sibTrans" cxnId="{308D6CBB-6D22-46EF-98C8-1F3AB51FB729}">
      <dgm:prSet/>
      <dgm:spPr/>
      <dgm:t>
        <a:bodyPr/>
        <a:lstStyle/>
        <a:p>
          <a:endParaRPr lang="el-GR"/>
        </a:p>
      </dgm:t>
    </dgm:pt>
    <dgm:pt modelId="{85655EE2-60EA-4247-9BCB-8E983E765FD0}">
      <dgm:prSet phldrT="[Κείμενο]" custT="1"/>
      <dgm:spPr>
        <a:solidFill>
          <a:schemeClr val="tx2">
            <a:lumMod val="2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l-GR" sz="1800"/>
            <a:t>Κοινοβουλευτικές συζητήσεις </a:t>
          </a:r>
          <a:endParaRPr lang="el-GR" sz="1800" dirty="0"/>
        </a:p>
      </dgm:t>
    </dgm:pt>
    <dgm:pt modelId="{02FA0BA2-0B93-4C2F-9120-2724984BCD70}" type="parTrans" cxnId="{CD23C55C-9CB2-45B6-854D-F6E28792C8E3}">
      <dgm:prSet/>
      <dgm:spPr/>
      <dgm:t>
        <a:bodyPr/>
        <a:lstStyle/>
        <a:p>
          <a:endParaRPr lang="el-GR"/>
        </a:p>
      </dgm:t>
    </dgm:pt>
    <dgm:pt modelId="{DB0D8473-7488-4FB5-95A9-926AF2FBEB9D}" type="sibTrans" cxnId="{CD23C55C-9CB2-45B6-854D-F6E28792C8E3}">
      <dgm:prSet/>
      <dgm:spPr/>
      <dgm:t>
        <a:bodyPr/>
        <a:lstStyle/>
        <a:p>
          <a:endParaRPr lang="el-GR"/>
        </a:p>
      </dgm:t>
    </dgm:pt>
    <dgm:pt modelId="{0C78B43B-AE16-427D-ABCC-C0EE37653776}">
      <dgm:prSet phldrT="[Κείμενο]" custT="1"/>
      <dgm:spPr>
        <a:solidFill>
          <a:schemeClr val="tx2">
            <a:lumMod val="2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l-GR" sz="1800"/>
            <a:t>Πολιτικά </a:t>
          </a:r>
          <a:r>
            <a:rPr lang="de-DE" sz="1800"/>
            <a:t>debates</a:t>
          </a:r>
          <a:r>
            <a:rPr lang="el-GR" sz="1800"/>
            <a:t> </a:t>
          </a:r>
          <a:endParaRPr lang="el-GR" sz="1800" dirty="0"/>
        </a:p>
      </dgm:t>
    </dgm:pt>
    <dgm:pt modelId="{FE748F0A-8E94-4CB8-80EF-4F76941482B2}" type="parTrans" cxnId="{28E54678-9233-4EE4-AAFD-18C5A0F2443D}">
      <dgm:prSet/>
      <dgm:spPr/>
      <dgm:t>
        <a:bodyPr/>
        <a:lstStyle/>
        <a:p>
          <a:endParaRPr lang="el-GR"/>
        </a:p>
      </dgm:t>
    </dgm:pt>
    <dgm:pt modelId="{EDAA37A6-8E31-4ECE-A9EF-7732D8F4DE04}" type="sibTrans" cxnId="{28E54678-9233-4EE4-AAFD-18C5A0F2443D}">
      <dgm:prSet/>
      <dgm:spPr/>
      <dgm:t>
        <a:bodyPr/>
        <a:lstStyle/>
        <a:p>
          <a:endParaRPr lang="el-GR"/>
        </a:p>
      </dgm:t>
    </dgm:pt>
    <dgm:pt modelId="{6BF0C37F-7B1F-41E4-9419-71ABD0D2D87E}">
      <dgm:prSet phldrT="[Κείμενο]" custT="1"/>
      <dgm:spPr>
        <a:solidFill>
          <a:schemeClr val="tx2">
            <a:lumMod val="25000"/>
          </a:schemeClr>
        </a:solidFill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l-GR" sz="1800"/>
            <a:t>Πολιτικές βιογραφίες </a:t>
          </a:r>
          <a:endParaRPr lang="el-GR" sz="1800" dirty="0"/>
        </a:p>
      </dgm:t>
    </dgm:pt>
    <dgm:pt modelId="{FB0580C7-02FC-4776-B679-826B44EC7FEF}" type="parTrans" cxnId="{DBDBA92D-9B7A-48BE-B688-6B6AD04B4D5A}">
      <dgm:prSet/>
      <dgm:spPr/>
      <dgm:t>
        <a:bodyPr/>
        <a:lstStyle/>
        <a:p>
          <a:endParaRPr lang="el-GR"/>
        </a:p>
      </dgm:t>
    </dgm:pt>
    <dgm:pt modelId="{BE627779-608B-42DF-8BA1-2226894395AC}" type="sibTrans" cxnId="{DBDBA92D-9B7A-48BE-B688-6B6AD04B4D5A}">
      <dgm:prSet/>
      <dgm:spPr/>
      <dgm:t>
        <a:bodyPr/>
        <a:lstStyle/>
        <a:p>
          <a:endParaRPr lang="el-GR"/>
        </a:p>
      </dgm:t>
    </dgm:pt>
    <dgm:pt modelId="{3BA9FBA1-2312-49DC-90FB-880E96230B15}" type="pres">
      <dgm:prSet presAssocID="{64A1F766-0B5B-4E3E-A281-5A9F0FBAD838}" presName="linear" presStyleCnt="0">
        <dgm:presLayoutVars>
          <dgm:dir/>
          <dgm:animLvl val="lvl"/>
          <dgm:resizeHandles val="exact"/>
        </dgm:presLayoutVars>
      </dgm:prSet>
      <dgm:spPr/>
    </dgm:pt>
    <dgm:pt modelId="{C6938FC4-3041-42A4-ADED-AE65E673F1AB}" type="pres">
      <dgm:prSet presAssocID="{CA2079EF-620B-4A29-8489-3E9BD3723B9A}" presName="parentLin" presStyleCnt="0"/>
      <dgm:spPr/>
    </dgm:pt>
    <dgm:pt modelId="{F98BC66C-F222-4516-A7D6-6CDDBC6162F8}" type="pres">
      <dgm:prSet presAssocID="{CA2079EF-620B-4A29-8489-3E9BD3723B9A}" presName="parentLeftMargin" presStyleLbl="node1" presStyleIdx="0" presStyleCnt="9"/>
      <dgm:spPr/>
    </dgm:pt>
    <dgm:pt modelId="{EB06752D-95B3-49FF-938A-B2EB74F06372}" type="pres">
      <dgm:prSet presAssocID="{CA2079EF-620B-4A29-8489-3E9BD3723B9A}" presName="parentText" presStyleLbl="node1" presStyleIdx="0" presStyleCnt="9" custLinFactNeighborY="-26321">
        <dgm:presLayoutVars>
          <dgm:chMax val="0"/>
          <dgm:bulletEnabled val="1"/>
        </dgm:presLayoutVars>
      </dgm:prSet>
      <dgm:spPr>
        <a:xfrm>
          <a:off x="401988" y="75129"/>
          <a:ext cx="5627835" cy="295200"/>
        </a:xfrm>
        <a:prstGeom prst="roundRect">
          <a:avLst/>
        </a:prstGeom>
      </dgm:spPr>
    </dgm:pt>
    <dgm:pt modelId="{6655E502-E2FB-4F29-AF8C-6D66B8B4BEEF}" type="pres">
      <dgm:prSet presAssocID="{CA2079EF-620B-4A29-8489-3E9BD3723B9A}" presName="negativeSpace" presStyleCnt="0"/>
      <dgm:spPr/>
    </dgm:pt>
    <dgm:pt modelId="{D2F3F630-2962-49AB-A671-C8199D79DE50}" type="pres">
      <dgm:prSet presAssocID="{CA2079EF-620B-4A29-8489-3E9BD3723B9A}" presName="childText" presStyleLbl="conFgAcc1" presStyleIdx="0" presStyleCnt="9" custScaleX="68302" custScaleY="68302">
        <dgm:presLayoutVars>
          <dgm:bulletEnabled val="1"/>
        </dgm:presLayoutVars>
      </dgm:prSet>
      <dgm:spPr/>
    </dgm:pt>
    <dgm:pt modelId="{E4A294A0-165C-466A-BFED-0C47A14EE0C0}" type="pres">
      <dgm:prSet presAssocID="{649DE6D3-14DE-4054-8650-18FABC5467B7}" presName="spaceBetweenRectangles" presStyleCnt="0"/>
      <dgm:spPr/>
    </dgm:pt>
    <dgm:pt modelId="{E21F7584-A0DD-45DE-90A9-986098C62259}" type="pres">
      <dgm:prSet presAssocID="{495A77C7-4D20-40B4-AF79-DFC950A81437}" presName="parentLin" presStyleCnt="0"/>
      <dgm:spPr/>
    </dgm:pt>
    <dgm:pt modelId="{48017AC2-420D-4B52-9FB3-D90C7E3BC93F}" type="pres">
      <dgm:prSet presAssocID="{495A77C7-4D20-40B4-AF79-DFC950A81437}" presName="parentLeftMargin" presStyleLbl="node1" presStyleIdx="0" presStyleCnt="9"/>
      <dgm:spPr/>
    </dgm:pt>
    <dgm:pt modelId="{C05851FC-F7DC-4CED-A59A-0F20BAEBC40F}" type="pres">
      <dgm:prSet presAssocID="{495A77C7-4D20-40B4-AF79-DFC950A81437}" presName="parentText" presStyleLbl="node1" presStyleIdx="1" presStyleCnt="9">
        <dgm:presLayoutVars>
          <dgm:chMax val="0"/>
          <dgm:bulletEnabled val="1"/>
        </dgm:presLayoutVars>
      </dgm:prSet>
      <dgm:spPr/>
    </dgm:pt>
    <dgm:pt modelId="{34AC2AC8-F8A3-4010-AD64-07FA0A24A607}" type="pres">
      <dgm:prSet presAssocID="{495A77C7-4D20-40B4-AF79-DFC950A81437}" presName="negativeSpace" presStyleCnt="0"/>
      <dgm:spPr/>
    </dgm:pt>
    <dgm:pt modelId="{D664789D-C590-4A4A-ABE8-461B3B6914FD}" type="pres">
      <dgm:prSet presAssocID="{495A77C7-4D20-40B4-AF79-DFC950A81437}" presName="childText" presStyleLbl="conFgAcc1" presStyleIdx="1" presStyleCnt="9" custScaleX="68302" custScaleY="68302">
        <dgm:presLayoutVars>
          <dgm:bulletEnabled val="1"/>
        </dgm:presLayoutVars>
      </dgm:prSet>
      <dgm:spPr>
        <a:xfrm>
          <a:off x="0" y="596450"/>
          <a:ext cx="8039765" cy="252000"/>
        </a:xfrm>
        <a:prstGeom prst="rect">
          <a:avLst/>
        </a:prstGeom>
      </dgm:spPr>
    </dgm:pt>
    <dgm:pt modelId="{30D5D17C-1624-4FD0-8847-AC7B61D38689}" type="pres">
      <dgm:prSet presAssocID="{C728A13E-7456-418E-BBE0-3EB752541868}" presName="spaceBetweenRectangles" presStyleCnt="0"/>
      <dgm:spPr/>
    </dgm:pt>
    <dgm:pt modelId="{A3C3FBA7-3196-4BD6-A8CA-B542DECDF64A}" type="pres">
      <dgm:prSet presAssocID="{4B9FC94E-2C49-4054-9F2B-1B6EBD438643}" presName="parentLin" presStyleCnt="0"/>
      <dgm:spPr/>
    </dgm:pt>
    <dgm:pt modelId="{AF1E321B-057E-454E-9CA7-9AA99AA356CC}" type="pres">
      <dgm:prSet presAssocID="{4B9FC94E-2C49-4054-9F2B-1B6EBD438643}" presName="parentLeftMargin" presStyleLbl="node1" presStyleIdx="1" presStyleCnt="9"/>
      <dgm:spPr/>
    </dgm:pt>
    <dgm:pt modelId="{40D7F56B-8520-4ACA-9425-FB0681B1CB9A}" type="pres">
      <dgm:prSet presAssocID="{4B9FC94E-2C49-4054-9F2B-1B6EBD438643}" presName="parentText" presStyleLbl="node1" presStyleIdx="2" presStyleCnt="9">
        <dgm:presLayoutVars>
          <dgm:chMax val="0"/>
          <dgm:bulletEnabled val="1"/>
        </dgm:presLayoutVars>
      </dgm:prSet>
      <dgm:spPr/>
    </dgm:pt>
    <dgm:pt modelId="{D854CEF2-3C23-4229-A2B7-BE6F1AA69AAA}" type="pres">
      <dgm:prSet presAssocID="{4B9FC94E-2C49-4054-9F2B-1B6EBD438643}" presName="negativeSpace" presStyleCnt="0"/>
      <dgm:spPr/>
    </dgm:pt>
    <dgm:pt modelId="{5A0B03A4-E847-4905-B588-F7E33C3A3CFA}" type="pres">
      <dgm:prSet presAssocID="{4B9FC94E-2C49-4054-9F2B-1B6EBD438643}" presName="childText" presStyleLbl="conFgAcc1" presStyleIdx="2" presStyleCnt="9" custScaleX="68302" custScaleY="68302">
        <dgm:presLayoutVars>
          <dgm:bulletEnabled val="1"/>
        </dgm:presLayoutVars>
      </dgm:prSet>
      <dgm:spPr>
        <a:xfrm>
          <a:off x="0" y="1050050"/>
          <a:ext cx="8039765" cy="252000"/>
        </a:xfrm>
        <a:prstGeom prst="rect">
          <a:avLst/>
        </a:prstGeom>
      </dgm:spPr>
    </dgm:pt>
    <dgm:pt modelId="{E4A6E2AB-26C2-4E14-9C87-06D130869677}" type="pres">
      <dgm:prSet presAssocID="{5506A850-7BBC-4E61-AB4D-7F4534D32A0C}" presName="spaceBetweenRectangles" presStyleCnt="0"/>
      <dgm:spPr/>
    </dgm:pt>
    <dgm:pt modelId="{A1E75ECB-3622-4753-B044-177461867900}" type="pres">
      <dgm:prSet presAssocID="{4A5ADA57-8ED7-4688-B8BE-8A39C7E05D99}" presName="parentLin" presStyleCnt="0"/>
      <dgm:spPr/>
    </dgm:pt>
    <dgm:pt modelId="{DFF55FF9-383D-45F9-A45E-4D9842069F4D}" type="pres">
      <dgm:prSet presAssocID="{4A5ADA57-8ED7-4688-B8BE-8A39C7E05D99}" presName="parentLeftMargin" presStyleLbl="node1" presStyleIdx="2" presStyleCnt="9"/>
      <dgm:spPr/>
    </dgm:pt>
    <dgm:pt modelId="{0BE732F9-D5CC-4B3A-BB5F-E33223EEFB68}" type="pres">
      <dgm:prSet presAssocID="{4A5ADA57-8ED7-4688-B8BE-8A39C7E05D99}" presName="parentText" presStyleLbl="node1" presStyleIdx="3" presStyleCnt="9">
        <dgm:presLayoutVars>
          <dgm:chMax val="0"/>
          <dgm:bulletEnabled val="1"/>
        </dgm:presLayoutVars>
      </dgm:prSet>
      <dgm:spPr/>
    </dgm:pt>
    <dgm:pt modelId="{3F1F30C0-D92A-4513-90F8-D8DECB00A0D3}" type="pres">
      <dgm:prSet presAssocID="{4A5ADA57-8ED7-4688-B8BE-8A39C7E05D99}" presName="negativeSpace" presStyleCnt="0"/>
      <dgm:spPr/>
    </dgm:pt>
    <dgm:pt modelId="{5542447D-B24B-4055-A2AC-59629CEC5774}" type="pres">
      <dgm:prSet presAssocID="{4A5ADA57-8ED7-4688-B8BE-8A39C7E05D99}" presName="childText" presStyleLbl="conFgAcc1" presStyleIdx="3" presStyleCnt="9" custScaleX="68302" custScaleY="68302">
        <dgm:presLayoutVars>
          <dgm:bulletEnabled val="1"/>
        </dgm:presLayoutVars>
      </dgm:prSet>
      <dgm:spPr>
        <a:xfrm>
          <a:off x="0" y="1503650"/>
          <a:ext cx="8039765" cy="252000"/>
        </a:xfrm>
        <a:prstGeom prst="rect">
          <a:avLst/>
        </a:prstGeom>
      </dgm:spPr>
    </dgm:pt>
    <dgm:pt modelId="{76B601F7-7FAB-4EEA-92FB-69837B42E5FD}" type="pres">
      <dgm:prSet presAssocID="{AD1CE5FA-805D-4A8F-9B57-3D1555EF877B}" presName="spaceBetweenRectangles" presStyleCnt="0"/>
      <dgm:spPr/>
    </dgm:pt>
    <dgm:pt modelId="{AD5BEA84-F220-4CD5-B9CC-02E85A72E45E}" type="pres">
      <dgm:prSet presAssocID="{860722DB-E041-4E36-A333-7476FF0AE42E}" presName="parentLin" presStyleCnt="0"/>
      <dgm:spPr/>
    </dgm:pt>
    <dgm:pt modelId="{44F05B3F-E302-4AF9-9766-76160EC92A76}" type="pres">
      <dgm:prSet presAssocID="{860722DB-E041-4E36-A333-7476FF0AE42E}" presName="parentLeftMargin" presStyleLbl="node1" presStyleIdx="3" presStyleCnt="9"/>
      <dgm:spPr/>
    </dgm:pt>
    <dgm:pt modelId="{681FB04F-0C20-4B18-9292-BEBB8F7BA246}" type="pres">
      <dgm:prSet presAssocID="{860722DB-E041-4E36-A333-7476FF0AE42E}" presName="parentText" presStyleLbl="node1" presStyleIdx="4" presStyleCnt="9">
        <dgm:presLayoutVars>
          <dgm:chMax val="0"/>
          <dgm:bulletEnabled val="1"/>
        </dgm:presLayoutVars>
      </dgm:prSet>
      <dgm:spPr/>
    </dgm:pt>
    <dgm:pt modelId="{A67DC793-8357-4975-A32A-EAEF14DD04AA}" type="pres">
      <dgm:prSet presAssocID="{860722DB-E041-4E36-A333-7476FF0AE42E}" presName="negativeSpace" presStyleCnt="0"/>
      <dgm:spPr/>
    </dgm:pt>
    <dgm:pt modelId="{6A650FC5-424A-44C1-A090-A9D382D9FB57}" type="pres">
      <dgm:prSet presAssocID="{860722DB-E041-4E36-A333-7476FF0AE42E}" presName="childText" presStyleLbl="conFgAcc1" presStyleIdx="4" presStyleCnt="9" custScaleX="68302" custScaleY="68302">
        <dgm:presLayoutVars>
          <dgm:bulletEnabled val="1"/>
        </dgm:presLayoutVars>
      </dgm:prSet>
      <dgm:spPr/>
    </dgm:pt>
    <dgm:pt modelId="{E673E637-C0AA-42B7-955C-D2DA2BCD2A5A}" type="pres">
      <dgm:prSet presAssocID="{3DDF8C92-3970-4FEA-AD11-D8B193648E48}" presName="spaceBetweenRectangles" presStyleCnt="0"/>
      <dgm:spPr/>
    </dgm:pt>
    <dgm:pt modelId="{195894CF-AB57-4A85-8062-CD2425EC612B}" type="pres">
      <dgm:prSet presAssocID="{3C7A48D6-F2BE-421A-9870-0C71A9A4E12B}" presName="parentLin" presStyleCnt="0"/>
      <dgm:spPr/>
    </dgm:pt>
    <dgm:pt modelId="{6352CAAB-291A-4AE5-AA95-A7E7AE22A71D}" type="pres">
      <dgm:prSet presAssocID="{3C7A48D6-F2BE-421A-9870-0C71A9A4E12B}" presName="parentLeftMargin" presStyleLbl="node1" presStyleIdx="4" presStyleCnt="9"/>
      <dgm:spPr/>
    </dgm:pt>
    <dgm:pt modelId="{09123161-535C-4E67-BEFD-FBD9DCDD368B}" type="pres">
      <dgm:prSet presAssocID="{3C7A48D6-F2BE-421A-9870-0C71A9A4E12B}" presName="parentText" presStyleLbl="node1" presStyleIdx="5" presStyleCnt="9">
        <dgm:presLayoutVars>
          <dgm:chMax val="0"/>
          <dgm:bulletEnabled val="1"/>
        </dgm:presLayoutVars>
      </dgm:prSet>
      <dgm:spPr/>
    </dgm:pt>
    <dgm:pt modelId="{AD6B66BE-252B-4702-8289-52EDBF252DD5}" type="pres">
      <dgm:prSet presAssocID="{3C7A48D6-F2BE-421A-9870-0C71A9A4E12B}" presName="negativeSpace" presStyleCnt="0"/>
      <dgm:spPr/>
    </dgm:pt>
    <dgm:pt modelId="{C0F2687F-2563-4A15-BCCB-ADF4A61164B3}" type="pres">
      <dgm:prSet presAssocID="{3C7A48D6-F2BE-421A-9870-0C71A9A4E12B}" presName="childText" presStyleLbl="conFgAcc1" presStyleIdx="5" presStyleCnt="9" custScaleX="68302" custScaleY="68302">
        <dgm:presLayoutVars>
          <dgm:bulletEnabled val="1"/>
        </dgm:presLayoutVars>
      </dgm:prSet>
      <dgm:spPr/>
    </dgm:pt>
    <dgm:pt modelId="{267CB555-86E5-4EE1-8C6E-54C117127443}" type="pres">
      <dgm:prSet presAssocID="{515C43DF-5BE4-4799-B676-9CFBF1B45EAD}" presName="spaceBetweenRectangles" presStyleCnt="0"/>
      <dgm:spPr/>
    </dgm:pt>
    <dgm:pt modelId="{F5B2AD81-A236-4530-AE03-35F9819EFF2F}" type="pres">
      <dgm:prSet presAssocID="{85655EE2-60EA-4247-9BCB-8E983E765FD0}" presName="parentLin" presStyleCnt="0"/>
      <dgm:spPr/>
    </dgm:pt>
    <dgm:pt modelId="{CCA8BC19-204A-4340-B152-74A17FF344C9}" type="pres">
      <dgm:prSet presAssocID="{85655EE2-60EA-4247-9BCB-8E983E765FD0}" presName="parentLeftMargin" presStyleLbl="node1" presStyleIdx="5" presStyleCnt="9"/>
      <dgm:spPr/>
    </dgm:pt>
    <dgm:pt modelId="{7912B6A9-A3B4-48B6-8CB6-5986D6F14C91}" type="pres">
      <dgm:prSet presAssocID="{85655EE2-60EA-4247-9BCB-8E983E765FD0}" presName="parentText" presStyleLbl="node1" presStyleIdx="6" presStyleCnt="9">
        <dgm:presLayoutVars>
          <dgm:chMax val="0"/>
          <dgm:bulletEnabled val="1"/>
        </dgm:presLayoutVars>
      </dgm:prSet>
      <dgm:spPr/>
    </dgm:pt>
    <dgm:pt modelId="{272DFD92-E088-479A-853A-5D517202BD70}" type="pres">
      <dgm:prSet presAssocID="{85655EE2-60EA-4247-9BCB-8E983E765FD0}" presName="negativeSpace" presStyleCnt="0"/>
      <dgm:spPr/>
    </dgm:pt>
    <dgm:pt modelId="{8988A5DE-67E7-462A-A7EE-11535A4AB79C}" type="pres">
      <dgm:prSet presAssocID="{85655EE2-60EA-4247-9BCB-8E983E765FD0}" presName="childText" presStyleLbl="conFgAcc1" presStyleIdx="6" presStyleCnt="9" custScaleX="68302" custScaleY="68302">
        <dgm:presLayoutVars>
          <dgm:bulletEnabled val="1"/>
        </dgm:presLayoutVars>
      </dgm:prSet>
      <dgm:spPr/>
    </dgm:pt>
    <dgm:pt modelId="{EE32C0F9-3071-4EF7-9B5E-17BD026AE6A4}" type="pres">
      <dgm:prSet presAssocID="{DB0D8473-7488-4FB5-95A9-926AF2FBEB9D}" presName="spaceBetweenRectangles" presStyleCnt="0"/>
      <dgm:spPr/>
    </dgm:pt>
    <dgm:pt modelId="{96F7CA32-B519-4894-9464-19FFCEAC69BA}" type="pres">
      <dgm:prSet presAssocID="{0C78B43B-AE16-427D-ABCC-C0EE37653776}" presName="parentLin" presStyleCnt="0"/>
      <dgm:spPr/>
    </dgm:pt>
    <dgm:pt modelId="{D609B108-6EB8-4492-81BD-74A2AB94790E}" type="pres">
      <dgm:prSet presAssocID="{0C78B43B-AE16-427D-ABCC-C0EE37653776}" presName="parentLeftMargin" presStyleLbl="node1" presStyleIdx="6" presStyleCnt="9"/>
      <dgm:spPr/>
    </dgm:pt>
    <dgm:pt modelId="{210D69C1-0147-4C89-9592-AD7EFB797859}" type="pres">
      <dgm:prSet presAssocID="{0C78B43B-AE16-427D-ABCC-C0EE37653776}" presName="parentText" presStyleLbl="node1" presStyleIdx="7" presStyleCnt="9">
        <dgm:presLayoutVars>
          <dgm:chMax val="0"/>
          <dgm:bulletEnabled val="1"/>
        </dgm:presLayoutVars>
      </dgm:prSet>
      <dgm:spPr/>
    </dgm:pt>
    <dgm:pt modelId="{88BD8C57-6985-4ECF-8731-A22975559B32}" type="pres">
      <dgm:prSet presAssocID="{0C78B43B-AE16-427D-ABCC-C0EE37653776}" presName="negativeSpace" presStyleCnt="0"/>
      <dgm:spPr/>
    </dgm:pt>
    <dgm:pt modelId="{183BED27-4254-40C2-BFF0-76F1576C89F1}" type="pres">
      <dgm:prSet presAssocID="{0C78B43B-AE16-427D-ABCC-C0EE37653776}" presName="childText" presStyleLbl="conFgAcc1" presStyleIdx="7" presStyleCnt="9" custScaleX="68302" custScaleY="68302">
        <dgm:presLayoutVars>
          <dgm:bulletEnabled val="1"/>
        </dgm:presLayoutVars>
      </dgm:prSet>
      <dgm:spPr/>
    </dgm:pt>
    <dgm:pt modelId="{07D15FE4-99F8-4586-9559-D4A542DBFBC1}" type="pres">
      <dgm:prSet presAssocID="{EDAA37A6-8E31-4ECE-A9EF-7732D8F4DE04}" presName="spaceBetweenRectangles" presStyleCnt="0"/>
      <dgm:spPr/>
    </dgm:pt>
    <dgm:pt modelId="{EC31B728-EA5B-4EB6-B15E-74A97171417E}" type="pres">
      <dgm:prSet presAssocID="{6BF0C37F-7B1F-41E4-9419-71ABD0D2D87E}" presName="parentLin" presStyleCnt="0"/>
      <dgm:spPr/>
    </dgm:pt>
    <dgm:pt modelId="{795043A2-895F-45E7-BE53-D84F3AF80C94}" type="pres">
      <dgm:prSet presAssocID="{6BF0C37F-7B1F-41E4-9419-71ABD0D2D87E}" presName="parentLeftMargin" presStyleLbl="node1" presStyleIdx="7" presStyleCnt="9"/>
      <dgm:spPr/>
    </dgm:pt>
    <dgm:pt modelId="{FF35F1E1-3403-40F4-AB3D-7EA72B7371BD}" type="pres">
      <dgm:prSet presAssocID="{6BF0C37F-7B1F-41E4-9419-71ABD0D2D87E}" presName="parentText" presStyleLbl="node1" presStyleIdx="8" presStyleCnt="9">
        <dgm:presLayoutVars>
          <dgm:chMax val="0"/>
          <dgm:bulletEnabled val="1"/>
        </dgm:presLayoutVars>
      </dgm:prSet>
      <dgm:spPr/>
    </dgm:pt>
    <dgm:pt modelId="{F9AD5910-37D4-491F-B88D-E070DF52191D}" type="pres">
      <dgm:prSet presAssocID="{6BF0C37F-7B1F-41E4-9419-71ABD0D2D87E}" presName="negativeSpace" presStyleCnt="0"/>
      <dgm:spPr/>
    </dgm:pt>
    <dgm:pt modelId="{5CD7182A-48EB-47B4-A62E-5FAFD22FCDFA}" type="pres">
      <dgm:prSet presAssocID="{6BF0C37F-7B1F-41E4-9419-71ABD0D2D87E}" presName="childText" presStyleLbl="conFgAcc1" presStyleIdx="8" presStyleCnt="9" custScaleX="68302" custScaleY="68302">
        <dgm:presLayoutVars>
          <dgm:bulletEnabled val="1"/>
        </dgm:presLayoutVars>
      </dgm:prSet>
      <dgm:spPr/>
    </dgm:pt>
  </dgm:ptLst>
  <dgm:cxnLst>
    <dgm:cxn modelId="{C2E4F804-6B4B-48DF-9906-7694E73F3822}" srcId="{64A1F766-0B5B-4E3E-A281-5A9F0FBAD838}" destId="{860722DB-E041-4E36-A333-7476FF0AE42E}" srcOrd="4" destOrd="0" parTransId="{2ECAC8C3-82FB-4D5E-B0F2-0DF06C8D758A}" sibTransId="{3DDF8C92-3970-4FEA-AD11-D8B193648E48}"/>
    <dgm:cxn modelId="{3108570B-14F0-4788-B1FE-D03F7DBDE3BB}" srcId="{64A1F766-0B5B-4E3E-A281-5A9F0FBAD838}" destId="{4B9FC94E-2C49-4054-9F2B-1B6EBD438643}" srcOrd="2" destOrd="0" parTransId="{7F6932E5-D6F0-4352-98A7-2A2167A1DCC4}" sibTransId="{5506A850-7BBC-4E61-AB4D-7F4534D32A0C}"/>
    <dgm:cxn modelId="{D2366F10-28F4-490A-BAD5-AFA593C9DAAC}" type="presOf" srcId="{4A5ADA57-8ED7-4688-B8BE-8A39C7E05D99}" destId="{0BE732F9-D5CC-4B3A-BB5F-E33223EEFB68}" srcOrd="1" destOrd="0" presId="urn:microsoft.com/office/officeart/2005/8/layout/list1"/>
    <dgm:cxn modelId="{93C61B22-60DD-4FD7-B86D-B0FC3A129214}" type="presOf" srcId="{CA2079EF-620B-4A29-8489-3E9BD3723B9A}" destId="{F98BC66C-F222-4516-A7D6-6CDDBC6162F8}" srcOrd="0" destOrd="0" presId="urn:microsoft.com/office/officeart/2005/8/layout/list1"/>
    <dgm:cxn modelId="{DCBC6F2C-507B-499A-9844-DE8D83A166C9}" type="presOf" srcId="{860722DB-E041-4E36-A333-7476FF0AE42E}" destId="{44F05B3F-E302-4AF9-9766-76160EC92A76}" srcOrd="0" destOrd="0" presId="urn:microsoft.com/office/officeart/2005/8/layout/list1"/>
    <dgm:cxn modelId="{DBDBA92D-9B7A-48BE-B688-6B6AD04B4D5A}" srcId="{64A1F766-0B5B-4E3E-A281-5A9F0FBAD838}" destId="{6BF0C37F-7B1F-41E4-9419-71ABD0D2D87E}" srcOrd="8" destOrd="0" parTransId="{FB0580C7-02FC-4776-B679-826B44EC7FEF}" sibTransId="{BE627779-608B-42DF-8BA1-2226894395AC}"/>
    <dgm:cxn modelId="{8F578A2F-A7D1-49D3-BBFA-B2BF590D39B0}" type="presOf" srcId="{6BF0C37F-7B1F-41E4-9419-71ABD0D2D87E}" destId="{795043A2-895F-45E7-BE53-D84F3AF80C94}" srcOrd="0" destOrd="0" presId="urn:microsoft.com/office/officeart/2005/8/layout/list1"/>
    <dgm:cxn modelId="{65728C37-6802-46BD-9D13-5B06840EAF39}" type="presOf" srcId="{3C7A48D6-F2BE-421A-9870-0C71A9A4E12B}" destId="{6352CAAB-291A-4AE5-AA95-A7E7AE22A71D}" srcOrd="0" destOrd="0" presId="urn:microsoft.com/office/officeart/2005/8/layout/list1"/>
    <dgm:cxn modelId="{CD23C55C-9CB2-45B6-854D-F6E28792C8E3}" srcId="{64A1F766-0B5B-4E3E-A281-5A9F0FBAD838}" destId="{85655EE2-60EA-4247-9BCB-8E983E765FD0}" srcOrd="6" destOrd="0" parTransId="{02FA0BA2-0B93-4C2F-9120-2724984BCD70}" sibTransId="{DB0D8473-7488-4FB5-95A9-926AF2FBEB9D}"/>
    <dgm:cxn modelId="{90E28A44-A54A-4EC0-B9BB-BE17DE778865}" type="presOf" srcId="{85655EE2-60EA-4247-9BCB-8E983E765FD0}" destId="{7912B6A9-A3B4-48B6-8CB6-5986D6F14C91}" srcOrd="1" destOrd="0" presId="urn:microsoft.com/office/officeart/2005/8/layout/list1"/>
    <dgm:cxn modelId="{7E945B67-AE78-41A8-A2B1-1B63FEE41C77}" type="presOf" srcId="{4B9FC94E-2C49-4054-9F2B-1B6EBD438643}" destId="{AF1E321B-057E-454E-9CA7-9AA99AA356CC}" srcOrd="0" destOrd="0" presId="urn:microsoft.com/office/officeart/2005/8/layout/list1"/>
    <dgm:cxn modelId="{F0DCBB4B-A37A-4DFE-BD4F-68F9240E9DE1}" type="presOf" srcId="{495A77C7-4D20-40B4-AF79-DFC950A81437}" destId="{48017AC2-420D-4B52-9FB3-D90C7E3BC93F}" srcOrd="0" destOrd="0" presId="urn:microsoft.com/office/officeart/2005/8/layout/list1"/>
    <dgm:cxn modelId="{A9F5D373-8F6F-4A0D-9BD6-BE64184CB895}" type="presOf" srcId="{64A1F766-0B5B-4E3E-A281-5A9F0FBAD838}" destId="{3BA9FBA1-2312-49DC-90FB-880E96230B15}" srcOrd="0" destOrd="0" presId="urn:microsoft.com/office/officeart/2005/8/layout/list1"/>
    <dgm:cxn modelId="{28E54678-9233-4EE4-AAFD-18C5A0F2443D}" srcId="{64A1F766-0B5B-4E3E-A281-5A9F0FBAD838}" destId="{0C78B43B-AE16-427D-ABCC-C0EE37653776}" srcOrd="7" destOrd="0" parTransId="{FE748F0A-8E94-4CB8-80EF-4F76941482B2}" sibTransId="{EDAA37A6-8E31-4ECE-A9EF-7732D8F4DE04}"/>
    <dgm:cxn modelId="{8D6CAE87-BC56-487B-9DEB-4E52591D7B65}" type="presOf" srcId="{4B9FC94E-2C49-4054-9F2B-1B6EBD438643}" destId="{40D7F56B-8520-4ACA-9425-FB0681B1CB9A}" srcOrd="1" destOrd="0" presId="urn:microsoft.com/office/officeart/2005/8/layout/list1"/>
    <dgm:cxn modelId="{E94E2590-1D51-4112-BF04-033A82576827}" type="presOf" srcId="{85655EE2-60EA-4247-9BCB-8E983E765FD0}" destId="{CCA8BC19-204A-4340-B152-74A17FF344C9}" srcOrd="0" destOrd="0" presId="urn:microsoft.com/office/officeart/2005/8/layout/list1"/>
    <dgm:cxn modelId="{ED549E93-7C43-41CD-80C7-E1A080F2B81B}" type="presOf" srcId="{860722DB-E041-4E36-A333-7476FF0AE42E}" destId="{681FB04F-0C20-4B18-9292-BEBB8F7BA246}" srcOrd="1" destOrd="0" presId="urn:microsoft.com/office/officeart/2005/8/layout/list1"/>
    <dgm:cxn modelId="{8C269C9C-3CD9-4732-B048-9D29A4FEC646}" srcId="{64A1F766-0B5B-4E3E-A281-5A9F0FBAD838}" destId="{4A5ADA57-8ED7-4688-B8BE-8A39C7E05D99}" srcOrd="3" destOrd="0" parTransId="{AC67A9EA-AE64-45BF-8D2D-8EB4283E3F86}" sibTransId="{AD1CE5FA-805D-4A8F-9B57-3D1555EF877B}"/>
    <dgm:cxn modelId="{F7B3A2AC-8318-4243-A465-D10E0C0EB30A}" type="presOf" srcId="{4A5ADA57-8ED7-4688-B8BE-8A39C7E05D99}" destId="{DFF55FF9-383D-45F9-A45E-4D9842069F4D}" srcOrd="0" destOrd="0" presId="urn:microsoft.com/office/officeart/2005/8/layout/list1"/>
    <dgm:cxn modelId="{1A00C3B1-D08D-451B-9F61-1F13F4B44446}" type="presOf" srcId="{0C78B43B-AE16-427D-ABCC-C0EE37653776}" destId="{D609B108-6EB8-4492-81BD-74A2AB94790E}" srcOrd="0" destOrd="0" presId="urn:microsoft.com/office/officeart/2005/8/layout/list1"/>
    <dgm:cxn modelId="{308D6CBB-6D22-46EF-98C8-1F3AB51FB729}" srcId="{64A1F766-0B5B-4E3E-A281-5A9F0FBAD838}" destId="{3C7A48D6-F2BE-421A-9870-0C71A9A4E12B}" srcOrd="5" destOrd="0" parTransId="{27B1ECA2-3849-4741-B99C-B19E6465B90E}" sibTransId="{515C43DF-5BE4-4799-B676-9CFBF1B45EAD}"/>
    <dgm:cxn modelId="{190127BE-6A95-45F5-BBB5-2F7B97A9E3DE}" type="presOf" srcId="{CA2079EF-620B-4A29-8489-3E9BD3723B9A}" destId="{EB06752D-95B3-49FF-938A-B2EB74F06372}" srcOrd="1" destOrd="0" presId="urn:microsoft.com/office/officeart/2005/8/layout/list1"/>
    <dgm:cxn modelId="{85155FBE-477A-48CC-9E7E-F4CA2895BDFE}" type="presOf" srcId="{6BF0C37F-7B1F-41E4-9419-71ABD0D2D87E}" destId="{FF35F1E1-3403-40F4-AB3D-7EA72B7371BD}" srcOrd="1" destOrd="0" presId="urn:microsoft.com/office/officeart/2005/8/layout/list1"/>
    <dgm:cxn modelId="{46DCA8DA-5AE3-478D-B369-556222E56000}" type="presOf" srcId="{3C7A48D6-F2BE-421A-9870-0C71A9A4E12B}" destId="{09123161-535C-4E67-BEFD-FBD9DCDD368B}" srcOrd="1" destOrd="0" presId="urn:microsoft.com/office/officeart/2005/8/layout/list1"/>
    <dgm:cxn modelId="{5C889DDB-24E3-4556-A3BF-49E9DA0F5F55}" srcId="{64A1F766-0B5B-4E3E-A281-5A9F0FBAD838}" destId="{CA2079EF-620B-4A29-8489-3E9BD3723B9A}" srcOrd="0" destOrd="0" parTransId="{1DB9ED0E-BDCC-43E9-97AF-C7827272909B}" sibTransId="{649DE6D3-14DE-4054-8650-18FABC5467B7}"/>
    <dgm:cxn modelId="{033C83DD-9381-42BA-8F3E-DACFE7391A55}" type="presOf" srcId="{0C78B43B-AE16-427D-ABCC-C0EE37653776}" destId="{210D69C1-0147-4C89-9592-AD7EFB797859}" srcOrd="1" destOrd="0" presId="urn:microsoft.com/office/officeart/2005/8/layout/list1"/>
    <dgm:cxn modelId="{A9EE1BE2-17DA-4A9D-BFD5-72BEE5DE305E}" srcId="{64A1F766-0B5B-4E3E-A281-5A9F0FBAD838}" destId="{495A77C7-4D20-40B4-AF79-DFC950A81437}" srcOrd="1" destOrd="0" parTransId="{EAE52D6B-F98D-4254-9EA0-5A70E1BE4333}" sibTransId="{C728A13E-7456-418E-BBE0-3EB752541868}"/>
    <dgm:cxn modelId="{8E3AFCF4-0112-48FE-8669-A15F2ACAD021}" type="presOf" srcId="{495A77C7-4D20-40B4-AF79-DFC950A81437}" destId="{C05851FC-F7DC-4CED-A59A-0F20BAEBC40F}" srcOrd="1" destOrd="0" presId="urn:microsoft.com/office/officeart/2005/8/layout/list1"/>
    <dgm:cxn modelId="{126A1FAE-0893-49AC-B05D-13796021665E}" type="presParOf" srcId="{3BA9FBA1-2312-49DC-90FB-880E96230B15}" destId="{C6938FC4-3041-42A4-ADED-AE65E673F1AB}" srcOrd="0" destOrd="0" presId="urn:microsoft.com/office/officeart/2005/8/layout/list1"/>
    <dgm:cxn modelId="{5FF43DB2-5ED8-470A-BF9D-8DC39A1A2AF8}" type="presParOf" srcId="{C6938FC4-3041-42A4-ADED-AE65E673F1AB}" destId="{F98BC66C-F222-4516-A7D6-6CDDBC6162F8}" srcOrd="0" destOrd="0" presId="urn:microsoft.com/office/officeart/2005/8/layout/list1"/>
    <dgm:cxn modelId="{E0DB8116-C8D7-40BE-B493-22CB2F90A5BA}" type="presParOf" srcId="{C6938FC4-3041-42A4-ADED-AE65E673F1AB}" destId="{EB06752D-95B3-49FF-938A-B2EB74F06372}" srcOrd="1" destOrd="0" presId="urn:microsoft.com/office/officeart/2005/8/layout/list1"/>
    <dgm:cxn modelId="{DF8FE24B-4403-4106-9E9A-AA405E68F167}" type="presParOf" srcId="{3BA9FBA1-2312-49DC-90FB-880E96230B15}" destId="{6655E502-E2FB-4F29-AF8C-6D66B8B4BEEF}" srcOrd="1" destOrd="0" presId="urn:microsoft.com/office/officeart/2005/8/layout/list1"/>
    <dgm:cxn modelId="{F4C8C84D-DBB3-4922-AEB0-02E06F403BA6}" type="presParOf" srcId="{3BA9FBA1-2312-49DC-90FB-880E96230B15}" destId="{D2F3F630-2962-49AB-A671-C8199D79DE50}" srcOrd="2" destOrd="0" presId="urn:microsoft.com/office/officeart/2005/8/layout/list1"/>
    <dgm:cxn modelId="{B92BA689-CD5F-4D2C-8DBF-545618FC4B36}" type="presParOf" srcId="{3BA9FBA1-2312-49DC-90FB-880E96230B15}" destId="{E4A294A0-165C-466A-BFED-0C47A14EE0C0}" srcOrd="3" destOrd="0" presId="urn:microsoft.com/office/officeart/2005/8/layout/list1"/>
    <dgm:cxn modelId="{64A15B7D-BBE9-4478-885D-733E4CF193B7}" type="presParOf" srcId="{3BA9FBA1-2312-49DC-90FB-880E96230B15}" destId="{E21F7584-A0DD-45DE-90A9-986098C62259}" srcOrd="4" destOrd="0" presId="urn:microsoft.com/office/officeart/2005/8/layout/list1"/>
    <dgm:cxn modelId="{0B6D31AB-AB04-4412-B850-9392EBD2A5A4}" type="presParOf" srcId="{E21F7584-A0DD-45DE-90A9-986098C62259}" destId="{48017AC2-420D-4B52-9FB3-D90C7E3BC93F}" srcOrd="0" destOrd="0" presId="urn:microsoft.com/office/officeart/2005/8/layout/list1"/>
    <dgm:cxn modelId="{ABC56FA3-1EE6-46DE-A80D-358E7C7A5F20}" type="presParOf" srcId="{E21F7584-A0DD-45DE-90A9-986098C62259}" destId="{C05851FC-F7DC-4CED-A59A-0F20BAEBC40F}" srcOrd="1" destOrd="0" presId="urn:microsoft.com/office/officeart/2005/8/layout/list1"/>
    <dgm:cxn modelId="{EDE90963-9C48-46B7-921E-4B059BAE3C79}" type="presParOf" srcId="{3BA9FBA1-2312-49DC-90FB-880E96230B15}" destId="{34AC2AC8-F8A3-4010-AD64-07FA0A24A607}" srcOrd="5" destOrd="0" presId="urn:microsoft.com/office/officeart/2005/8/layout/list1"/>
    <dgm:cxn modelId="{0B964BCC-EAC7-442D-89BC-17920CA6D662}" type="presParOf" srcId="{3BA9FBA1-2312-49DC-90FB-880E96230B15}" destId="{D664789D-C590-4A4A-ABE8-461B3B6914FD}" srcOrd="6" destOrd="0" presId="urn:microsoft.com/office/officeart/2005/8/layout/list1"/>
    <dgm:cxn modelId="{A0FAEB96-9F14-4BA8-B46D-9AA02DDA8405}" type="presParOf" srcId="{3BA9FBA1-2312-49DC-90FB-880E96230B15}" destId="{30D5D17C-1624-4FD0-8847-AC7B61D38689}" srcOrd="7" destOrd="0" presId="urn:microsoft.com/office/officeart/2005/8/layout/list1"/>
    <dgm:cxn modelId="{867BD7EA-75A2-43B0-9BEF-1FCF9BBBD4EA}" type="presParOf" srcId="{3BA9FBA1-2312-49DC-90FB-880E96230B15}" destId="{A3C3FBA7-3196-4BD6-A8CA-B542DECDF64A}" srcOrd="8" destOrd="0" presId="urn:microsoft.com/office/officeart/2005/8/layout/list1"/>
    <dgm:cxn modelId="{0F653C3D-444F-4251-B0CB-E6A232176CED}" type="presParOf" srcId="{A3C3FBA7-3196-4BD6-A8CA-B542DECDF64A}" destId="{AF1E321B-057E-454E-9CA7-9AA99AA356CC}" srcOrd="0" destOrd="0" presId="urn:microsoft.com/office/officeart/2005/8/layout/list1"/>
    <dgm:cxn modelId="{498734B7-669E-409D-A272-0A888DD2FB90}" type="presParOf" srcId="{A3C3FBA7-3196-4BD6-A8CA-B542DECDF64A}" destId="{40D7F56B-8520-4ACA-9425-FB0681B1CB9A}" srcOrd="1" destOrd="0" presId="urn:microsoft.com/office/officeart/2005/8/layout/list1"/>
    <dgm:cxn modelId="{6642EB0D-AF13-4343-86EA-2B8DEE04B5BD}" type="presParOf" srcId="{3BA9FBA1-2312-49DC-90FB-880E96230B15}" destId="{D854CEF2-3C23-4229-A2B7-BE6F1AA69AAA}" srcOrd="9" destOrd="0" presId="urn:microsoft.com/office/officeart/2005/8/layout/list1"/>
    <dgm:cxn modelId="{962BA1C7-A62B-4798-B205-9F0A4690DEFB}" type="presParOf" srcId="{3BA9FBA1-2312-49DC-90FB-880E96230B15}" destId="{5A0B03A4-E847-4905-B588-F7E33C3A3CFA}" srcOrd="10" destOrd="0" presId="urn:microsoft.com/office/officeart/2005/8/layout/list1"/>
    <dgm:cxn modelId="{539420BC-0927-4ED3-9334-DB655A4C01D5}" type="presParOf" srcId="{3BA9FBA1-2312-49DC-90FB-880E96230B15}" destId="{E4A6E2AB-26C2-4E14-9C87-06D130869677}" srcOrd="11" destOrd="0" presId="urn:microsoft.com/office/officeart/2005/8/layout/list1"/>
    <dgm:cxn modelId="{44902C81-FEF7-4758-B6B6-25F30FA2F2F9}" type="presParOf" srcId="{3BA9FBA1-2312-49DC-90FB-880E96230B15}" destId="{A1E75ECB-3622-4753-B044-177461867900}" srcOrd="12" destOrd="0" presId="urn:microsoft.com/office/officeart/2005/8/layout/list1"/>
    <dgm:cxn modelId="{54030DF3-3803-43EB-8DDE-53C19B76619F}" type="presParOf" srcId="{A1E75ECB-3622-4753-B044-177461867900}" destId="{DFF55FF9-383D-45F9-A45E-4D9842069F4D}" srcOrd="0" destOrd="0" presId="urn:microsoft.com/office/officeart/2005/8/layout/list1"/>
    <dgm:cxn modelId="{8FC59D2E-D6E9-4823-BACB-281EB2AC5D8A}" type="presParOf" srcId="{A1E75ECB-3622-4753-B044-177461867900}" destId="{0BE732F9-D5CC-4B3A-BB5F-E33223EEFB68}" srcOrd="1" destOrd="0" presId="urn:microsoft.com/office/officeart/2005/8/layout/list1"/>
    <dgm:cxn modelId="{C97245EC-0F83-45AA-B018-B7FA63DF25B2}" type="presParOf" srcId="{3BA9FBA1-2312-49DC-90FB-880E96230B15}" destId="{3F1F30C0-D92A-4513-90F8-D8DECB00A0D3}" srcOrd="13" destOrd="0" presId="urn:microsoft.com/office/officeart/2005/8/layout/list1"/>
    <dgm:cxn modelId="{24CD51F8-9E1A-41FB-85D3-7B84ADFEFC3C}" type="presParOf" srcId="{3BA9FBA1-2312-49DC-90FB-880E96230B15}" destId="{5542447D-B24B-4055-A2AC-59629CEC5774}" srcOrd="14" destOrd="0" presId="urn:microsoft.com/office/officeart/2005/8/layout/list1"/>
    <dgm:cxn modelId="{2D321042-3192-4F0E-A3D6-7751EE3776D6}" type="presParOf" srcId="{3BA9FBA1-2312-49DC-90FB-880E96230B15}" destId="{76B601F7-7FAB-4EEA-92FB-69837B42E5FD}" srcOrd="15" destOrd="0" presId="urn:microsoft.com/office/officeart/2005/8/layout/list1"/>
    <dgm:cxn modelId="{D73C8BBF-ECB7-4571-B917-6F3FE12BBE49}" type="presParOf" srcId="{3BA9FBA1-2312-49DC-90FB-880E96230B15}" destId="{AD5BEA84-F220-4CD5-B9CC-02E85A72E45E}" srcOrd="16" destOrd="0" presId="urn:microsoft.com/office/officeart/2005/8/layout/list1"/>
    <dgm:cxn modelId="{9DCA0610-8E8C-4546-A1AD-5B868C991B39}" type="presParOf" srcId="{AD5BEA84-F220-4CD5-B9CC-02E85A72E45E}" destId="{44F05B3F-E302-4AF9-9766-76160EC92A76}" srcOrd="0" destOrd="0" presId="urn:microsoft.com/office/officeart/2005/8/layout/list1"/>
    <dgm:cxn modelId="{C2425184-EB99-4D66-B10F-AF2C77768F2F}" type="presParOf" srcId="{AD5BEA84-F220-4CD5-B9CC-02E85A72E45E}" destId="{681FB04F-0C20-4B18-9292-BEBB8F7BA246}" srcOrd="1" destOrd="0" presId="urn:microsoft.com/office/officeart/2005/8/layout/list1"/>
    <dgm:cxn modelId="{60AEC873-3754-41E1-9C48-80721E91DDC6}" type="presParOf" srcId="{3BA9FBA1-2312-49DC-90FB-880E96230B15}" destId="{A67DC793-8357-4975-A32A-EAEF14DD04AA}" srcOrd="17" destOrd="0" presId="urn:microsoft.com/office/officeart/2005/8/layout/list1"/>
    <dgm:cxn modelId="{32AD0272-C2CA-4867-A430-D9FCBF9C8671}" type="presParOf" srcId="{3BA9FBA1-2312-49DC-90FB-880E96230B15}" destId="{6A650FC5-424A-44C1-A090-A9D382D9FB57}" srcOrd="18" destOrd="0" presId="urn:microsoft.com/office/officeart/2005/8/layout/list1"/>
    <dgm:cxn modelId="{FAB51C37-BDA0-45AF-884D-43610FA44B39}" type="presParOf" srcId="{3BA9FBA1-2312-49DC-90FB-880E96230B15}" destId="{E673E637-C0AA-42B7-955C-D2DA2BCD2A5A}" srcOrd="19" destOrd="0" presId="urn:microsoft.com/office/officeart/2005/8/layout/list1"/>
    <dgm:cxn modelId="{0A5FDC9F-4573-4E76-A5AC-1320A796802D}" type="presParOf" srcId="{3BA9FBA1-2312-49DC-90FB-880E96230B15}" destId="{195894CF-AB57-4A85-8062-CD2425EC612B}" srcOrd="20" destOrd="0" presId="urn:microsoft.com/office/officeart/2005/8/layout/list1"/>
    <dgm:cxn modelId="{B152488E-9E4C-4F0E-8F6F-AE5EC64F57F3}" type="presParOf" srcId="{195894CF-AB57-4A85-8062-CD2425EC612B}" destId="{6352CAAB-291A-4AE5-AA95-A7E7AE22A71D}" srcOrd="0" destOrd="0" presId="urn:microsoft.com/office/officeart/2005/8/layout/list1"/>
    <dgm:cxn modelId="{33E0A1AD-8954-46EE-9FEC-947561A861A6}" type="presParOf" srcId="{195894CF-AB57-4A85-8062-CD2425EC612B}" destId="{09123161-535C-4E67-BEFD-FBD9DCDD368B}" srcOrd="1" destOrd="0" presId="urn:microsoft.com/office/officeart/2005/8/layout/list1"/>
    <dgm:cxn modelId="{516D0A24-14CC-4205-BE5B-C7E242AFA0EE}" type="presParOf" srcId="{3BA9FBA1-2312-49DC-90FB-880E96230B15}" destId="{AD6B66BE-252B-4702-8289-52EDBF252DD5}" srcOrd="21" destOrd="0" presId="urn:microsoft.com/office/officeart/2005/8/layout/list1"/>
    <dgm:cxn modelId="{63CBB96C-77EB-4040-A48B-D3062F20846F}" type="presParOf" srcId="{3BA9FBA1-2312-49DC-90FB-880E96230B15}" destId="{C0F2687F-2563-4A15-BCCB-ADF4A61164B3}" srcOrd="22" destOrd="0" presId="urn:microsoft.com/office/officeart/2005/8/layout/list1"/>
    <dgm:cxn modelId="{594B98D8-4F4E-4162-B240-369F41D5099F}" type="presParOf" srcId="{3BA9FBA1-2312-49DC-90FB-880E96230B15}" destId="{267CB555-86E5-4EE1-8C6E-54C117127443}" srcOrd="23" destOrd="0" presId="urn:microsoft.com/office/officeart/2005/8/layout/list1"/>
    <dgm:cxn modelId="{9FD48F0B-520D-4946-9585-4C357ECAA12E}" type="presParOf" srcId="{3BA9FBA1-2312-49DC-90FB-880E96230B15}" destId="{F5B2AD81-A236-4530-AE03-35F9819EFF2F}" srcOrd="24" destOrd="0" presId="urn:microsoft.com/office/officeart/2005/8/layout/list1"/>
    <dgm:cxn modelId="{8BF0F578-B0A7-4D14-8342-F5DABD23A2F1}" type="presParOf" srcId="{F5B2AD81-A236-4530-AE03-35F9819EFF2F}" destId="{CCA8BC19-204A-4340-B152-74A17FF344C9}" srcOrd="0" destOrd="0" presId="urn:microsoft.com/office/officeart/2005/8/layout/list1"/>
    <dgm:cxn modelId="{2196F13B-9675-4711-9E94-234020599F6D}" type="presParOf" srcId="{F5B2AD81-A236-4530-AE03-35F9819EFF2F}" destId="{7912B6A9-A3B4-48B6-8CB6-5986D6F14C91}" srcOrd="1" destOrd="0" presId="urn:microsoft.com/office/officeart/2005/8/layout/list1"/>
    <dgm:cxn modelId="{E168E5C6-5C98-462D-9782-E658049BAD64}" type="presParOf" srcId="{3BA9FBA1-2312-49DC-90FB-880E96230B15}" destId="{272DFD92-E088-479A-853A-5D517202BD70}" srcOrd="25" destOrd="0" presId="urn:microsoft.com/office/officeart/2005/8/layout/list1"/>
    <dgm:cxn modelId="{097E412F-77F6-47CC-B346-6268043D36A4}" type="presParOf" srcId="{3BA9FBA1-2312-49DC-90FB-880E96230B15}" destId="{8988A5DE-67E7-462A-A7EE-11535A4AB79C}" srcOrd="26" destOrd="0" presId="urn:microsoft.com/office/officeart/2005/8/layout/list1"/>
    <dgm:cxn modelId="{B9CD7A0B-954C-40A5-A48F-488D713276D2}" type="presParOf" srcId="{3BA9FBA1-2312-49DC-90FB-880E96230B15}" destId="{EE32C0F9-3071-4EF7-9B5E-17BD026AE6A4}" srcOrd="27" destOrd="0" presId="urn:microsoft.com/office/officeart/2005/8/layout/list1"/>
    <dgm:cxn modelId="{71340CCB-F05F-4B59-AA97-C60AAFA5D12C}" type="presParOf" srcId="{3BA9FBA1-2312-49DC-90FB-880E96230B15}" destId="{96F7CA32-B519-4894-9464-19FFCEAC69BA}" srcOrd="28" destOrd="0" presId="urn:microsoft.com/office/officeart/2005/8/layout/list1"/>
    <dgm:cxn modelId="{F7C44B7E-5A8F-4D8E-A6A2-004B4D44A805}" type="presParOf" srcId="{96F7CA32-B519-4894-9464-19FFCEAC69BA}" destId="{D609B108-6EB8-4492-81BD-74A2AB94790E}" srcOrd="0" destOrd="0" presId="urn:microsoft.com/office/officeart/2005/8/layout/list1"/>
    <dgm:cxn modelId="{F25CF7AB-084B-4B73-AAB6-D76390B56FC4}" type="presParOf" srcId="{96F7CA32-B519-4894-9464-19FFCEAC69BA}" destId="{210D69C1-0147-4C89-9592-AD7EFB797859}" srcOrd="1" destOrd="0" presId="urn:microsoft.com/office/officeart/2005/8/layout/list1"/>
    <dgm:cxn modelId="{2C339B91-5B8F-4792-B0AE-2DC270F5E034}" type="presParOf" srcId="{3BA9FBA1-2312-49DC-90FB-880E96230B15}" destId="{88BD8C57-6985-4ECF-8731-A22975559B32}" srcOrd="29" destOrd="0" presId="urn:microsoft.com/office/officeart/2005/8/layout/list1"/>
    <dgm:cxn modelId="{FFC875E5-A748-4891-9F53-47D38727E3CF}" type="presParOf" srcId="{3BA9FBA1-2312-49DC-90FB-880E96230B15}" destId="{183BED27-4254-40C2-BFF0-76F1576C89F1}" srcOrd="30" destOrd="0" presId="urn:microsoft.com/office/officeart/2005/8/layout/list1"/>
    <dgm:cxn modelId="{8D070DDB-2F17-4B65-B858-9A609D6466D9}" type="presParOf" srcId="{3BA9FBA1-2312-49DC-90FB-880E96230B15}" destId="{07D15FE4-99F8-4586-9559-D4A542DBFBC1}" srcOrd="31" destOrd="0" presId="urn:microsoft.com/office/officeart/2005/8/layout/list1"/>
    <dgm:cxn modelId="{00B91EE4-B6C9-4C55-AEDB-9A91EE509CB0}" type="presParOf" srcId="{3BA9FBA1-2312-49DC-90FB-880E96230B15}" destId="{EC31B728-EA5B-4EB6-B15E-74A97171417E}" srcOrd="32" destOrd="0" presId="urn:microsoft.com/office/officeart/2005/8/layout/list1"/>
    <dgm:cxn modelId="{4324F345-426B-4356-A84D-EB78110FEE2B}" type="presParOf" srcId="{EC31B728-EA5B-4EB6-B15E-74A97171417E}" destId="{795043A2-895F-45E7-BE53-D84F3AF80C94}" srcOrd="0" destOrd="0" presId="urn:microsoft.com/office/officeart/2005/8/layout/list1"/>
    <dgm:cxn modelId="{B2846B64-0C9A-4342-9AFF-30417D8D07DA}" type="presParOf" srcId="{EC31B728-EA5B-4EB6-B15E-74A97171417E}" destId="{FF35F1E1-3403-40F4-AB3D-7EA72B7371BD}" srcOrd="1" destOrd="0" presId="urn:microsoft.com/office/officeart/2005/8/layout/list1"/>
    <dgm:cxn modelId="{59249CDB-AF38-4277-AD2D-CF5D0001560C}" type="presParOf" srcId="{3BA9FBA1-2312-49DC-90FB-880E96230B15}" destId="{F9AD5910-37D4-491F-B88D-E070DF52191D}" srcOrd="33" destOrd="0" presId="urn:microsoft.com/office/officeart/2005/8/layout/list1"/>
    <dgm:cxn modelId="{0E4A4603-BAF5-4B3E-AE20-CC75939D4346}" type="presParOf" srcId="{3BA9FBA1-2312-49DC-90FB-880E96230B15}" destId="{5CD7182A-48EB-47B4-A62E-5FAFD22FCDFA}" srcOrd="3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A1F766-0B5B-4E3E-A281-5A9F0FBAD83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A2079EF-620B-4A29-8489-3E9BD3723B9A}">
      <dgm:prSet phldrT="[Κείμενο]" custT="1"/>
      <dgm:spPr>
        <a:solidFill>
          <a:schemeClr val="tx2">
            <a:lumMod val="25000"/>
          </a:schemeClr>
        </a:solidFill>
        <a:ln w="12700" cap="flat" cmpd="sng" algn="ctr">
          <a:noFill/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gm:spPr>
      <dgm:t>
        <a:bodyPr spcFirstLastPara="0" vert="horz" wrap="square" lIns="212719" tIns="0" rIns="212719" bIns="0" numCol="1" spcCol="1270" anchor="ctr" anchorCtr="0"/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Εσωτερικά Πολιτικά Κείμενα </a:t>
          </a:r>
        </a:p>
      </dgm:t>
    </dgm:pt>
    <dgm:pt modelId="{1DB9ED0E-BDCC-43E9-97AF-C7827272909B}" type="parTrans" cxnId="{5C889DDB-24E3-4556-A3BF-49E9DA0F5F55}">
      <dgm:prSet/>
      <dgm:spPr/>
      <dgm:t>
        <a:bodyPr/>
        <a:lstStyle/>
        <a:p>
          <a:endParaRPr lang="el-GR" sz="1800"/>
        </a:p>
      </dgm:t>
    </dgm:pt>
    <dgm:pt modelId="{649DE6D3-14DE-4054-8650-18FABC5467B7}" type="sibTrans" cxnId="{5C889DDB-24E3-4556-A3BF-49E9DA0F5F55}">
      <dgm:prSet/>
      <dgm:spPr/>
      <dgm:t>
        <a:bodyPr/>
        <a:lstStyle/>
        <a:p>
          <a:endParaRPr lang="el-GR" sz="1800"/>
        </a:p>
      </dgm:t>
    </dgm:pt>
    <dgm:pt modelId="{6BF0C37F-7B1F-41E4-9419-71ABD0D2D87E}">
      <dgm:prSet phldrT="[Κείμενο]" custT="1"/>
      <dgm:spPr>
        <a:solidFill>
          <a:schemeClr val="tx2">
            <a:lumMod val="25000"/>
          </a:schemeClr>
        </a:solidFill>
        <a:ln>
          <a:noFill/>
        </a:ln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l-GR" sz="1800" dirty="0"/>
            <a:t>Εξωτερικά Πολιτικά Κείμενα </a:t>
          </a:r>
        </a:p>
      </dgm:t>
    </dgm:pt>
    <dgm:pt modelId="{FB0580C7-02FC-4776-B679-826B44EC7FEF}" type="parTrans" cxnId="{15EEFFEE-E554-4AAE-AEAE-203D574C1735}">
      <dgm:prSet/>
      <dgm:spPr/>
      <dgm:t>
        <a:bodyPr/>
        <a:lstStyle/>
        <a:p>
          <a:endParaRPr lang="el-GR"/>
        </a:p>
      </dgm:t>
    </dgm:pt>
    <dgm:pt modelId="{BE627779-608B-42DF-8BA1-2226894395AC}" type="sibTrans" cxnId="{15EEFFEE-E554-4AAE-AEAE-203D574C1735}">
      <dgm:prSet/>
      <dgm:spPr/>
      <dgm:t>
        <a:bodyPr/>
        <a:lstStyle/>
        <a:p>
          <a:endParaRPr lang="el-GR"/>
        </a:p>
      </dgm:t>
    </dgm:pt>
    <dgm:pt modelId="{AF30A2F8-83B7-4104-A3A5-010D027D2806}">
      <dgm:prSet phldrT="[Κείμενο]" custT="1"/>
      <dgm:spPr>
        <a:solidFill>
          <a:schemeClr val="tx2">
            <a:lumMod val="25000"/>
          </a:schemeClr>
        </a:solidFill>
        <a:ln>
          <a:noFill/>
        </a:ln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l-GR" sz="1800" dirty="0"/>
            <a:t>Κείμενα Εντός Επικρατείας </a:t>
          </a:r>
        </a:p>
      </dgm:t>
    </dgm:pt>
    <dgm:pt modelId="{111C6A3B-5096-463F-A342-AF06BAF8104F}" type="parTrans" cxnId="{1A0B355A-6537-4232-A9FC-FB90C88ABC1C}">
      <dgm:prSet/>
      <dgm:spPr/>
      <dgm:t>
        <a:bodyPr/>
        <a:lstStyle/>
        <a:p>
          <a:endParaRPr lang="el-GR"/>
        </a:p>
      </dgm:t>
    </dgm:pt>
    <dgm:pt modelId="{0A19E616-1505-4477-95BA-E284FB3D2E32}" type="sibTrans" cxnId="{1A0B355A-6537-4232-A9FC-FB90C88ABC1C}">
      <dgm:prSet/>
      <dgm:spPr/>
      <dgm:t>
        <a:bodyPr/>
        <a:lstStyle/>
        <a:p>
          <a:endParaRPr lang="el-GR"/>
        </a:p>
      </dgm:t>
    </dgm:pt>
    <dgm:pt modelId="{7949CC7B-F7AD-4C68-A4D3-B11B98E7DE35}">
      <dgm:prSet phldrT="[Κείμενο]" custT="1"/>
      <dgm:spPr>
        <a:solidFill>
          <a:schemeClr val="tx2">
            <a:lumMod val="25000"/>
          </a:schemeClr>
        </a:solidFill>
        <a:ln>
          <a:noFill/>
        </a:ln>
        <a:scene3d>
          <a:camera prst="orthographicFront"/>
          <a:lightRig rig="threePt" dir="t"/>
        </a:scene3d>
        <a:sp3d>
          <a:bevelT w="165100" prst="coolSlant"/>
        </a:sp3d>
      </dgm:spPr>
      <dgm:t>
        <a:bodyPr/>
        <a:lstStyle/>
        <a:p>
          <a:r>
            <a:rPr lang="el-GR" sz="1800" dirty="0"/>
            <a:t>Κείμενα Εκτός Επικρατείας </a:t>
          </a:r>
        </a:p>
      </dgm:t>
    </dgm:pt>
    <dgm:pt modelId="{CF158DA7-A1FC-4B27-A59B-7646B9DD7CB5}" type="parTrans" cxnId="{77AA241C-36B4-4755-8C81-D78C17D01B07}">
      <dgm:prSet/>
      <dgm:spPr/>
      <dgm:t>
        <a:bodyPr/>
        <a:lstStyle/>
        <a:p>
          <a:endParaRPr lang="el-GR"/>
        </a:p>
      </dgm:t>
    </dgm:pt>
    <dgm:pt modelId="{F728B480-BBA8-414A-ADCC-3D885ACF66EB}" type="sibTrans" cxnId="{77AA241C-36B4-4755-8C81-D78C17D01B07}">
      <dgm:prSet/>
      <dgm:spPr/>
      <dgm:t>
        <a:bodyPr/>
        <a:lstStyle/>
        <a:p>
          <a:endParaRPr lang="el-GR"/>
        </a:p>
      </dgm:t>
    </dgm:pt>
    <dgm:pt modelId="{3BA9FBA1-2312-49DC-90FB-880E96230B15}" type="pres">
      <dgm:prSet presAssocID="{64A1F766-0B5B-4E3E-A281-5A9F0FBAD838}" presName="linear" presStyleCnt="0">
        <dgm:presLayoutVars>
          <dgm:dir/>
          <dgm:animLvl val="lvl"/>
          <dgm:resizeHandles val="exact"/>
        </dgm:presLayoutVars>
      </dgm:prSet>
      <dgm:spPr/>
    </dgm:pt>
    <dgm:pt modelId="{C6938FC4-3041-42A4-ADED-AE65E673F1AB}" type="pres">
      <dgm:prSet presAssocID="{CA2079EF-620B-4A29-8489-3E9BD3723B9A}" presName="parentLin" presStyleCnt="0"/>
      <dgm:spPr/>
    </dgm:pt>
    <dgm:pt modelId="{F98BC66C-F222-4516-A7D6-6CDDBC6162F8}" type="pres">
      <dgm:prSet presAssocID="{CA2079EF-620B-4A29-8489-3E9BD3723B9A}" presName="parentLeftMargin" presStyleLbl="node1" presStyleIdx="0" presStyleCnt="4"/>
      <dgm:spPr/>
    </dgm:pt>
    <dgm:pt modelId="{EB06752D-95B3-49FF-938A-B2EB74F06372}" type="pres">
      <dgm:prSet presAssocID="{CA2079EF-620B-4A29-8489-3E9BD3723B9A}" presName="parentText" presStyleLbl="node1" presStyleIdx="0" presStyleCnt="4" custLinFactNeighborY="-26321">
        <dgm:presLayoutVars>
          <dgm:chMax val="0"/>
          <dgm:bulletEnabled val="1"/>
        </dgm:presLayoutVars>
      </dgm:prSet>
      <dgm:spPr>
        <a:xfrm>
          <a:off x="401988" y="75129"/>
          <a:ext cx="5627835" cy="295200"/>
        </a:xfrm>
        <a:prstGeom prst="roundRect">
          <a:avLst/>
        </a:prstGeom>
      </dgm:spPr>
    </dgm:pt>
    <dgm:pt modelId="{6655E502-E2FB-4F29-AF8C-6D66B8B4BEEF}" type="pres">
      <dgm:prSet presAssocID="{CA2079EF-620B-4A29-8489-3E9BD3723B9A}" presName="negativeSpace" presStyleCnt="0"/>
      <dgm:spPr/>
    </dgm:pt>
    <dgm:pt modelId="{D2F3F630-2962-49AB-A671-C8199D79DE50}" type="pres">
      <dgm:prSet presAssocID="{CA2079EF-620B-4A29-8489-3E9BD3723B9A}" presName="childText" presStyleLbl="conFgAcc1" presStyleIdx="0" presStyleCnt="4" custScaleX="68302" custScaleY="68302">
        <dgm:presLayoutVars>
          <dgm:bulletEnabled val="1"/>
        </dgm:presLayoutVars>
      </dgm:prSet>
      <dgm:spPr>
        <a:solidFill>
          <a:schemeClr val="tx1">
            <a:lumMod val="85000"/>
            <a:alpha val="39000"/>
          </a:schemeClr>
        </a:solidFill>
        <a:ln>
          <a:solidFill>
            <a:srgbClr val="0D273B"/>
          </a:solidFill>
        </a:ln>
      </dgm:spPr>
    </dgm:pt>
    <dgm:pt modelId="{E4A294A0-165C-466A-BFED-0C47A14EE0C0}" type="pres">
      <dgm:prSet presAssocID="{649DE6D3-14DE-4054-8650-18FABC5467B7}" presName="spaceBetweenRectangles" presStyleCnt="0"/>
      <dgm:spPr/>
    </dgm:pt>
    <dgm:pt modelId="{EC31B728-EA5B-4EB6-B15E-74A97171417E}" type="pres">
      <dgm:prSet presAssocID="{6BF0C37F-7B1F-41E4-9419-71ABD0D2D87E}" presName="parentLin" presStyleCnt="0"/>
      <dgm:spPr/>
    </dgm:pt>
    <dgm:pt modelId="{795043A2-895F-45E7-BE53-D84F3AF80C94}" type="pres">
      <dgm:prSet presAssocID="{6BF0C37F-7B1F-41E4-9419-71ABD0D2D87E}" presName="parentLeftMargin" presStyleLbl="node1" presStyleIdx="0" presStyleCnt="4"/>
      <dgm:spPr/>
    </dgm:pt>
    <dgm:pt modelId="{FF35F1E1-3403-40F4-AB3D-7EA72B7371BD}" type="pres">
      <dgm:prSet presAssocID="{6BF0C37F-7B1F-41E4-9419-71ABD0D2D87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9AD5910-37D4-491F-B88D-E070DF52191D}" type="pres">
      <dgm:prSet presAssocID="{6BF0C37F-7B1F-41E4-9419-71ABD0D2D87E}" presName="negativeSpace" presStyleCnt="0"/>
      <dgm:spPr/>
    </dgm:pt>
    <dgm:pt modelId="{5CD7182A-48EB-47B4-A62E-5FAFD22FCDFA}" type="pres">
      <dgm:prSet presAssocID="{6BF0C37F-7B1F-41E4-9419-71ABD0D2D87E}" presName="childText" presStyleLbl="conFgAcc1" presStyleIdx="1" presStyleCnt="4" custScaleX="68302" custScaleY="68302">
        <dgm:presLayoutVars>
          <dgm:bulletEnabled val="1"/>
        </dgm:presLayoutVars>
      </dgm:prSet>
      <dgm:spPr>
        <a:xfrm>
          <a:off x="0" y="1351890"/>
          <a:ext cx="5491320" cy="430302"/>
        </a:xfrm>
        <a:prstGeom prst="rect">
          <a:avLst/>
        </a:prstGeom>
        <a:solidFill>
          <a:prstClr val="white">
            <a:lumMod val="85000"/>
            <a:alpha val="39000"/>
          </a:prstClr>
        </a:solidFill>
        <a:ln w="12700" cap="flat" cmpd="sng" algn="ctr">
          <a:solidFill>
            <a:srgbClr val="0D273B"/>
          </a:solidFill>
          <a:prstDash val="solid"/>
          <a:miter lim="800000"/>
        </a:ln>
        <a:effectLst/>
      </dgm:spPr>
    </dgm:pt>
    <dgm:pt modelId="{AB9E86E5-21C2-4C34-89F1-9FDE23660BEE}" type="pres">
      <dgm:prSet presAssocID="{BE627779-608B-42DF-8BA1-2226894395AC}" presName="spaceBetweenRectangles" presStyleCnt="0"/>
      <dgm:spPr/>
    </dgm:pt>
    <dgm:pt modelId="{CCEBAD45-0BA4-45F7-8D08-84420267A0C5}" type="pres">
      <dgm:prSet presAssocID="{AF30A2F8-83B7-4104-A3A5-010D027D2806}" presName="parentLin" presStyleCnt="0"/>
      <dgm:spPr/>
    </dgm:pt>
    <dgm:pt modelId="{3CCB14A4-7BC4-4490-8237-B22FF4F668AB}" type="pres">
      <dgm:prSet presAssocID="{AF30A2F8-83B7-4104-A3A5-010D027D2806}" presName="parentLeftMargin" presStyleLbl="node1" presStyleIdx="1" presStyleCnt="4"/>
      <dgm:spPr/>
    </dgm:pt>
    <dgm:pt modelId="{19F4EC57-7A4F-48A6-BB91-2D5D30B9DAE9}" type="pres">
      <dgm:prSet presAssocID="{AF30A2F8-83B7-4104-A3A5-010D027D280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34FB85C-ED1C-42B2-ABCE-4FE96009F4CE}" type="pres">
      <dgm:prSet presAssocID="{AF30A2F8-83B7-4104-A3A5-010D027D2806}" presName="negativeSpace" presStyleCnt="0"/>
      <dgm:spPr/>
    </dgm:pt>
    <dgm:pt modelId="{6F49B609-8DA2-411F-8E53-599935889E43}" type="pres">
      <dgm:prSet presAssocID="{AF30A2F8-83B7-4104-A3A5-010D027D2806}" presName="childText" presStyleLbl="conFgAcc1" presStyleIdx="2" presStyleCnt="4" custScaleX="68302" custScaleY="68302">
        <dgm:presLayoutVars>
          <dgm:bulletEnabled val="1"/>
        </dgm:presLayoutVars>
      </dgm:prSet>
      <dgm:spPr>
        <a:xfrm>
          <a:off x="0" y="2286192"/>
          <a:ext cx="8039765" cy="630000"/>
        </a:xfrm>
        <a:prstGeom prst="rect">
          <a:avLst/>
        </a:prstGeom>
        <a:solidFill>
          <a:prstClr val="white">
            <a:lumMod val="85000"/>
            <a:alpha val="39000"/>
          </a:prstClr>
        </a:solidFill>
        <a:ln w="12700" cap="flat" cmpd="sng" algn="ctr">
          <a:solidFill>
            <a:srgbClr val="0D273B"/>
          </a:solidFill>
          <a:prstDash val="solid"/>
          <a:miter lim="800000"/>
        </a:ln>
        <a:effectLst/>
      </dgm:spPr>
    </dgm:pt>
    <dgm:pt modelId="{826A1ACE-580A-430C-9118-C58BC234BD14}" type="pres">
      <dgm:prSet presAssocID="{0A19E616-1505-4477-95BA-E284FB3D2E32}" presName="spaceBetweenRectangles" presStyleCnt="0"/>
      <dgm:spPr/>
    </dgm:pt>
    <dgm:pt modelId="{821ED24E-1BFB-4A66-A74C-E6ABE972D5F0}" type="pres">
      <dgm:prSet presAssocID="{7949CC7B-F7AD-4C68-A4D3-B11B98E7DE35}" presName="parentLin" presStyleCnt="0"/>
      <dgm:spPr/>
    </dgm:pt>
    <dgm:pt modelId="{065BE0DD-5A8F-463F-A104-73CC187A6BAC}" type="pres">
      <dgm:prSet presAssocID="{7949CC7B-F7AD-4C68-A4D3-B11B98E7DE35}" presName="parentLeftMargin" presStyleLbl="node1" presStyleIdx="2" presStyleCnt="4"/>
      <dgm:spPr/>
    </dgm:pt>
    <dgm:pt modelId="{CF30B75D-25FC-4D3E-9AB4-748D7E968A82}" type="pres">
      <dgm:prSet presAssocID="{7949CC7B-F7AD-4C68-A4D3-B11B98E7DE35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4D791650-E7DD-404B-A193-6C492AB82E0F}" type="pres">
      <dgm:prSet presAssocID="{7949CC7B-F7AD-4C68-A4D3-B11B98E7DE35}" presName="negativeSpace" presStyleCnt="0"/>
      <dgm:spPr/>
    </dgm:pt>
    <dgm:pt modelId="{5A589009-4C93-44CD-BA48-1EF63DC491C9}" type="pres">
      <dgm:prSet presAssocID="{7949CC7B-F7AD-4C68-A4D3-B11B98E7DE35}" presName="childText" presStyleLbl="conFgAcc1" presStyleIdx="3" presStyleCnt="4" custScaleX="68302" custScaleY="68302">
        <dgm:presLayoutVars>
          <dgm:bulletEnabled val="1"/>
        </dgm:presLayoutVars>
      </dgm:prSet>
      <dgm:spPr>
        <a:xfrm>
          <a:off x="0" y="3420192"/>
          <a:ext cx="8039765" cy="630000"/>
        </a:xfrm>
        <a:prstGeom prst="rect">
          <a:avLst/>
        </a:prstGeom>
        <a:solidFill>
          <a:prstClr val="white">
            <a:lumMod val="85000"/>
            <a:alpha val="39000"/>
          </a:prstClr>
        </a:solidFill>
        <a:ln w="12700" cap="flat" cmpd="sng" algn="ctr">
          <a:solidFill>
            <a:srgbClr val="0D273B"/>
          </a:solidFill>
          <a:prstDash val="solid"/>
          <a:miter lim="800000"/>
        </a:ln>
        <a:effectLst/>
      </dgm:spPr>
    </dgm:pt>
  </dgm:ptLst>
  <dgm:cxnLst>
    <dgm:cxn modelId="{77AA241C-36B4-4755-8C81-D78C17D01B07}" srcId="{64A1F766-0B5B-4E3E-A281-5A9F0FBAD838}" destId="{7949CC7B-F7AD-4C68-A4D3-B11B98E7DE35}" srcOrd="3" destOrd="0" parTransId="{CF158DA7-A1FC-4B27-A59B-7646B9DD7CB5}" sibTransId="{F728B480-BBA8-414A-ADCC-3D885ACF66EB}"/>
    <dgm:cxn modelId="{93C61B22-60DD-4FD7-B86D-B0FC3A129214}" type="presOf" srcId="{CA2079EF-620B-4A29-8489-3E9BD3723B9A}" destId="{F98BC66C-F222-4516-A7D6-6CDDBC6162F8}" srcOrd="0" destOrd="0" presId="urn:microsoft.com/office/officeart/2005/8/layout/list1"/>
    <dgm:cxn modelId="{A9F5D373-8F6F-4A0D-9BD6-BE64184CB895}" type="presOf" srcId="{64A1F766-0B5B-4E3E-A281-5A9F0FBAD838}" destId="{3BA9FBA1-2312-49DC-90FB-880E96230B15}" srcOrd="0" destOrd="0" presId="urn:microsoft.com/office/officeart/2005/8/layout/list1"/>
    <dgm:cxn modelId="{1A0B355A-6537-4232-A9FC-FB90C88ABC1C}" srcId="{64A1F766-0B5B-4E3E-A281-5A9F0FBAD838}" destId="{AF30A2F8-83B7-4104-A3A5-010D027D2806}" srcOrd="2" destOrd="0" parTransId="{111C6A3B-5096-463F-A342-AF06BAF8104F}" sibTransId="{0A19E616-1505-4477-95BA-E284FB3D2E32}"/>
    <dgm:cxn modelId="{4C7CFF80-8F20-44DA-84BF-55F8895725AC}" type="presOf" srcId="{AF30A2F8-83B7-4104-A3A5-010D027D2806}" destId="{3CCB14A4-7BC4-4490-8237-B22FF4F668AB}" srcOrd="0" destOrd="0" presId="urn:microsoft.com/office/officeart/2005/8/layout/list1"/>
    <dgm:cxn modelId="{9828D09C-A508-4E32-B901-71D9F24CAD0C}" type="presOf" srcId="{AF30A2F8-83B7-4104-A3A5-010D027D2806}" destId="{19F4EC57-7A4F-48A6-BB91-2D5D30B9DAE9}" srcOrd="1" destOrd="0" presId="urn:microsoft.com/office/officeart/2005/8/layout/list1"/>
    <dgm:cxn modelId="{62516EA9-9C8D-427C-800B-544DEDD870A3}" type="presOf" srcId="{7949CC7B-F7AD-4C68-A4D3-B11B98E7DE35}" destId="{065BE0DD-5A8F-463F-A104-73CC187A6BAC}" srcOrd="0" destOrd="0" presId="urn:microsoft.com/office/officeart/2005/8/layout/list1"/>
    <dgm:cxn modelId="{190127BE-6A95-45F5-BBB5-2F7B97A9E3DE}" type="presOf" srcId="{CA2079EF-620B-4A29-8489-3E9BD3723B9A}" destId="{EB06752D-95B3-49FF-938A-B2EB74F06372}" srcOrd="1" destOrd="0" presId="urn:microsoft.com/office/officeart/2005/8/layout/list1"/>
    <dgm:cxn modelId="{92A495C8-0523-490E-8486-16F174C1ACDE}" type="presOf" srcId="{6BF0C37F-7B1F-41E4-9419-71ABD0D2D87E}" destId="{795043A2-895F-45E7-BE53-D84F3AF80C94}" srcOrd="0" destOrd="0" presId="urn:microsoft.com/office/officeart/2005/8/layout/list1"/>
    <dgm:cxn modelId="{2E9B3CCD-107E-4E69-A38C-2D83960D27ED}" type="presOf" srcId="{6BF0C37F-7B1F-41E4-9419-71ABD0D2D87E}" destId="{FF35F1E1-3403-40F4-AB3D-7EA72B7371BD}" srcOrd="1" destOrd="0" presId="urn:microsoft.com/office/officeart/2005/8/layout/list1"/>
    <dgm:cxn modelId="{5C889DDB-24E3-4556-A3BF-49E9DA0F5F55}" srcId="{64A1F766-0B5B-4E3E-A281-5A9F0FBAD838}" destId="{CA2079EF-620B-4A29-8489-3E9BD3723B9A}" srcOrd="0" destOrd="0" parTransId="{1DB9ED0E-BDCC-43E9-97AF-C7827272909B}" sibTransId="{649DE6D3-14DE-4054-8650-18FABC5467B7}"/>
    <dgm:cxn modelId="{15EEFFEE-E554-4AAE-AEAE-203D574C1735}" srcId="{64A1F766-0B5B-4E3E-A281-5A9F0FBAD838}" destId="{6BF0C37F-7B1F-41E4-9419-71ABD0D2D87E}" srcOrd="1" destOrd="0" parTransId="{FB0580C7-02FC-4776-B679-826B44EC7FEF}" sibTransId="{BE627779-608B-42DF-8BA1-2226894395AC}"/>
    <dgm:cxn modelId="{B3E14CFB-F036-4014-8336-0ABF78EC27FA}" type="presOf" srcId="{7949CC7B-F7AD-4C68-A4D3-B11B98E7DE35}" destId="{CF30B75D-25FC-4D3E-9AB4-748D7E968A82}" srcOrd="1" destOrd="0" presId="urn:microsoft.com/office/officeart/2005/8/layout/list1"/>
    <dgm:cxn modelId="{126A1FAE-0893-49AC-B05D-13796021665E}" type="presParOf" srcId="{3BA9FBA1-2312-49DC-90FB-880E96230B15}" destId="{C6938FC4-3041-42A4-ADED-AE65E673F1AB}" srcOrd="0" destOrd="0" presId="urn:microsoft.com/office/officeart/2005/8/layout/list1"/>
    <dgm:cxn modelId="{5FF43DB2-5ED8-470A-BF9D-8DC39A1A2AF8}" type="presParOf" srcId="{C6938FC4-3041-42A4-ADED-AE65E673F1AB}" destId="{F98BC66C-F222-4516-A7D6-6CDDBC6162F8}" srcOrd="0" destOrd="0" presId="urn:microsoft.com/office/officeart/2005/8/layout/list1"/>
    <dgm:cxn modelId="{E0DB8116-C8D7-40BE-B493-22CB2F90A5BA}" type="presParOf" srcId="{C6938FC4-3041-42A4-ADED-AE65E673F1AB}" destId="{EB06752D-95B3-49FF-938A-B2EB74F06372}" srcOrd="1" destOrd="0" presId="urn:microsoft.com/office/officeart/2005/8/layout/list1"/>
    <dgm:cxn modelId="{DF8FE24B-4403-4106-9E9A-AA405E68F167}" type="presParOf" srcId="{3BA9FBA1-2312-49DC-90FB-880E96230B15}" destId="{6655E502-E2FB-4F29-AF8C-6D66B8B4BEEF}" srcOrd="1" destOrd="0" presId="urn:microsoft.com/office/officeart/2005/8/layout/list1"/>
    <dgm:cxn modelId="{F4C8C84D-DBB3-4922-AEB0-02E06F403BA6}" type="presParOf" srcId="{3BA9FBA1-2312-49DC-90FB-880E96230B15}" destId="{D2F3F630-2962-49AB-A671-C8199D79DE50}" srcOrd="2" destOrd="0" presId="urn:microsoft.com/office/officeart/2005/8/layout/list1"/>
    <dgm:cxn modelId="{C9E3D7FB-D55C-49B4-AACA-855DCEC213D9}" type="presParOf" srcId="{3BA9FBA1-2312-49DC-90FB-880E96230B15}" destId="{E4A294A0-165C-466A-BFED-0C47A14EE0C0}" srcOrd="3" destOrd="0" presId="urn:microsoft.com/office/officeart/2005/8/layout/list1"/>
    <dgm:cxn modelId="{A6043405-3A12-4A2B-821B-7502726C2C0E}" type="presParOf" srcId="{3BA9FBA1-2312-49DC-90FB-880E96230B15}" destId="{EC31B728-EA5B-4EB6-B15E-74A97171417E}" srcOrd="4" destOrd="0" presId="urn:microsoft.com/office/officeart/2005/8/layout/list1"/>
    <dgm:cxn modelId="{A39C36A3-FC0F-4D0D-A9C5-B4ED76D2CE2A}" type="presParOf" srcId="{EC31B728-EA5B-4EB6-B15E-74A97171417E}" destId="{795043A2-895F-45E7-BE53-D84F3AF80C94}" srcOrd="0" destOrd="0" presId="urn:microsoft.com/office/officeart/2005/8/layout/list1"/>
    <dgm:cxn modelId="{ADEE3FD7-A9FC-4E33-8383-0E6ABD2EAB0B}" type="presParOf" srcId="{EC31B728-EA5B-4EB6-B15E-74A97171417E}" destId="{FF35F1E1-3403-40F4-AB3D-7EA72B7371BD}" srcOrd="1" destOrd="0" presId="urn:microsoft.com/office/officeart/2005/8/layout/list1"/>
    <dgm:cxn modelId="{44FCE4FC-F306-45A5-BA6C-08ADF73A035B}" type="presParOf" srcId="{3BA9FBA1-2312-49DC-90FB-880E96230B15}" destId="{F9AD5910-37D4-491F-B88D-E070DF52191D}" srcOrd="5" destOrd="0" presId="urn:microsoft.com/office/officeart/2005/8/layout/list1"/>
    <dgm:cxn modelId="{274EED23-3672-456A-9B2C-FE882CCE4737}" type="presParOf" srcId="{3BA9FBA1-2312-49DC-90FB-880E96230B15}" destId="{5CD7182A-48EB-47B4-A62E-5FAFD22FCDFA}" srcOrd="6" destOrd="0" presId="urn:microsoft.com/office/officeart/2005/8/layout/list1"/>
    <dgm:cxn modelId="{283D1803-3D6D-465E-BB23-08C7FD36AAF2}" type="presParOf" srcId="{3BA9FBA1-2312-49DC-90FB-880E96230B15}" destId="{AB9E86E5-21C2-4C34-89F1-9FDE23660BEE}" srcOrd="7" destOrd="0" presId="urn:microsoft.com/office/officeart/2005/8/layout/list1"/>
    <dgm:cxn modelId="{10D06378-EB44-4271-AE62-ED0A34831126}" type="presParOf" srcId="{3BA9FBA1-2312-49DC-90FB-880E96230B15}" destId="{CCEBAD45-0BA4-45F7-8D08-84420267A0C5}" srcOrd="8" destOrd="0" presId="urn:microsoft.com/office/officeart/2005/8/layout/list1"/>
    <dgm:cxn modelId="{A9018CE0-FA5D-4930-AB8C-A77C2D45497F}" type="presParOf" srcId="{CCEBAD45-0BA4-45F7-8D08-84420267A0C5}" destId="{3CCB14A4-7BC4-4490-8237-B22FF4F668AB}" srcOrd="0" destOrd="0" presId="urn:microsoft.com/office/officeart/2005/8/layout/list1"/>
    <dgm:cxn modelId="{56797C93-E8B4-4228-A7AB-61A79F854915}" type="presParOf" srcId="{CCEBAD45-0BA4-45F7-8D08-84420267A0C5}" destId="{19F4EC57-7A4F-48A6-BB91-2D5D30B9DAE9}" srcOrd="1" destOrd="0" presId="urn:microsoft.com/office/officeart/2005/8/layout/list1"/>
    <dgm:cxn modelId="{3379AFA1-1785-4542-89B9-54B63AAD5AD3}" type="presParOf" srcId="{3BA9FBA1-2312-49DC-90FB-880E96230B15}" destId="{F34FB85C-ED1C-42B2-ABCE-4FE96009F4CE}" srcOrd="9" destOrd="0" presId="urn:microsoft.com/office/officeart/2005/8/layout/list1"/>
    <dgm:cxn modelId="{9EA6058C-48DE-4929-A66E-453852B7E52F}" type="presParOf" srcId="{3BA9FBA1-2312-49DC-90FB-880E96230B15}" destId="{6F49B609-8DA2-411F-8E53-599935889E43}" srcOrd="10" destOrd="0" presId="urn:microsoft.com/office/officeart/2005/8/layout/list1"/>
    <dgm:cxn modelId="{404C68C2-6336-416A-A103-92FF46411B15}" type="presParOf" srcId="{3BA9FBA1-2312-49DC-90FB-880E96230B15}" destId="{826A1ACE-580A-430C-9118-C58BC234BD14}" srcOrd="11" destOrd="0" presId="urn:microsoft.com/office/officeart/2005/8/layout/list1"/>
    <dgm:cxn modelId="{E326D822-9785-4E3A-88D1-F071D2E73BA8}" type="presParOf" srcId="{3BA9FBA1-2312-49DC-90FB-880E96230B15}" destId="{821ED24E-1BFB-4A66-A74C-E6ABE972D5F0}" srcOrd="12" destOrd="0" presId="urn:microsoft.com/office/officeart/2005/8/layout/list1"/>
    <dgm:cxn modelId="{85C9080C-A246-486E-B05D-10969BC3E0B7}" type="presParOf" srcId="{821ED24E-1BFB-4A66-A74C-E6ABE972D5F0}" destId="{065BE0DD-5A8F-463F-A104-73CC187A6BAC}" srcOrd="0" destOrd="0" presId="urn:microsoft.com/office/officeart/2005/8/layout/list1"/>
    <dgm:cxn modelId="{51D4058C-3B30-4C90-B8F1-17EB2730A7A5}" type="presParOf" srcId="{821ED24E-1BFB-4A66-A74C-E6ABE972D5F0}" destId="{CF30B75D-25FC-4D3E-9AB4-748D7E968A82}" srcOrd="1" destOrd="0" presId="urn:microsoft.com/office/officeart/2005/8/layout/list1"/>
    <dgm:cxn modelId="{D8CB8412-CB92-4DE7-8C47-899F3CEDA740}" type="presParOf" srcId="{3BA9FBA1-2312-49DC-90FB-880E96230B15}" destId="{4D791650-E7DD-404B-A193-6C492AB82E0F}" srcOrd="13" destOrd="0" presId="urn:microsoft.com/office/officeart/2005/8/layout/list1"/>
    <dgm:cxn modelId="{C1A2DFE6-AAB9-4E19-B6C7-A9FBF9B09948}" type="presParOf" srcId="{3BA9FBA1-2312-49DC-90FB-880E96230B15}" destId="{5A589009-4C93-44CD-BA48-1EF63DC491C9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D72ED5C-24F5-4739-A196-36CBFC2107F4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8BACCE8B-17A7-4EFC-A25D-2F7836298985}">
      <dgm:prSet phldrT="[Κείμενο]" phldr="0"/>
      <dgm:spPr>
        <a:solidFill>
          <a:schemeClr val="tx2">
            <a:lumMod val="25000"/>
          </a:schemeClr>
        </a:solidFill>
        <a:ln>
          <a:solidFill>
            <a:srgbClr val="0D273B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l-GR"/>
            <a:t>Ιδεολογικά Φορτισμένους Όρους </a:t>
          </a:r>
          <a:endParaRPr lang="el-GR" dirty="0"/>
        </a:p>
      </dgm:t>
    </dgm:pt>
    <dgm:pt modelId="{212F8919-0467-4D45-B317-2587D080642C}" type="parTrans" cxnId="{D724B46F-43AC-47DC-886E-5FCC37C51CD6}">
      <dgm:prSet/>
      <dgm:spPr/>
      <dgm:t>
        <a:bodyPr/>
        <a:lstStyle/>
        <a:p>
          <a:endParaRPr lang="el-GR"/>
        </a:p>
      </dgm:t>
    </dgm:pt>
    <dgm:pt modelId="{0795FBE9-EEBC-4FD2-B20B-3584936AABC9}" type="sibTrans" cxnId="{D724B46F-43AC-47DC-886E-5FCC37C51CD6}">
      <dgm:prSet/>
      <dgm:spPr>
        <a:solidFill>
          <a:schemeClr val="tx1">
            <a:lumMod val="75000"/>
          </a:schemeClr>
        </a:solidFill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l-GR"/>
        </a:p>
      </dgm:t>
    </dgm:pt>
    <dgm:pt modelId="{5DC8137C-F1B0-4276-B6E6-FAF4C3624B85}">
      <dgm:prSet phldrT="[Κείμενο]"/>
      <dgm:spPr>
        <a:solidFill>
          <a:schemeClr val="tx2">
            <a:lumMod val="25000"/>
          </a:schemeClr>
        </a:solidFill>
        <a:ln>
          <a:solidFill>
            <a:srgbClr val="0D273B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buFont typeface="+mj-lt"/>
            <a:buAutoNum type="arabicPeriod"/>
          </a:pPr>
          <a:r>
            <a:rPr lang="el-GR" dirty="0"/>
            <a:t>Πολιτικές Συνέπειες</a:t>
          </a:r>
        </a:p>
      </dgm:t>
    </dgm:pt>
    <dgm:pt modelId="{7BA229F1-A187-43FA-8A4C-DDE01BE4485A}" type="parTrans" cxnId="{B1115F0A-9E28-4632-971D-3332EAD6F487}">
      <dgm:prSet/>
      <dgm:spPr/>
      <dgm:t>
        <a:bodyPr/>
        <a:lstStyle/>
        <a:p>
          <a:endParaRPr lang="el-GR"/>
        </a:p>
      </dgm:t>
    </dgm:pt>
    <dgm:pt modelId="{E0E3BE23-88CF-44B0-AB94-EC863AEBBDE8}" type="sibTrans" cxnId="{B1115F0A-9E28-4632-971D-3332EAD6F487}">
      <dgm:prSet/>
      <dgm:spPr/>
      <dgm:t>
        <a:bodyPr/>
        <a:lstStyle/>
        <a:p>
          <a:endParaRPr lang="el-GR"/>
        </a:p>
      </dgm:t>
    </dgm:pt>
    <dgm:pt modelId="{FD97B5F2-0143-4422-A6EE-77996F873E26}">
      <dgm:prSet/>
      <dgm:spPr>
        <a:solidFill>
          <a:schemeClr val="tx2">
            <a:lumMod val="25000"/>
          </a:schemeClr>
        </a:solidFill>
        <a:ln>
          <a:solidFill>
            <a:srgbClr val="0D273B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l-GR" dirty="0"/>
            <a:t>Πολιτισμικές και Κοινωνικές Νόρμες</a:t>
          </a:r>
        </a:p>
      </dgm:t>
    </dgm:pt>
    <dgm:pt modelId="{DC8EDD66-7CBE-4D21-8EF4-A89D1232E3B8}" type="parTrans" cxnId="{0F687D67-3E25-4FB8-BCBD-6BDCC6AE03C4}">
      <dgm:prSet/>
      <dgm:spPr/>
      <dgm:t>
        <a:bodyPr/>
        <a:lstStyle/>
        <a:p>
          <a:endParaRPr lang="el-GR"/>
        </a:p>
      </dgm:t>
    </dgm:pt>
    <dgm:pt modelId="{36A62BB8-0774-4C67-B059-FD8E2DE8A928}" type="sibTrans" cxnId="{0F687D67-3E25-4FB8-BCBD-6BDCC6AE03C4}">
      <dgm:prSet/>
      <dgm:spPr/>
      <dgm:t>
        <a:bodyPr/>
        <a:lstStyle/>
        <a:p>
          <a:endParaRPr lang="el-GR"/>
        </a:p>
      </dgm:t>
    </dgm:pt>
    <dgm:pt modelId="{50AF4962-5773-4D0B-85DB-5A453E24837A}">
      <dgm:prSet phldrT="[Κείμενο]"/>
      <dgm:spPr>
        <a:solidFill>
          <a:schemeClr val="tx2">
            <a:lumMod val="25000"/>
          </a:schemeClr>
        </a:solidFill>
        <a:ln>
          <a:solidFill>
            <a:srgbClr val="0D273B"/>
          </a:solidFill>
        </a:ln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buNone/>
          </a:pPr>
          <a:r>
            <a:rPr lang="el-GR" dirty="0"/>
            <a:t>Σχέσεις Εξουσίας</a:t>
          </a:r>
        </a:p>
      </dgm:t>
    </dgm:pt>
    <dgm:pt modelId="{E495B268-0A8A-435F-BD9A-8DB2DD39CC37}" type="parTrans" cxnId="{E0AB92F0-1961-4B9B-9BDC-68AC48548A7D}">
      <dgm:prSet/>
      <dgm:spPr/>
      <dgm:t>
        <a:bodyPr/>
        <a:lstStyle/>
        <a:p>
          <a:endParaRPr lang="el-GR"/>
        </a:p>
      </dgm:t>
    </dgm:pt>
    <dgm:pt modelId="{A60B18DF-35E9-445A-B70D-E243AA022481}" type="sibTrans" cxnId="{E0AB92F0-1961-4B9B-9BDC-68AC48548A7D}">
      <dgm:prSet/>
      <dgm:spPr/>
      <dgm:t>
        <a:bodyPr/>
        <a:lstStyle/>
        <a:p>
          <a:endParaRPr lang="el-GR"/>
        </a:p>
      </dgm:t>
    </dgm:pt>
    <dgm:pt modelId="{530850E5-1D3F-4BB0-A313-EC6ED93B35B6}" type="pres">
      <dgm:prSet presAssocID="{BD72ED5C-24F5-4739-A196-36CBFC2107F4}" presName="Name0" presStyleCnt="0">
        <dgm:presLayoutVars>
          <dgm:dir/>
          <dgm:resizeHandles val="exact"/>
        </dgm:presLayoutVars>
      </dgm:prSet>
      <dgm:spPr/>
    </dgm:pt>
    <dgm:pt modelId="{CB90CBBC-99D3-456E-8975-64CCC73ABFEE}" type="pres">
      <dgm:prSet presAssocID="{BD72ED5C-24F5-4739-A196-36CBFC2107F4}" presName="cycle" presStyleCnt="0"/>
      <dgm:spPr/>
    </dgm:pt>
    <dgm:pt modelId="{5E7ABB92-092A-477E-94CA-EF717E22FC52}" type="pres">
      <dgm:prSet presAssocID="{5DC8137C-F1B0-4276-B6E6-FAF4C3624B85}" presName="nodeFirstNode" presStyleLbl="node1" presStyleIdx="0" presStyleCnt="4">
        <dgm:presLayoutVars>
          <dgm:bulletEnabled val="1"/>
        </dgm:presLayoutVars>
      </dgm:prSet>
      <dgm:spPr/>
    </dgm:pt>
    <dgm:pt modelId="{75C7035C-6B2C-435E-96BA-C71C02E87ADA}" type="pres">
      <dgm:prSet presAssocID="{E0E3BE23-88CF-44B0-AB94-EC863AEBBDE8}" presName="sibTransFirstNode" presStyleLbl="bgShp" presStyleIdx="0" presStyleCnt="1"/>
      <dgm:spPr/>
    </dgm:pt>
    <dgm:pt modelId="{2832722C-A82E-490C-9B91-D221EC260D85}" type="pres">
      <dgm:prSet presAssocID="{8BACCE8B-17A7-4EFC-A25D-2F7836298985}" presName="nodeFollowingNodes" presStyleLbl="node1" presStyleIdx="1" presStyleCnt="4" custRadScaleRad="109922" custRadScaleInc="232">
        <dgm:presLayoutVars>
          <dgm:bulletEnabled val="1"/>
        </dgm:presLayoutVars>
      </dgm:prSet>
      <dgm:spPr/>
    </dgm:pt>
    <dgm:pt modelId="{7F14E3A8-A4FA-4DE8-A925-DBB939F2560D}" type="pres">
      <dgm:prSet presAssocID="{FD97B5F2-0143-4422-A6EE-77996F873E26}" presName="nodeFollowingNodes" presStyleLbl="node1" presStyleIdx="2" presStyleCnt="4" custRadScaleRad="100065" custRadScaleInc="0">
        <dgm:presLayoutVars>
          <dgm:bulletEnabled val="1"/>
        </dgm:presLayoutVars>
      </dgm:prSet>
      <dgm:spPr/>
    </dgm:pt>
    <dgm:pt modelId="{F4ED75A3-2A16-4D0D-A281-8D9139A816F8}" type="pres">
      <dgm:prSet presAssocID="{50AF4962-5773-4D0B-85DB-5A453E24837A}" presName="nodeFollowingNodes" presStyleLbl="node1" presStyleIdx="3" presStyleCnt="4" custRadScaleRad="112897" custRadScaleInc="-4086">
        <dgm:presLayoutVars>
          <dgm:bulletEnabled val="1"/>
        </dgm:presLayoutVars>
      </dgm:prSet>
      <dgm:spPr/>
    </dgm:pt>
  </dgm:ptLst>
  <dgm:cxnLst>
    <dgm:cxn modelId="{B1115F0A-9E28-4632-971D-3332EAD6F487}" srcId="{BD72ED5C-24F5-4739-A196-36CBFC2107F4}" destId="{5DC8137C-F1B0-4276-B6E6-FAF4C3624B85}" srcOrd="0" destOrd="0" parTransId="{7BA229F1-A187-43FA-8A4C-DDE01BE4485A}" sibTransId="{E0E3BE23-88CF-44B0-AB94-EC863AEBBDE8}"/>
    <dgm:cxn modelId="{BB350833-0B90-499C-B2E6-EA67D0D5F83E}" type="presOf" srcId="{BD72ED5C-24F5-4739-A196-36CBFC2107F4}" destId="{530850E5-1D3F-4BB0-A313-EC6ED93B35B6}" srcOrd="0" destOrd="0" presId="urn:microsoft.com/office/officeart/2005/8/layout/cycle3"/>
    <dgm:cxn modelId="{21E6FB44-3B4A-462A-AB59-8D4567C16265}" type="presOf" srcId="{50AF4962-5773-4D0B-85DB-5A453E24837A}" destId="{F4ED75A3-2A16-4D0D-A281-8D9139A816F8}" srcOrd="0" destOrd="0" presId="urn:microsoft.com/office/officeart/2005/8/layout/cycle3"/>
    <dgm:cxn modelId="{0F687D67-3E25-4FB8-BCBD-6BDCC6AE03C4}" srcId="{BD72ED5C-24F5-4739-A196-36CBFC2107F4}" destId="{FD97B5F2-0143-4422-A6EE-77996F873E26}" srcOrd="2" destOrd="0" parTransId="{DC8EDD66-7CBE-4D21-8EF4-A89D1232E3B8}" sibTransId="{36A62BB8-0774-4C67-B059-FD8E2DE8A928}"/>
    <dgm:cxn modelId="{D724B46F-43AC-47DC-886E-5FCC37C51CD6}" srcId="{BD72ED5C-24F5-4739-A196-36CBFC2107F4}" destId="{8BACCE8B-17A7-4EFC-A25D-2F7836298985}" srcOrd="1" destOrd="0" parTransId="{212F8919-0467-4D45-B317-2587D080642C}" sibTransId="{0795FBE9-EEBC-4FD2-B20B-3584936AABC9}"/>
    <dgm:cxn modelId="{F5CE978B-B7F9-46AC-93E3-51B142C7CE26}" type="presOf" srcId="{8BACCE8B-17A7-4EFC-A25D-2F7836298985}" destId="{2832722C-A82E-490C-9B91-D221EC260D85}" srcOrd="0" destOrd="0" presId="urn:microsoft.com/office/officeart/2005/8/layout/cycle3"/>
    <dgm:cxn modelId="{0917E8AC-3893-4208-9C07-CBF0BEBA337A}" type="presOf" srcId="{E0E3BE23-88CF-44B0-AB94-EC863AEBBDE8}" destId="{75C7035C-6B2C-435E-96BA-C71C02E87ADA}" srcOrd="0" destOrd="0" presId="urn:microsoft.com/office/officeart/2005/8/layout/cycle3"/>
    <dgm:cxn modelId="{7D8992BE-5E1D-4EC9-B530-5064C1E49AB6}" type="presOf" srcId="{FD97B5F2-0143-4422-A6EE-77996F873E26}" destId="{7F14E3A8-A4FA-4DE8-A925-DBB939F2560D}" srcOrd="0" destOrd="0" presId="urn:microsoft.com/office/officeart/2005/8/layout/cycle3"/>
    <dgm:cxn modelId="{AE71DEE6-F119-47AB-8497-3E9F6A1E0E93}" type="presOf" srcId="{5DC8137C-F1B0-4276-B6E6-FAF4C3624B85}" destId="{5E7ABB92-092A-477E-94CA-EF717E22FC52}" srcOrd="0" destOrd="0" presId="urn:microsoft.com/office/officeart/2005/8/layout/cycle3"/>
    <dgm:cxn modelId="{E0AB92F0-1961-4B9B-9BDC-68AC48548A7D}" srcId="{BD72ED5C-24F5-4739-A196-36CBFC2107F4}" destId="{50AF4962-5773-4D0B-85DB-5A453E24837A}" srcOrd="3" destOrd="0" parTransId="{E495B268-0A8A-435F-BD9A-8DB2DD39CC37}" sibTransId="{A60B18DF-35E9-445A-B70D-E243AA022481}"/>
    <dgm:cxn modelId="{5C808C32-FB09-4D8F-9A72-EC6F19A13ABB}" type="presParOf" srcId="{530850E5-1D3F-4BB0-A313-EC6ED93B35B6}" destId="{CB90CBBC-99D3-456E-8975-64CCC73ABFEE}" srcOrd="0" destOrd="0" presId="urn:microsoft.com/office/officeart/2005/8/layout/cycle3"/>
    <dgm:cxn modelId="{436DA918-0FED-4599-A577-9AC127C8DFCE}" type="presParOf" srcId="{CB90CBBC-99D3-456E-8975-64CCC73ABFEE}" destId="{5E7ABB92-092A-477E-94CA-EF717E22FC52}" srcOrd="0" destOrd="0" presId="urn:microsoft.com/office/officeart/2005/8/layout/cycle3"/>
    <dgm:cxn modelId="{1566A818-07E6-4FD1-B093-894D01F745F8}" type="presParOf" srcId="{CB90CBBC-99D3-456E-8975-64CCC73ABFEE}" destId="{75C7035C-6B2C-435E-96BA-C71C02E87ADA}" srcOrd="1" destOrd="0" presId="urn:microsoft.com/office/officeart/2005/8/layout/cycle3"/>
    <dgm:cxn modelId="{1148CF62-B0FF-4B6D-B6AF-B9CA442AF24D}" type="presParOf" srcId="{CB90CBBC-99D3-456E-8975-64CCC73ABFEE}" destId="{2832722C-A82E-490C-9B91-D221EC260D85}" srcOrd="2" destOrd="0" presId="urn:microsoft.com/office/officeart/2005/8/layout/cycle3"/>
    <dgm:cxn modelId="{140D948D-9DBF-42EE-BF5B-EBF0B57F9932}" type="presParOf" srcId="{CB90CBBC-99D3-456E-8975-64CCC73ABFEE}" destId="{7F14E3A8-A4FA-4DE8-A925-DBB939F2560D}" srcOrd="3" destOrd="0" presId="urn:microsoft.com/office/officeart/2005/8/layout/cycle3"/>
    <dgm:cxn modelId="{EA02E51F-9EA4-42CF-8C05-B44D177F81DE}" type="presParOf" srcId="{CB90CBBC-99D3-456E-8975-64CCC73ABFEE}" destId="{F4ED75A3-2A16-4D0D-A281-8D9139A816F8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C9676A5-FE85-40B4-96DA-F76BB7E69279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A6A7B135-2BFB-485F-BCA0-E36EAF09B326}">
      <dgm:prSet phldrT="[Κείμενο]" phldr="0" custT="1"/>
      <dgm:spPr>
        <a:solidFill>
          <a:schemeClr val="tx2">
            <a:lumMod val="25000"/>
          </a:schemeClr>
        </a:solidFill>
      </dgm:spPr>
      <dgm:t>
        <a:bodyPr/>
        <a:lstStyle/>
        <a:p>
          <a:r>
            <a:rPr lang="el-GR" sz="1800" dirty="0"/>
            <a:t>Ιδεολογική Διάσταση </a:t>
          </a:r>
        </a:p>
      </dgm:t>
    </dgm:pt>
    <dgm:pt modelId="{CBCDC773-3175-4DC9-89B4-90ADD682D802}" type="parTrans" cxnId="{EC634CF5-A88A-4467-94BF-D6934080F43F}">
      <dgm:prSet/>
      <dgm:spPr/>
      <dgm:t>
        <a:bodyPr/>
        <a:lstStyle/>
        <a:p>
          <a:endParaRPr lang="el-GR"/>
        </a:p>
      </dgm:t>
    </dgm:pt>
    <dgm:pt modelId="{6C147CA6-1BA0-48B4-ABB7-6B7B30ABCEA6}" type="sibTrans" cxnId="{EC634CF5-A88A-4467-94BF-D6934080F43F}">
      <dgm:prSet/>
      <dgm:spPr/>
      <dgm:t>
        <a:bodyPr/>
        <a:lstStyle/>
        <a:p>
          <a:endParaRPr lang="el-GR"/>
        </a:p>
      </dgm:t>
    </dgm:pt>
    <dgm:pt modelId="{B32B38FB-78FE-4EE7-811F-7E1920C3617C}">
      <dgm:prSet phldrT="[Κείμενο]" phldr="0" custT="1"/>
      <dgm:spPr/>
      <dgm:t>
        <a:bodyPr/>
        <a:lstStyle/>
        <a:p>
          <a:r>
            <a:rPr lang="el-GR" sz="1800" dirty="0"/>
            <a:t>Κάθε μεταφραστική επιλογή μπορεί να εμπεριέχει ιδεολογικό υπόβαθρο </a:t>
          </a:r>
        </a:p>
      </dgm:t>
    </dgm:pt>
    <dgm:pt modelId="{C18D360F-B801-43A2-A212-2BA65C752ED0}" type="parTrans" cxnId="{EAC80DF9-3536-43EF-A9E6-E8008968F7E2}">
      <dgm:prSet/>
      <dgm:spPr/>
      <dgm:t>
        <a:bodyPr/>
        <a:lstStyle/>
        <a:p>
          <a:endParaRPr lang="el-GR"/>
        </a:p>
      </dgm:t>
    </dgm:pt>
    <dgm:pt modelId="{1611FAAD-A82B-4242-93F7-7C749F08A634}" type="sibTrans" cxnId="{EAC80DF9-3536-43EF-A9E6-E8008968F7E2}">
      <dgm:prSet/>
      <dgm:spPr/>
      <dgm:t>
        <a:bodyPr/>
        <a:lstStyle/>
        <a:p>
          <a:endParaRPr lang="el-GR"/>
        </a:p>
      </dgm:t>
    </dgm:pt>
    <dgm:pt modelId="{26C44204-EFDB-48C0-95BA-970E601F233E}">
      <dgm:prSet phldrT="[Κείμενο]" phldr="0" custT="1"/>
      <dgm:spPr>
        <a:solidFill>
          <a:schemeClr val="tx2">
            <a:lumMod val="25000"/>
          </a:schemeClr>
        </a:solidFill>
      </dgm:spPr>
      <dgm:t>
        <a:bodyPr/>
        <a:lstStyle/>
        <a:p>
          <a:r>
            <a:rPr lang="el-GR" sz="1800" dirty="0"/>
            <a:t>Πολιτισμικοί Παράγοντες</a:t>
          </a:r>
        </a:p>
      </dgm:t>
    </dgm:pt>
    <dgm:pt modelId="{1EC9BC90-4CE7-4B8A-9C3E-3F552AAB745A}" type="parTrans" cxnId="{9FF89296-5FE8-4B82-B109-AF58AE0918E5}">
      <dgm:prSet/>
      <dgm:spPr/>
      <dgm:t>
        <a:bodyPr/>
        <a:lstStyle/>
        <a:p>
          <a:endParaRPr lang="el-GR"/>
        </a:p>
      </dgm:t>
    </dgm:pt>
    <dgm:pt modelId="{71AE3749-C90D-46C3-999A-AA24954A1EB9}" type="sibTrans" cxnId="{9FF89296-5FE8-4B82-B109-AF58AE0918E5}">
      <dgm:prSet/>
      <dgm:spPr/>
      <dgm:t>
        <a:bodyPr/>
        <a:lstStyle/>
        <a:p>
          <a:endParaRPr lang="el-GR"/>
        </a:p>
      </dgm:t>
    </dgm:pt>
    <dgm:pt modelId="{2ABBECAE-1817-49C5-B13F-09D9ADD49CB7}">
      <dgm:prSet phldrT="[Κείμενο]" phldr="0" custT="1"/>
      <dgm:spPr/>
      <dgm:t>
        <a:bodyPr/>
        <a:lstStyle/>
        <a:p>
          <a:r>
            <a:rPr lang="el-GR" sz="1800" dirty="0"/>
            <a:t>Διαφορετικά πολιτισμικά συστήματα </a:t>
          </a:r>
          <a:r>
            <a:rPr lang="el-GR" sz="1800"/>
            <a:t>και στερεότυπα</a:t>
          </a:r>
          <a:endParaRPr lang="el-GR" sz="1800" dirty="0"/>
        </a:p>
      </dgm:t>
    </dgm:pt>
    <dgm:pt modelId="{26216626-5E18-467E-9B72-8C7F170EEBED}" type="parTrans" cxnId="{9E594CE1-E884-4F00-901B-26097C919665}">
      <dgm:prSet/>
      <dgm:spPr/>
      <dgm:t>
        <a:bodyPr/>
        <a:lstStyle/>
        <a:p>
          <a:endParaRPr lang="el-GR"/>
        </a:p>
      </dgm:t>
    </dgm:pt>
    <dgm:pt modelId="{B21D5302-033F-4D53-8C20-EE00F6D819DF}" type="sibTrans" cxnId="{9E594CE1-E884-4F00-901B-26097C919665}">
      <dgm:prSet/>
      <dgm:spPr/>
      <dgm:t>
        <a:bodyPr/>
        <a:lstStyle/>
        <a:p>
          <a:endParaRPr lang="el-GR"/>
        </a:p>
      </dgm:t>
    </dgm:pt>
    <dgm:pt modelId="{77084C7E-C98E-4040-992F-92CE7A7AD010}">
      <dgm:prSet phldrT="[Κείμενο]" phldr="0" custT="1"/>
      <dgm:spPr>
        <a:solidFill>
          <a:schemeClr val="tx2">
            <a:lumMod val="25000"/>
          </a:schemeClr>
        </a:solidFill>
      </dgm:spPr>
      <dgm:t>
        <a:bodyPr/>
        <a:lstStyle/>
        <a:p>
          <a:r>
            <a:rPr lang="el-GR" sz="1800" dirty="0"/>
            <a:t>Ρητορικές Συμβάσεις </a:t>
          </a:r>
        </a:p>
      </dgm:t>
    </dgm:pt>
    <dgm:pt modelId="{887216E0-7222-44F9-B2C5-2BE9FC12BD38}" type="parTrans" cxnId="{9DBB6D58-45AF-4FA8-B540-9873F0D94313}">
      <dgm:prSet/>
      <dgm:spPr/>
      <dgm:t>
        <a:bodyPr/>
        <a:lstStyle/>
        <a:p>
          <a:endParaRPr lang="el-GR"/>
        </a:p>
      </dgm:t>
    </dgm:pt>
    <dgm:pt modelId="{8411C5E9-B457-4ACC-813C-9C1988CF477F}" type="sibTrans" cxnId="{9DBB6D58-45AF-4FA8-B540-9873F0D94313}">
      <dgm:prSet/>
      <dgm:spPr/>
      <dgm:t>
        <a:bodyPr/>
        <a:lstStyle/>
        <a:p>
          <a:endParaRPr lang="el-GR"/>
        </a:p>
      </dgm:t>
    </dgm:pt>
    <dgm:pt modelId="{090CA44B-C8D2-42E7-A7BB-6F38BE2EDB77}">
      <dgm:prSet phldrT="[Κείμενο]" phldr="0" custT="1"/>
      <dgm:spPr/>
      <dgm:t>
        <a:bodyPr/>
        <a:lstStyle/>
        <a:p>
          <a:r>
            <a:rPr lang="el-GR" sz="1800" dirty="0"/>
            <a:t>Διαφορετικές στρατηγικές πειθούς ανά πολιτισμό </a:t>
          </a:r>
        </a:p>
      </dgm:t>
    </dgm:pt>
    <dgm:pt modelId="{54018D92-C4E4-42E0-92B3-B882485880C8}" type="parTrans" cxnId="{8E975BFF-286A-4C05-B650-58482C154E8C}">
      <dgm:prSet/>
      <dgm:spPr/>
      <dgm:t>
        <a:bodyPr/>
        <a:lstStyle/>
        <a:p>
          <a:endParaRPr lang="el-GR"/>
        </a:p>
      </dgm:t>
    </dgm:pt>
    <dgm:pt modelId="{7E29B3EC-ABD1-41C9-A073-E3D983903763}" type="sibTrans" cxnId="{8E975BFF-286A-4C05-B650-58482C154E8C}">
      <dgm:prSet/>
      <dgm:spPr/>
      <dgm:t>
        <a:bodyPr/>
        <a:lstStyle/>
        <a:p>
          <a:endParaRPr lang="el-GR"/>
        </a:p>
      </dgm:t>
    </dgm:pt>
    <dgm:pt modelId="{E24DD359-B8B0-4D19-92A3-D42832BCB294}">
      <dgm:prSet phldrT="[Κείμενο]" phldr="0" custT="1"/>
      <dgm:spPr>
        <a:solidFill>
          <a:schemeClr val="tx2">
            <a:lumMod val="25000"/>
          </a:schemeClr>
        </a:solidFill>
      </dgm:spPr>
      <dgm:t>
        <a:bodyPr/>
        <a:lstStyle/>
        <a:p>
          <a:r>
            <a:rPr lang="el-GR" sz="1800" dirty="0" err="1"/>
            <a:t>Πολυεπίπεδη</a:t>
          </a:r>
          <a:r>
            <a:rPr lang="el-GR" sz="1800" dirty="0"/>
            <a:t> Λειτουργία </a:t>
          </a:r>
        </a:p>
      </dgm:t>
    </dgm:pt>
    <dgm:pt modelId="{9FDA9C63-D858-403C-8DE1-C2D23F4FCC1C}" type="parTrans" cxnId="{58458DF9-834F-41EF-B0F8-E9594602C5C9}">
      <dgm:prSet/>
      <dgm:spPr/>
      <dgm:t>
        <a:bodyPr/>
        <a:lstStyle/>
        <a:p>
          <a:endParaRPr lang="el-GR"/>
        </a:p>
      </dgm:t>
    </dgm:pt>
    <dgm:pt modelId="{B9128C72-5A6C-4165-BA17-DE0815E1E581}" type="sibTrans" cxnId="{58458DF9-834F-41EF-B0F8-E9594602C5C9}">
      <dgm:prSet/>
      <dgm:spPr/>
      <dgm:t>
        <a:bodyPr/>
        <a:lstStyle/>
        <a:p>
          <a:endParaRPr lang="el-GR"/>
        </a:p>
      </dgm:t>
    </dgm:pt>
    <dgm:pt modelId="{D30BB00A-FDF7-4B38-95E2-7571A6652613}">
      <dgm:prSet phldrT="[Κείμενο]" phldr="0" custT="1"/>
      <dgm:spPr/>
      <dgm:t>
        <a:bodyPr/>
        <a:lstStyle/>
        <a:p>
          <a:r>
            <a:rPr lang="el-GR" sz="1800"/>
            <a:t>Διαφορετικά επίπεδα ανάγνωσης </a:t>
          </a:r>
          <a:endParaRPr lang="el-GR" sz="1800" dirty="0"/>
        </a:p>
      </dgm:t>
    </dgm:pt>
    <dgm:pt modelId="{12F3D7DC-631D-4991-A364-D686940C1675}" type="parTrans" cxnId="{705D379D-EA26-4F0E-9B7B-1A0E6400EFE7}">
      <dgm:prSet/>
      <dgm:spPr/>
      <dgm:t>
        <a:bodyPr/>
        <a:lstStyle/>
        <a:p>
          <a:endParaRPr lang="el-GR"/>
        </a:p>
      </dgm:t>
    </dgm:pt>
    <dgm:pt modelId="{A1C95531-A889-4ED1-ABBF-94C620BB80F5}" type="sibTrans" cxnId="{705D379D-EA26-4F0E-9B7B-1A0E6400EFE7}">
      <dgm:prSet/>
      <dgm:spPr/>
      <dgm:t>
        <a:bodyPr/>
        <a:lstStyle/>
        <a:p>
          <a:endParaRPr lang="el-GR"/>
        </a:p>
      </dgm:t>
    </dgm:pt>
    <dgm:pt modelId="{51CC4FBE-9186-4E20-B98B-7F517B6AE45F}">
      <dgm:prSet phldrT="[Κείμενο]" phldr="0" custT="1"/>
      <dgm:spPr>
        <a:solidFill>
          <a:schemeClr val="tx2">
            <a:lumMod val="25000"/>
          </a:schemeClr>
        </a:solidFill>
      </dgm:spPr>
      <dgm:t>
        <a:bodyPr/>
        <a:lstStyle/>
        <a:p>
          <a:r>
            <a:rPr lang="el-GR" sz="1800"/>
            <a:t>Χρονικοί Περιορισμοί </a:t>
          </a:r>
          <a:endParaRPr lang="el-GR" sz="1800" dirty="0"/>
        </a:p>
      </dgm:t>
    </dgm:pt>
    <dgm:pt modelId="{07151911-4B45-4E40-9B95-8B96AB793DC3}" type="parTrans" cxnId="{6128A7E8-391A-4ED1-A811-03ABA3246A92}">
      <dgm:prSet/>
      <dgm:spPr/>
      <dgm:t>
        <a:bodyPr/>
        <a:lstStyle/>
        <a:p>
          <a:endParaRPr lang="el-GR"/>
        </a:p>
      </dgm:t>
    </dgm:pt>
    <dgm:pt modelId="{C58B712A-A2C7-49FF-BFA6-239028B728C1}" type="sibTrans" cxnId="{6128A7E8-391A-4ED1-A811-03ABA3246A92}">
      <dgm:prSet/>
      <dgm:spPr/>
      <dgm:t>
        <a:bodyPr/>
        <a:lstStyle/>
        <a:p>
          <a:endParaRPr lang="el-GR"/>
        </a:p>
      </dgm:t>
    </dgm:pt>
    <dgm:pt modelId="{4C7E8408-CC5E-40F9-B5C7-6D9C757AA0EA}" type="pres">
      <dgm:prSet presAssocID="{EC9676A5-FE85-40B4-96DA-F76BB7E69279}" presName="Name0" presStyleCnt="0">
        <dgm:presLayoutVars>
          <dgm:dir/>
          <dgm:animLvl val="lvl"/>
          <dgm:resizeHandles val="exact"/>
        </dgm:presLayoutVars>
      </dgm:prSet>
      <dgm:spPr/>
    </dgm:pt>
    <dgm:pt modelId="{78B0A33D-E92E-457F-AE3F-33753C28219E}" type="pres">
      <dgm:prSet presAssocID="{51CC4FBE-9186-4E20-B98B-7F517B6AE45F}" presName="boxAndChildren" presStyleCnt="0"/>
      <dgm:spPr/>
    </dgm:pt>
    <dgm:pt modelId="{5AC5D66D-8063-4015-A2AA-5AF151CF3198}" type="pres">
      <dgm:prSet presAssocID="{51CC4FBE-9186-4E20-B98B-7F517B6AE45F}" presName="parentTextBox" presStyleLbl="node1" presStyleIdx="0" presStyleCnt="5"/>
      <dgm:spPr/>
    </dgm:pt>
    <dgm:pt modelId="{BBD08F0A-35FD-4D7D-848A-675DD8085D5E}" type="pres">
      <dgm:prSet presAssocID="{B9128C72-5A6C-4165-BA17-DE0815E1E581}" presName="sp" presStyleCnt="0"/>
      <dgm:spPr/>
    </dgm:pt>
    <dgm:pt modelId="{611825C5-1125-42EA-A4F6-3EA21AC78531}" type="pres">
      <dgm:prSet presAssocID="{E24DD359-B8B0-4D19-92A3-D42832BCB294}" presName="arrowAndChildren" presStyleCnt="0"/>
      <dgm:spPr/>
    </dgm:pt>
    <dgm:pt modelId="{D01A138E-6A1C-430A-880A-3575D73A6023}" type="pres">
      <dgm:prSet presAssocID="{E24DD359-B8B0-4D19-92A3-D42832BCB294}" presName="parentTextArrow" presStyleLbl="node1" presStyleIdx="0" presStyleCnt="5"/>
      <dgm:spPr/>
    </dgm:pt>
    <dgm:pt modelId="{853E6233-31DA-400A-8DF5-A1DF2B544C5F}" type="pres">
      <dgm:prSet presAssocID="{E24DD359-B8B0-4D19-92A3-D42832BCB294}" presName="arrow" presStyleLbl="node1" presStyleIdx="1" presStyleCnt="5"/>
      <dgm:spPr/>
    </dgm:pt>
    <dgm:pt modelId="{83B9DF0F-AD5E-41E1-9FCD-EAE644888760}" type="pres">
      <dgm:prSet presAssocID="{E24DD359-B8B0-4D19-92A3-D42832BCB294}" presName="descendantArrow" presStyleCnt="0"/>
      <dgm:spPr/>
    </dgm:pt>
    <dgm:pt modelId="{860362D2-529B-475E-856A-D6C325DB4DE7}" type="pres">
      <dgm:prSet presAssocID="{D30BB00A-FDF7-4B38-95E2-7571A6652613}" presName="childTextArrow" presStyleLbl="fgAccFollowNode1" presStyleIdx="0" presStyleCnt="4">
        <dgm:presLayoutVars>
          <dgm:bulletEnabled val="1"/>
        </dgm:presLayoutVars>
      </dgm:prSet>
      <dgm:spPr/>
    </dgm:pt>
    <dgm:pt modelId="{95334B89-EED7-4DEF-84A0-E4D65A373A8F}" type="pres">
      <dgm:prSet presAssocID="{8411C5E9-B457-4ACC-813C-9C1988CF477F}" presName="sp" presStyleCnt="0"/>
      <dgm:spPr/>
    </dgm:pt>
    <dgm:pt modelId="{6AE70846-6543-435B-880E-6763C2AEC6AC}" type="pres">
      <dgm:prSet presAssocID="{77084C7E-C98E-4040-992F-92CE7A7AD010}" presName="arrowAndChildren" presStyleCnt="0"/>
      <dgm:spPr/>
    </dgm:pt>
    <dgm:pt modelId="{EF0E677E-3B74-465F-9D08-FF130605A926}" type="pres">
      <dgm:prSet presAssocID="{77084C7E-C98E-4040-992F-92CE7A7AD010}" presName="parentTextArrow" presStyleLbl="node1" presStyleIdx="1" presStyleCnt="5"/>
      <dgm:spPr/>
    </dgm:pt>
    <dgm:pt modelId="{37CD2F71-6517-49E4-BB27-E7DB7B96E92C}" type="pres">
      <dgm:prSet presAssocID="{77084C7E-C98E-4040-992F-92CE7A7AD010}" presName="arrow" presStyleLbl="node1" presStyleIdx="2" presStyleCnt="5"/>
      <dgm:spPr/>
    </dgm:pt>
    <dgm:pt modelId="{471B3DB6-F629-4A70-8AC9-1AD5EB54DCD5}" type="pres">
      <dgm:prSet presAssocID="{77084C7E-C98E-4040-992F-92CE7A7AD010}" presName="descendantArrow" presStyleCnt="0"/>
      <dgm:spPr/>
    </dgm:pt>
    <dgm:pt modelId="{D34B2E7F-7E80-4E22-BB21-11FFA83D4177}" type="pres">
      <dgm:prSet presAssocID="{090CA44B-C8D2-42E7-A7BB-6F38BE2EDB77}" presName="childTextArrow" presStyleLbl="fgAccFollowNode1" presStyleIdx="1" presStyleCnt="4">
        <dgm:presLayoutVars>
          <dgm:bulletEnabled val="1"/>
        </dgm:presLayoutVars>
      </dgm:prSet>
      <dgm:spPr/>
    </dgm:pt>
    <dgm:pt modelId="{ECAEC621-3303-4584-9CDF-CA331F9C1B6C}" type="pres">
      <dgm:prSet presAssocID="{71AE3749-C90D-46C3-999A-AA24954A1EB9}" presName="sp" presStyleCnt="0"/>
      <dgm:spPr/>
    </dgm:pt>
    <dgm:pt modelId="{845A0158-D7C9-454D-844F-28083EFC8378}" type="pres">
      <dgm:prSet presAssocID="{26C44204-EFDB-48C0-95BA-970E601F233E}" presName="arrowAndChildren" presStyleCnt="0"/>
      <dgm:spPr/>
    </dgm:pt>
    <dgm:pt modelId="{FC24C9AE-1C06-4C10-99FD-5A2279CC61F0}" type="pres">
      <dgm:prSet presAssocID="{26C44204-EFDB-48C0-95BA-970E601F233E}" presName="parentTextArrow" presStyleLbl="node1" presStyleIdx="2" presStyleCnt="5"/>
      <dgm:spPr/>
    </dgm:pt>
    <dgm:pt modelId="{268BAE7B-0EF3-49FC-AF18-3CD73C7C1A79}" type="pres">
      <dgm:prSet presAssocID="{26C44204-EFDB-48C0-95BA-970E601F233E}" presName="arrow" presStyleLbl="node1" presStyleIdx="3" presStyleCnt="5"/>
      <dgm:spPr/>
    </dgm:pt>
    <dgm:pt modelId="{467F99E1-EE9D-435B-9C44-61589AF40201}" type="pres">
      <dgm:prSet presAssocID="{26C44204-EFDB-48C0-95BA-970E601F233E}" presName="descendantArrow" presStyleCnt="0"/>
      <dgm:spPr/>
    </dgm:pt>
    <dgm:pt modelId="{86541458-4066-40F1-B010-992B50B42EF4}" type="pres">
      <dgm:prSet presAssocID="{2ABBECAE-1817-49C5-B13F-09D9ADD49CB7}" presName="childTextArrow" presStyleLbl="fgAccFollowNode1" presStyleIdx="2" presStyleCnt="4">
        <dgm:presLayoutVars>
          <dgm:bulletEnabled val="1"/>
        </dgm:presLayoutVars>
      </dgm:prSet>
      <dgm:spPr/>
    </dgm:pt>
    <dgm:pt modelId="{619D463F-9DF9-4E6B-A1BA-2511FFD8F222}" type="pres">
      <dgm:prSet presAssocID="{6C147CA6-1BA0-48B4-ABB7-6B7B30ABCEA6}" presName="sp" presStyleCnt="0"/>
      <dgm:spPr/>
    </dgm:pt>
    <dgm:pt modelId="{558983BA-3386-4F0C-8E20-F2BC77FA719B}" type="pres">
      <dgm:prSet presAssocID="{A6A7B135-2BFB-485F-BCA0-E36EAF09B326}" presName="arrowAndChildren" presStyleCnt="0"/>
      <dgm:spPr/>
    </dgm:pt>
    <dgm:pt modelId="{42866AD5-7D86-40D4-8019-55C232652D07}" type="pres">
      <dgm:prSet presAssocID="{A6A7B135-2BFB-485F-BCA0-E36EAF09B326}" presName="parentTextArrow" presStyleLbl="node1" presStyleIdx="3" presStyleCnt="5"/>
      <dgm:spPr/>
    </dgm:pt>
    <dgm:pt modelId="{AC24B258-BB88-4852-BBC5-0169B2A60C18}" type="pres">
      <dgm:prSet presAssocID="{A6A7B135-2BFB-485F-BCA0-E36EAF09B326}" presName="arrow" presStyleLbl="node1" presStyleIdx="4" presStyleCnt="5"/>
      <dgm:spPr/>
    </dgm:pt>
    <dgm:pt modelId="{9C24A0E2-BC3F-41E0-AB18-A45EC9B00DF4}" type="pres">
      <dgm:prSet presAssocID="{A6A7B135-2BFB-485F-BCA0-E36EAF09B326}" presName="descendantArrow" presStyleCnt="0"/>
      <dgm:spPr/>
    </dgm:pt>
    <dgm:pt modelId="{CCC3CD8E-5826-4DF2-ADC4-B617971BE841}" type="pres">
      <dgm:prSet presAssocID="{B32B38FB-78FE-4EE7-811F-7E1920C3617C}" presName="childTextArrow" presStyleLbl="fgAccFollowNode1" presStyleIdx="3" presStyleCnt="4">
        <dgm:presLayoutVars>
          <dgm:bulletEnabled val="1"/>
        </dgm:presLayoutVars>
      </dgm:prSet>
      <dgm:spPr/>
    </dgm:pt>
  </dgm:ptLst>
  <dgm:cxnLst>
    <dgm:cxn modelId="{B8096307-9BA3-44FC-84E3-E891A7D0AAE1}" type="presOf" srcId="{090CA44B-C8D2-42E7-A7BB-6F38BE2EDB77}" destId="{D34B2E7F-7E80-4E22-BB21-11FFA83D4177}" srcOrd="0" destOrd="0" presId="urn:microsoft.com/office/officeart/2005/8/layout/process4"/>
    <dgm:cxn modelId="{FF576814-0809-47E6-9D93-4E98F2E2AB61}" type="presOf" srcId="{51CC4FBE-9186-4E20-B98B-7F517B6AE45F}" destId="{5AC5D66D-8063-4015-A2AA-5AF151CF3198}" srcOrd="0" destOrd="0" presId="urn:microsoft.com/office/officeart/2005/8/layout/process4"/>
    <dgm:cxn modelId="{3DD36318-9DEC-464B-A6DB-EFC48BAB12BF}" type="presOf" srcId="{EC9676A5-FE85-40B4-96DA-F76BB7E69279}" destId="{4C7E8408-CC5E-40F9-B5C7-6D9C757AA0EA}" srcOrd="0" destOrd="0" presId="urn:microsoft.com/office/officeart/2005/8/layout/process4"/>
    <dgm:cxn modelId="{54B16D37-EF86-4742-A42E-97390D253D8A}" type="presOf" srcId="{B32B38FB-78FE-4EE7-811F-7E1920C3617C}" destId="{CCC3CD8E-5826-4DF2-ADC4-B617971BE841}" srcOrd="0" destOrd="0" presId="urn:microsoft.com/office/officeart/2005/8/layout/process4"/>
    <dgm:cxn modelId="{A7E5D04E-D7C7-4DDA-BAE4-2A15790C106E}" type="presOf" srcId="{77084C7E-C98E-4040-992F-92CE7A7AD010}" destId="{37CD2F71-6517-49E4-BB27-E7DB7B96E92C}" srcOrd="1" destOrd="0" presId="urn:microsoft.com/office/officeart/2005/8/layout/process4"/>
    <dgm:cxn modelId="{9DBB6D58-45AF-4FA8-B540-9873F0D94313}" srcId="{EC9676A5-FE85-40B4-96DA-F76BB7E69279}" destId="{77084C7E-C98E-4040-992F-92CE7A7AD010}" srcOrd="2" destOrd="0" parTransId="{887216E0-7222-44F9-B2C5-2BE9FC12BD38}" sibTransId="{8411C5E9-B457-4ACC-813C-9C1988CF477F}"/>
    <dgm:cxn modelId="{E71C2D85-BA87-43DF-8654-09AAA64C19DC}" type="presOf" srcId="{77084C7E-C98E-4040-992F-92CE7A7AD010}" destId="{EF0E677E-3B74-465F-9D08-FF130605A926}" srcOrd="0" destOrd="0" presId="urn:microsoft.com/office/officeart/2005/8/layout/process4"/>
    <dgm:cxn modelId="{0EF02D8D-C776-4450-8D74-C2127A9B487D}" type="presOf" srcId="{A6A7B135-2BFB-485F-BCA0-E36EAF09B326}" destId="{42866AD5-7D86-40D4-8019-55C232652D07}" srcOrd="0" destOrd="0" presId="urn:microsoft.com/office/officeart/2005/8/layout/process4"/>
    <dgm:cxn modelId="{9FF89296-5FE8-4B82-B109-AF58AE0918E5}" srcId="{EC9676A5-FE85-40B4-96DA-F76BB7E69279}" destId="{26C44204-EFDB-48C0-95BA-970E601F233E}" srcOrd="1" destOrd="0" parTransId="{1EC9BC90-4CE7-4B8A-9C3E-3F552AAB745A}" sibTransId="{71AE3749-C90D-46C3-999A-AA24954A1EB9}"/>
    <dgm:cxn modelId="{2ABF669A-A7AB-428B-B48D-F3C7E8AA4806}" type="presOf" srcId="{2ABBECAE-1817-49C5-B13F-09D9ADD49CB7}" destId="{86541458-4066-40F1-B010-992B50B42EF4}" srcOrd="0" destOrd="0" presId="urn:microsoft.com/office/officeart/2005/8/layout/process4"/>
    <dgm:cxn modelId="{705D379D-EA26-4F0E-9B7B-1A0E6400EFE7}" srcId="{E24DD359-B8B0-4D19-92A3-D42832BCB294}" destId="{D30BB00A-FDF7-4B38-95E2-7571A6652613}" srcOrd="0" destOrd="0" parTransId="{12F3D7DC-631D-4991-A364-D686940C1675}" sibTransId="{A1C95531-A889-4ED1-ABBF-94C620BB80F5}"/>
    <dgm:cxn modelId="{279B84AF-49BB-4DE2-9463-DB53ECC91623}" type="presOf" srcId="{26C44204-EFDB-48C0-95BA-970E601F233E}" destId="{268BAE7B-0EF3-49FC-AF18-3CD73C7C1A79}" srcOrd="1" destOrd="0" presId="urn:microsoft.com/office/officeart/2005/8/layout/process4"/>
    <dgm:cxn modelId="{56B3ADC4-69D0-443C-BA3F-97569259E524}" type="presOf" srcId="{26C44204-EFDB-48C0-95BA-970E601F233E}" destId="{FC24C9AE-1C06-4C10-99FD-5A2279CC61F0}" srcOrd="0" destOrd="0" presId="urn:microsoft.com/office/officeart/2005/8/layout/process4"/>
    <dgm:cxn modelId="{FB0895D6-4132-445F-8220-1F8C9205D54D}" type="presOf" srcId="{A6A7B135-2BFB-485F-BCA0-E36EAF09B326}" destId="{AC24B258-BB88-4852-BBC5-0169B2A60C18}" srcOrd="1" destOrd="0" presId="urn:microsoft.com/office/officeart/2005/8/layout/process4"/>
    <dgm:cxn modelId="{8E910AD8-C69E-46A1-817B-E309E8CBB168}" type="presOf" srcId="{D30BB00A-FDF7-4B38-95E2-7571A6652613}" destId="{860362D2-529B-475E-856A-D6C325DB4DE7}" srcOrd="0" destOrd="0" presId="urn:microsoft.com/office/officeart/2005/8/layout/process4"/>
    <dgm:cxn modelId="{9E594CE1-E884-4F00-901B-26097C919665}" srcId="{26C44204-EFDB-48C0-95BA-970E601F233E}" destId="{2ABBECAE-1817-49C5-B13F-09D9ADD49CB7}" srcOrd="0" destOrd="0" parTransId="{26216626-5E18-467E-9B72-8C7F170EEBED}" sibTransId="{B21D5302-033F-4D53-8C20-EE00F6D819DF}"/>
    <dgm:cxn modelId="{A79A8DE2-CE81-4A53-A1B1-3CA5380F9BE6}" type="presOf" srcId="{E24DD359-B8B0-4D19-92A3-D42832BCB294}" destId="{853E6233-31DA-400A-8DF5-A1DF2B544C5F}" srcOrd="1" destOrd="0" presId="urn:microsoft.com/office/officeart/2005/8/layout/process4"/>
    <dgm:cxn modelId="{6C80E9E4-D0F7-4898-9F15-1CD73C25A7A2}" type="presOf" srcId="{E24DD359-B8B0-4D19-92A3-D42832BCB294}" destId="{D01A138E-6A1C-430A-880A-3575D73A6023}" srcOrd="0" destOrd="0" presId="urn:microsoft.com/office/officeart/2005/8/layout/process4"/>
    <dgm:cxn modelId="{6128A7E8-391A-4ED1-A811-03ABA3246A92}" srcId="{EC9676A5-FE85-40B4-96DA-F76BB7E69279}" destId="{51CC4FBE-9186-4E20-B98B-7F517B6AE45F}" srcOrd="4" destOrd="0" parTransId="{07151911-4B45-4E40-9B95-8B96AB793DC3}" sibTransId="{C58B712A-A2C7-49FF-BFA6-239028B728C1}"/>
    <dgm:cxn modelId="{EC634CF5-A88A-4467-94BF-D6934080F43F}" srcId="{EC9676A5-FE85-40B4-96DA-F76BB7E69279}" destId="{A6A7B135-2BFB-485F-BCA0-E36EAF09B326}" srcOrd="0" destOrd="0" parTransId="{CBCDC773-3175-4DC9-89B4-90ADD682D802}" sibTransId="{6C147CA6-1BA0-48B4-ABB7-6B7B30ABCEA6}"/>
    <dgm:cxn modelId="{EAC80DF9-3536-43EF-A9E6-E8008968F7E2}" srcId="{A6A7B135-2BFB-485F-BCA0-E36EAF09B326}" destId="{B32B38FB-78FE-4EE7-811F-7E1920C3617C}" srcOrd="0" destOrd="0" parTransId="{C18D360F-B801-43A2-A212-2BA65C752ED0}" sibTransId="{1611FAAD-A82B-4242-93F7-7C749F08A634}"/>
    <dgm:cxn modelId="{58458DF9-834F-41EF-B0F8-E9594602C5C9}" srcId="{EC9676A5-FE85-40B4-96DA-F76BB7E69279}" destId="{E24DD359-B8B0-4D19-92A3-D42832BCB294}" srcOrd="3" destOrd="0" parTransId="{9FDA9C63-D858-403C-8DE1-C2D23F4FCC1C}" sibTransId="{B9128C72-5A6C-4165-BA17-DE0815E1E581}"/>
    <dgm:cxn modelId="{8E975BFF-286A-4C05-B650-58482C154E8C}" srcId="{77084C7E-C98E-4040-992F-92CE7A7AD010}" destId="{090CA44B-C8D2-42E7-A7BB-6F38BE2EDB77}" srcOrd="0" destOrd="0" parTransId="{54018D92-C4E4-42E0-92B3-B882485880C8}" sibTransId="{7E29B3EC-ABD1-41C9-A073-E3D983903763}"/>
    <dgm:cxn modelId="{190DDC0A-0963-42C8-AF6E-D39A8DEDB057}" type="presParOf" srcId="{4C7E8408-CC5E-40F9-B5C7-6D9C757AA0EA}" destId="{78B0A33D-E92E-457F-AE3F-33753C28219E}" srcOrd="0" destOrd="0" presId="urn:microsoft.com/office/officeart/2005/8/layout/process4"/>
    <dgm:cxn modelId="{0147F68A-1E17-4E77-888E-2F4FA8560469}" type="presParOf" srcId="{78B0A33D-E92E-457F-AE3F-33753C28219E}" destId="{5AC5D66D-8063-4015-A2AA-5AF151CF3198}" srcOrd="0" destOrd="0" presId="urn:microsoft.com/office/officeart/2005/8/layout/process4"/>
    <dgm:cxn modelId="{DF8A09F7-4EFC-439A-BDAE-A3E403BB0561}" type="presParOf" srcId="{4C7E8408-CC5E-40F9-B5C7-6D9C757AA0EA}" destId="{BBD08F0A-35FD-4D7D-848A-675DD8085D5E}" srcOrd="1" destOrd="0" presId="urn:microsoft.com/office/officeart/2005/8/layout/process4"/>
    <dgm:cxn modelId="{F8A36951-F2CB-44FB-8EE1-BEEA5DD645A9}" type="presParOf" srcId="{4C7E8408-CC5E-40F9-B5C7-6D9C757AA0EA}" destId="{611825C5-1125-42EA-A4F6-3EA21AC78531}" srcOrd="2" destOrd="0" presId="urn:microsoft.com/office/officeart/2005/8/layout/process4"/>
    <dgm:cxn modelId="{8626774F-5D06-45EC-AE77-0751061450E8}" type="presParOf" srcId="{611825C5-1125-42EA-A4F6-3EA21AC78531}" destId="{D01A138E-6A1C-430A-880A-3575D73A6023}" srcOrd="0" destOrd="0" presId="urn:microsoft.com/office/officeart/2005/8/layout/process4"/>
    <dgm:cxn modelId="{CD69F23E-A6A9-40A4-85D0-694E63D9B87F}" type="presParOf" srcId="{611825C5-1125-42EA-A4F6-3EA21AC78531}" destId="{853E6233-31DA-400A-8DF5-A1DF2B544C5F}" srcOrd="1" destOrd="0" presId="urn:microsoft.com/office/officeart/2005/8/layout/process4"/>
    <dgm:cxn modelId="{6EFACA20-B08B-4C6E-B8F5-EE6637AD8CA2}" type="presParOf" srcId="{611825C5-1125-42EA-A4F6-3EA21AC78531}" destId="{83B9DF0F-AD5E-41E1-9FCD-EAE644888760}" srcOrd="2" destOrd="0" presId="urn:microsoft.com/office/officeart/2005/8/layout/process4"/>
    <dgm:cxn modelId="{A02702A6-62BD-4AE6-8A79-E35E3DB0EB1C}" type="presParOf" srcId="{83B9DF0F-AD5E-41E1-9FCD-EAE644888760}" destId="{860362D2-529B-475E-856A-D6C325DB4DE7}" srcOrd="0" destOrd="0" presId="urn:microsoft.com/office/officeart/2005/8/layout/process4"/>
    <dgm:cxn modelId="{5415785F-47F7-49FE-82CA-49C24BE284B1}" type="presParOf" srcId="{4C7E8408-CC5E-40F9-B5C7-6D9C757AA0EA}" destId="{95334B89-EED7-4DEF-84A0-E4D65A373A8F}" srcOrd="3" destOrd="0" presId="urn:microsoft.com/office/officeart/2005/8/layout/process4"/>
    <dgm:cxn modelId="{02DF310A-785B-4DD8-8548-21EB22158452}" type="presParOf" srcId="{4C7E8408-CC5E-40F9-B5C7-6D9C757AA0EA}" destId="{6AE70846-6543-435B-880E-6763C2AEC6AC}" srcOrd="4" destOrd="0" presId="urn:microsoft.com/office/officeart/2005/8/layout/process4"/>
    <dgm:cxn modelId="{D509BBD7-6395-42D7-8B94-86C637DF7B02}" type="presParOf" srcId="{6AE70846-6543-435B-880E-6763C2AEC6AC}" destId="{EF0E677E-3B74-465F-9D08-FF130605A926}" srcOrd="0" destOrd="0" presId="urn:microsoft.com/office/officeart/2005/8/layout/process4"/>
    <dgm:cxn modelId="{797087A7-5D20-48C6-A32E-422F4E3B326E}" type="presParOf" srcId="{6AE70846-6543-435B-880E-6763C2AEC6AC}" destId="{37CD2F71-6517-49E4-BB27-E7DB7B96E92C}" srcOrd="1" destOrd="0" presId="urn:microsoft.com/office/officeart/2005/8/layout/process4"/>
    <dgm:cxn modelId="{C0CADC59-53F8-47D0-9D75-4784A5D4552D}" type="presParOf" srcId="{6AE70846-6543-435B-880E-6763C2AEC6AC}" destId="{471B3DB6-F629-4A70-8AC9-1AD5EB54DCD5}" srcOrd="2" destOrd="0" presId="urn:microsoft.com/office/officeart/2005/8/layout/process4"/>
    <dgm:cxn modelId="{5606B1D4-EAE1-4FAE-9255-C3EE0B136A3E}" type="presParOf" srcId="{471B3DB6-F629-4A70-8AC9-1AD5EB54DCD5}" destId="{D34B2E7F-7E80-4E22-BB21-11FFA83D4177}" srcOrd="0" destOrd="0" presId="urn:microsoft.com/office/officeart/2005/8/layout/process4"/>
    <dgm:cxn modelId="{D9A62582-FB4D-4088-AD0B-AA8834790F9A}" type="presParOf" srcId="{4C7E8408-CC5E-40F9-B5C7-6D9C757AA0EA}" destId="{ECAEC621-3303-4584-9CDF-CA331F9C1B6C}" srcOrd="5" destOrd="0" presId="urn:microsoft.com/office/officeart/2005/8/layout/process4"/>
    <dgm:cxn modelId="{48C28883-4CFE-4A09-8B13-D3B31D8F0AF8}" type="presParOf" srcId="{4C7E8408-CC5E-40F9-B5C7-6D9C757AA0EA}" destId="{845A0158-D7C9-454D-844F-28083EFC8378}" srcOrd="6" destOrd="0" presId="urn:microsoft.com/office/officeart/2005/8/layout/process4"/>
    <dgm:cxn modelId="{6677887D-F6EE-4684-B11B-9F20BA2BF759}" type="presParOf" srcId="{845A0158-D7C9-454D-844F-28083EFC8378}" destId="{FC24C9AE-1C06-4C10-99FD-5A2279CC61F0}" srcOrd="0" destOrd="0" presId="urn:microsoft.com/office/officeart/2005/8/layout/process4"/>
    <dgm:cxn modelId="{7A1609C6-E367-4E99-84E5-BF65481D4D1F}" type="presParOf" srcId="{845A0158-D7C9-454D-844F-28083EFC8378}" destId="{268BAE7B-0EF3-49FC-AF18-3CD73C7C1A79}" srcOrd="1" destOrd="0" presId="urn:microsoft.com/office/officeart/2005/8/layout/process4"/>
    <dgm:cxn modelId="{19DE2D96-AB89-4060-8862-1FB0832A5EE2}" type="presParOf" srcId="{845A0158-D7C9-454D-844F-28083EFC8378}" destId="{467F99E1-EE9D-435B-9C44-61589AF40201}" srcOrd="2" destOrd="0" presId="urn:microsoft.com/office/officeart/2005/8/layout/process4"/>
    <dgm:cxn modelId="{969999F2-8068-4B59-80DF-4458231098F6}" type="presParOf" srcId="{467F99E1-EE9D-435B-9C44-61589AF40201}" destId="{86541458-4066-40F1-B010-992B50B42EF4}" srcOrd="0" destOrd="0" presId="urn:microsoft.com/office/officeart/2005/8/layout/process4"/>
    <dgm:cxn modelId="{F80E5C9A-8CBF-407D-90E0-2D0D708DB858}" type="presParOf" srcId="{4C7E8408-CC5E-40F9-B5C7-6D9C757AA0EA}" destId="{619D463F-9DF9-4E6B-A1BA-2511FFD8F222}" srcOrd="7" destOrd="0" presId="urn:microsoft.com/office/officeart/2005/8/layout/process4"/>
    <dgm:cxn modelId="{8476590D-DA66-4DCC-A062-2A2E9230DF68}" type="presParOf" srcId="{4C7E8408-CC5E-40F9-B5C7-6D9C757AA0EA}" destId="{558983BA-3386-4F0C-8E20-F2BC77FA719B}" srcOrd="8" destOrd="0" presId="urn:microsoft.com/office/officeart/2005/8/layout/process4"/>
    <dgm:cxn modelId="{19A4DB18-7EE9-4FB2-91D0-BC2313C3FB6E}" type="presParOf" srcId="{558983BA-3386-4F0C-8E20-F2BC77FA719B}" destId="{42866AD5-7D86-40D4-8019-55C232652D07}" srcOrd="0" destOrd="0" presId="urn:microsoft.com/office/officeart/2005/8/layout/process4"/>
    <dgm:cxn modelId="{18DAC9C3-55D2-4961-9EFB-604784890F43}" type="presParOf" srcId="{558983BA-3386-4F0C-8E20-F2BC77FA719B}" destId="{AC24B258-BB88-4852-BBC5-0169B2A60C18}" srcOrd="1" destOrd="0" presId="urn:microsoft.com/office/officeart/2005/8/layout/process4"/>
    <dgm:cxn modelId="{BC9DD0B5-68DF-41E5-94C0-2B2F3F05227E}" type="presParOf" srcId="{558983BA-3386-4F0C-8E20-F2BC77FA719B}" destId="{9C24A0E2-BC3F-41E0-AB18-A45EC9B00DF4}" srcOrd="2" destOrd="0" presId="urn:microsoft.com/office/officeart/2005/8/layout/process4"/>
    <dgm:cxn modelId="{068D2149-5133-480D-A4C2-0AA9821E5D11}" type="presParOf" srcId="{9C24A0E2-BC3F-41E0-AB18-A45EC9B00DF4}" destId="{CCC3CD8E-5826-4DF2-ADC4-B617971BE84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F3F630-2962-49AB-A671-C8199D79DE50}">
      <dsp:nvSpPr>
        <dsp:cNvPr id="0" name=""/>
        <dsp:cNvSpPr/>
      </dsp:nvSpPr>
      <dsp:spPr>
        <a:xfrm>
          <a:off x="0" y="240816"/>
          <a:ext cx="5491320" cy="20654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06752D-95B3-49FF-938A-B2EB74F06372}">
      <dsp:nvSpPr>
        <dsp:cNvPr id="0" name=""/>
        <dsp:cNvSpPr/>
      </dsp:nvSpPr>
      <dsp:spPr>
        <a:xfrm>
          <a:off x="401988" y="0"/>
          <a:ext cx="5627835" cy="354240"/>
        </a:xfrm>
        <a:prstGeom prst="roundRect">
          <a:avLst/>
        </a:prstGeom>
        <a:solidFill>
          <a:schemeClr val="tx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2719" tIns="0" rIns="21271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>
              <a:latin typeface="Corbel" panose="020B0503020204020204"/>
              <a:ea typeface="+mn-ea"/>
              <a:cs typeface="+mn-cs"/>
            </a:rPr>
            <a:t>Πολιτικές Ομιλίες</a:t>
          </a:r>
          <a:endParaRPr lang="el-GR" sz="1800" kern="1200" dirty="0">
            <a:latin typeface="Corbel" panose="020B0503020204020204"/>
            <a:ea typeface="+mn-ea"/>
            <a:cs typeface="+mn-cs"/>
          </a:endParaRPr>
        </a:p>
      </dsp:txBody>
      <dsp:txXfrm>
        <a:off x="419281" y="17293"/>
        <a:ext cx="5593249" cy="319654"/>
      </dsp:txXfrm>
    </dsp:sp>
    <dsp:sp modelId="{D664789D-C590-4A4A-ABE8-461B3B6914FD}">
      <dsp:nvSpPr>
        <dsp:cNvPr id="0" name=""/>
        <dsp:cNvSpPr/>
      </dsp:nvSpPr>
      <dsp:spPr>
        <a:xfrm>
          <a:off x="0" y="689281"/>
          <a:ext cx="5491320" cy="20654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5851FC-F7DC-4CED-A59A-0F20BAEBC40F}">
      <dsp:nvSpPr>
        <dsp:cNvPr id="0" name=""/>
        <dsp:cNvSpPr/>
      </dsp:nvSpPr>
      <dsp:spPr>
        <a:xfrm>
          <a:off x="401988" y="512161"/>
          <a:ext cx="5627835" cy="354240"/>
        </a:xfrm>
        <a:prstGeom prst="roundRect">
          <a:avLst/>
        </a:prstGeom>
        <a:solidFill>
          <a:schemeClr val="tx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2719" tIns="0" rIns="21271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Κυβερνητικά έγγραφα</a:t>
          </a:r>
          <a:endParaRPr lang="el-GR" sz="1800" kern="1200" dirty="0"/>
        </a:p>
      </dsp:txBody>
      <dsp:txXfrm>
        <a:off x="419281" y="529454"/>
        <a:ext cx="5593249" cy="319654"/>
      </dsp:txXfrm>
    </dsp:sp>
    <dsp:sp modelId="{5A0B03A4-E847-4905-B588-F7E33C3A3CFA}">
      <dsp:nvSpPr>
        <dsp:cNvPr id="0" name=""/>
        <dsp:cNvSpPr/>
      </dsp:nvSpPr>
      <dsp:spPr>
        <a:xfrm>
          <a:off x="0" y="1137746"/>
          <a:ext cx="5491320" cy="20654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D7F56B-8520-4ACA-9425-FB0681B1CB9A}">
      <dsp:nvSpPr>
        <dsp:cNvPr id="0" name=""/>
        <dsp:cNvSpPr/>
      </dsp:nvSpPr>
      <dsp:spPr>
        <a:xfrm>
          <a:off x="401988" y="960626"/>
          <a:ext cx="5627835" cy="354240"/>
        </a:xfrm>
        <a:prstGeom prst="roundRect">
          <a:avLst/>
        </a:prstGeom>
        <a:solidFill>
          <a:schemeClr val="tx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2719" tIns="0" rIns="21271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Δελτία Τύπου και Ανακοινώσεις </a:t>
          </a:r>
          <a:endParaRPr lang="el-GR" sz="1800" kern="1200" dirty="0"/>
        </a:p>
      </dsp:txBody>
      <dsp:txXfrm>
        <a:off x="419281" y="977919"/>
        <a:ext cx="5593249" cy="319654"/>
      </dsp:txXfrm>
    </dsp:sp>
    <dsp:sp modelId="{5542447D-B24B-4055-A2AC-59629CEC5774}">
      <dsp:nvSpPr>
        <dsp:cNvPr id="0" name=""/>
        <dsp:cNvSpPr/>
      </dsp:nvSpPr>
      <dsp:spPr>
        <a:xfrm>
          <a:off x="0" y="1586212"/>
          <a:ext cx="5491320" cy="20654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E732F9-D5CC-4B3A-BB5F-E33223EEFB68}">
      <dsp:nvSpPr>
        <dsp:cNvPr id="0" name=""/>
        <dsp:cNvSpPr/>
      </dsp:nvSpPr>
      <dsp:spPr>
        <a:xfrm>
          <a:off x="401988" y="1409092"/>
          <a:ext cx="5627835" cy="354240"/>
        </a:xfrm>
        <a:prstGeom prst="roundRect">
          <a:avLst/>
        </a:prstGeom>
        <a:solidFill>
          <a:schemeClr val="tx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2719" tIns="0" rIns="21271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Διαγγέλματα </a:t>
          </a:r>
          <a:endParaRPr lang="el-GR" sz="1800" kern="1200" dirty="0"/>
        </a:p>
      </dsp:txBody>
      <dsp:txXfrm>
        <a:off x="419281" y="1426385"/>
        <a:ext cx="5593249" cy="319654"/>
      </dsp:txXfrm>
    </dsp:sp>
    <dsp:sp modelId="{6A650FC5-424A-44C1-A090-A9D382D9FB57}">
      <dsp:nvSpPr>
        <dsp:cNvPr id="0" name=""/>
        <dsp:cNvSpPr/>
      </dsp:nvSpPr>
      <dsp:spPr>
        <a:xfrm>
          <a:off x="0" y="2034677"/>
          <a:ext cx="5491320" cy="20654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1FB04F-0C20-4B18-9292-BEBB8F7BA246}">
      <dsp:nvSpPr>
        <dsp:cNvPr id="0" name=""/>
        <dsp:cNvSpPr/>
      </dsp:nvSpPr>
      <dsp:spPr>
        <a:xfrm>
          <a:off x="401988" y="1857557"/>
          <a:ext cx="5627835" cy="354240"/>
        </a:xfrm>
        <a:prstGeom prst="roundRect">
          <a:avLst/>
        </a:prstGeom>
        <a:solidFill>
          <a:schemeClr val="tx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2719" tIns="0" rIns="21271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Πολιτικά Μανιφέστα και Προγράμματα </a:t>
          </a:r>
          <a:endParaRPr lang="el-GR" sz="1800" kern="1200" dirty="0"/>
        </a:p>
      </dsp:txBody>
      <dsp:txXfrm>
        <a:off x="419281" y="1874850"/>
        <a:ext cx="5593249" cy="319654"/>
      </dsp:txXfrm>
    </dsp:sp>
    <dsp:sp modelId="{C0F2687F-2563-4A15-BCCB-ADF4A61164B3}">
      <dsp:nvSpPr>
        <dsp:cNvPr id="0" name=""/>
        <dsp:cNvSpPr/>
      </dsp:nvSpPr>
      <dsp:spPr>
        <a:xfrm>
          <a:off x="0" y="2483142"/>
          <a:ext cx="5491320" cy="20654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123161-535C-4E67-BEFD-FBD9DCDD368B}">
      <dsp:nvSpPr>
        <dsp:cNvPr id="0" name=""/>
        <dsp:cNvSpPr/>
      </dsp:nvSpPr>
      <dsp:spPr>
        <a:xfrm>
          <a:off x="401988" y="2306022"/>
          <a:ext cx="5627835" cy="354240"/>
        </a:xfrm>
        <a:prstGeom prst="roundRect">
          <a:avLst/>
        </a:prstGeom>
        <a:solidFill>
          <a:schemeClr val="tx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2719" tIns="0" rIns="21271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/>
            <a:t>Διεθνείς Συμβάσεις </a:t>
          </a:r>
        </a:p>
      </dsp:txBody>
      <dsp:txXfrm>
        <a:off x="419281" y="2323315"/>
        <a:ext cx="5593249" cy="319654"/>
      </dsp:txXfrm>
    </dsp:sp>
    <dsp:sp modelId="{8988A5DE-67E7-462A-A7EE-11535A4AB79C}">
      <dsp:nvSpPr>
        <dsp:cNvPr id="0" name=""/>
        <dsp:cNvSpPr/>
      </dsp:nvSpPr>
      <dsp:spPr>
        <a:xfrm>
          <a:off x="0" y="2931607"/>
          <a:ext cx="5491320" cy="20654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12B6A9-A3B4-48B6-8CB6-5986D6F14C91}">
      <dsp:nvSpPr>
        <dsp:cNvPr id="0" name=""/>
        <dsp:cNvSpPr/>
      </dsp:nvSpPr>
      <dsp:spPr>
        <a:xfrm>
          <a:off x="401988" y="2754487"/>
          <a:ext cx="5627835" cy="354240"/>
        </a:xfrm>
        <a:prstGeom prst="roundRect">
          <a:avLst/>
        </a:prstGeom>
        <a:solidFill>
          <a:schemeClr val="tx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2719" tIns="0" rIns="21271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Κοινοβουλευτικές συζητήσεις </a:t>
          </a:r>
          <a:endParaRPr lang="el-GR" sz="1800" kern="1200" dirty="0"/>
        </a:p>
      </dsp:txBody>
      <dsp:txXfrm>
        <a:off x="419281" y="2771780"/>
        <a:ext cx="5593249" cy="319654"/>
      </dsp:txXfrm>
    </dsp:sp>
    <dsp:sp modelId="{183BED27-4254-40C2-BFF0-76F1576C89F1}">
      <dsp:nvSpPr>
        <dsp:cNvPr id="0" name=""/>
        <dsp:cNvSpPr/>
      </dsp:nvSpPr>
      <dsp:spPr>
        <a:xfrm>
          <a:off x="0" y="3380073"/>
          <a:ext cx="5491320" cy="20654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0D69C1-0147-4C89-9592-AD7EFB797859}">
      <dsp:nvSpPr>
        <dsp:cNvPr id="0" name=""/>
        <dsp:cNvSpPr/>
      </dsp:nvSpPr>
      <dsp:spPr>
        <a:xfrm>
          <a:off x="401988" y="3202953"/>
          <a:ext cx="5627835" cy="354240"/>
        </a:xfrm>
        <a:prstGeom prst="roundRect">
          <a:avLst/>
        </a:prstGeom>
        <a:solidFill>
          <a:schemeClr val="tx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2719" tIns="0" rIns="21271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Πολιτικά </a:t>
          </a:r>
          <a:r>
            <a:rPr lang="de-DE" sz="1800" kern="1200"/>
            <a:t>debates</a:t>
          </a:r>
          <a:r>
            <a:rPr lang="el-GR" sz="1800" kern="1200"/>
            <a:t> </a:t>
          </a:r>
          <a:endParaRPr lang="el-GR" sz="1800" kern="1200" dirty="0"/>
        </a:p>
      </dsp:txBody>
      <dsp:txXfrm>
        <a:off x="419281" y="3220246"/>
        <a:ext cx="5593249" cy="319654"/>
      </dsp:txXfrm>
    </dsp:sp>
    <dsp:sp modelId="{5CD7182A-48EB-47B4-A62E-5FAFD22FCDFA}">
      <dsp:nvSpPr>
        <dsp:cNvPr id="0" name=""/>
        <dsp:cNvSpPr/>
      </dsp:nvSpPr>
      <dsp:spPr>
        <a:xfrm>
          <a:off x="0" y="3828538"/>
          <a:ext cx="5491320" cy="20654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35F1E1-3403-40F4-AB3D-7EA72B7371BD}">
      <dsp:nvSpPr>
        <dsp:cNvPr id="0" name=""/>
        <dsp:cNvSpPr/>
      </dsp:nvSpPr>
      <dsp:spPr>
        <a:xfrm>
          <a:off x="401988" y="3651418"/>
          <a:ext cx="5627835" cy="354240"/>
        </a:xfrm>
        <a:prstGeom prst="roundRect">
          <a:avLst/>
        </a:prstGeom>
        <a:solidFill>
          <a:schemeClr val="tx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2719" tIns="0" rIns="21271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Πολιτικές βιογραφίες </a:t>
          </a:r>
          <a:endParaRPr lang="el-GR" sz="1800" kern="1200" dirty="0"/>
        </a:p>
      </dsp:txBody>
      <dsp:txXfrm>
        <a:off x="419281" y="3668711"/>
        <a:ext cx="5593249" cy="3196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F3F630-2962-49AB-A671-C8199D79DE50}">
      <dsp:nvSpPr>
        <dsp:cNvPr id="0" name=""/>
        <dsp:cNvSpPr/>
      </dsp:nvSpPr>
      <dsp:spPr>
        <a:xfrm>
          <a:off x="0" y="445432"/>
          <a:ext cx="5491320" cy="481938"/>
        </a:xfrm>
        <a:prstGeom prst="rect">
          <a:avLst/>
        </a:prstGeom>
        <a:solidFill>
          <a:schemeClr val="tx1">
            <a:lumMod val="85000"/>
            <a:alpha val="39000"/>
          </a:schemeClr>
        </a:solidFill>
        <a:ln w="12700" cap="flat" cmpd="sng" algn="ctr">
          <a:solidFill>
            <a:srgbClr val="0D273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06752D-95B3-49FF-938A-B2EB74F06372}">
      <dsp:nvSpPr>
        <dsp:cNvPr id="0" name=""/>
        <dsp:cNvSpPr/>
      </dsp:nvSpPr>
      <dsp:spPr>
        <a:xfrm>
          <a:off x="401988" y="0"/>
          <a:ext cx="5627835" cy="826560"/>
        </a:xfrm>
        <a:prstGeom prst="roundRect">
          <a:avLst/>
        </a:prstGeom>
        <a:solidFill>
          <a:schemeClr val="tx2">
            <a:lumMod val="25000"/>
          </a:schemeClr>
        </a:solidFill>
        <a:ln w="12700" cap="flat" cmpd="sng" algn="ctr">
          <a:noFill/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2719" tIns="0" rIns="21271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>
              <a:solidFill>
                <a:prstClr val="white"/>
              </a:solidFill>
              <a:latin typeface="Corbel" panose="020B0503020204020204"/>
              <a:ea typeface="+mn-ea"/>
              <a:cs typeface="+mn-cs"/>
            </a:rPr>
            <a:t>Εσωτερικά Πολιτικά Κείμενα </a:t>
          </a:r>
        </a:p>
      </dsp:txBody>
      <dsp:txXfrm>
        <a:off x="442337" y="40349"/>
        <a:ext cx="5547137" cy="745862"/>
      </dsp:txXfrm>
    </dsp:sp>
    <dsp:sp modelId="{5CD7182A-48EB-47B4-A62E-5FAFD22FCDFA}">
      <dsp:nvSpPr>
        <dsp:cNvPr id="0" name=""/>
        <dsp:cNvSpPr/>
      </dsp:nvSpPr>
      <dsp:spPr>
        <a:xfrm>
          <a:off x="0" y="1491851"/>
          <a:ext cx="5491320" cy="481938"/>
        </a:xfrm>
        <a:prstGeom prst="rect">
          <a:avLst/>
        </a:prstGeom>
        <a:solidFill>
          <a:prstClr val="white">
            <a:lumMod val="85000"/>
            <a:alpha val="39000"/>
          </a:prstClr>
        </a:solidFill>
        <a:ln w="12700" cap="flat" cmpd="sng" algn="ctr">
          <a:solidFill>
            <a:srgbClr val="0D273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35F1E1-3403-40F4-AB3D-7EA72B7371BD}">
      <dsp:nvSpPr>
        <dsp:cNvPr id="0" name=""/>
        <dsp:cNvSpPr/>
      </dsp:nvSpPr>
      <dsp:spPr>
        <a:xfrm>
          <a:off x="401988" y="1078571"/>
          <a:ext cx="5627835" cy="826560"/>
        </a:xfrm>
        <a:prstGeom prst="roundRect">
          <a:avLst/>
        </a:prstGeom>
        <a:solidFill>
          <a:schemeClr val="tx2">
            <a:lumMod val="25000"/>
          </a:schemeClr>
        </a:solidFill>
        <a:ln w="12700" cap="flat" cmpd="sng" algn="ctr">
          <a:noFill/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2719" tIns="0" rIns="21271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/>
            <a:t>Εξωτερικά Πολιτικά Κείμενα </a:t>
          </a:r>
        </a:p>
      </dsp:txBody>
      <dsp:txXfrm>
        <a:off x="442337" y="1118920"/>
        <a:ext cx="5547137" cy="745862"/>
      </dsp:txXfrm>
    </dsp:sp>
    <dsp:sp modelId="{6F49B609-8DA2-411F-8E53-599935889E43}">
      <dsp:nvSpPr>
        <dsp:cNvPr id="0" name=""/>
        <dsp:cNvSpPr/>
      </dsp:nvSpPr>
      <dsp:spPr>
        <a:xfrm>
          <a:off x="0" y="2538270"/>
          <a:ext cx="5491320" cy="481938"/>
        </a:xfrm>
        <a:prstGeom prst="rect">
          <a:avLst/>
        </a:prstGeom>
        <a:solidFill>
          <a:prstClr val="white">
            <a:lumMod val="85000"/>
            <a:alpha val="39000"/>
          </a:prstClr>
        </a:solidFill>
        <a:ln w="12700" cap="flat" cmpd="sng" algn="ctr">
          <a:solidFill>
            <a:srgbClr val="0D273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F4EC57-7A4F-48A6-BB91-2D5D30B9DAE9}">
      <dsp:nvSpPr>
        <dsp:cNvPr id="0" name=""/>
        <dsp:cNvSpPr/>
      </dsp:nvSpPr>
      <dsp:spPr>
        <a:xfrm>
          <a:off x="401988" y="2124990"/>
          <a:ext cx="5627835" cy="826560"/>
        </a:xfrm>
        <a:prstGeom prst="roundRect">
          <a:avLst/>
        </a:prstGeom>
        <a:solidFill>
          <a:schemeClr val="tx2">
            <a:lumMod val="25000"/>
          </a:schemeClr>
        </a:solidFill>
        <a:ln w="12700" cap="flat" cmpd="sng" algn="ctr">
          <a:noFill/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2719" tIns="0" rIns="21271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/>
            <a:t>Κείμενα Εντός Επικρατείας </a:t>
          </a:r>
        </a:p>
      </dsp:txBody>
      <dsp:txXfrm>
        <a:off x="442337" y="2165339"/>
        <a:ext cx="5547137" cy="745862"/>
      </dsp:txXfrm>
    </dsp:sp>
    <dsp:sp modelId="{5A589009-4C93-44CD-BA48-1EF63DC491C9}">
      <dsp:nvSpPr>
        <dsp:cNvPr id="0" name=""/>
        <dsp:cNvSpPr/>
      </dsp:nvSpPr>
      <dsp:spPr>
        <a:xfrm>
          <a:off x="0" y="3584688"/>
          <a:ext cx="5491320" cy="481938"/>
        </a:xfrm>
        <a:prstGeom prst="rect">
          <a:avLst/>
        </a:prstGeom>
        <a:solidFill>
          <a:prstClr val="white">
            <a:lumMod val="85000"/>
            <a:alpha val="39000"/>
          </a:prstClr>
        </a:solidFill>
        <a:ln w="12700" cap="flat" cmpd="sng" algn="ctr">
          <a:solidFill>
            <a:srgbClr val="0D273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30B75D-25FC-4D3E-9AB4-748D7E968A82}">
      <dsp:nvSpPr>
        <dsp:cNvPr id="0" name=""/>
        <dsp:cNvSpPr/>
      </dsp:nvSpPr>
      <dsp:spPr>
        <a:xfrm>
          <a:off x="401988" y="3171408"/>
          <a:ext cx="5627835" cy="826560"/>
        </a:xfrm>
        <a:prstGeom prst="roundRect">
          <a:avLst/>
        </a:prstGeom>
        <a:solidFill>
          <a:schemeClr val="tx2">
            <a:lumMod val="25000"/>
          </a:schemeClr>
        </a:solidFill>
        <a:ln w="12700" cap="flat" cmpd="sng" algn="ctr">
          <a:noFill/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65100" prst="coolSlan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2719" tIns="0" rIns="212719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/>
            <a:t>Κείμενα Εκτός Επικρατείας </a:t>
          </a:r>
        </a:p>
      </dsp:txBody>
      <dsp:txXfrm>
        <a:off x="442337" y="3211757"/>
        <a:ext cx="5547137" cy="7458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C7035C-6B2C-435E-96BA-C71C02E87ADA}">
      <dsp:nvSpPr>
        <dsp:cNvPr id="0" name=""/>
        <dsp:cNvSpPr/>
      </dsp:nvSpPr>
      <dsp:spPr>
        <a:xfrm>
          <a:off x="1442140" y="-79354"/>
          <a:ext cx="3755918" cy="3755918"/>
        </a:xfrm>
        <a:prstGeom prst="circularArrow">
          <a:avLst>
            <a:gd name="adj1" fmla="val 4668"/>
            <a:gd name="adj2" fmla="val 272909"/>
            <a:gd name="adj3" fmla="val 12960010"/>
            <a:gd name="adj4" fmla="val 17943755"/>
            <a:gd name="adj5" fmla="val 484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7ABB92-092A-477E-94CA-EF717E22FC52}">
      <dsp:nvSpPr>
        <dsp:cNvPr id="0" name=""/>
        <dsp:cNvSpPr/>
      </dsp:nvSpPr>
      <dsp:spPr>
        <a:xfrm>
          <a:off x="2110727" y="216"/>
          <a:ext cx="2418744" cy="1209372"/>
        </a:xfrm>
        <a:prstGeom prst="roundRect">
          <a:avLst/>
        </a:prstGeom>
        <a:solidFill>
          <a:schemeClr val="tx2">
            <a:lumMod val="25000"/>
          </a:schemeClr>
        </a:solidFill>
        <a:ln w="12700" cap="flat" cmpd="sng" algn="ctr">
          <a:solidFill>
            <a:srgbClr val="0D273B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l-GR" sz="2300" kern="1200" dirty="0"/>
            <a:t>Πολιτικές Συνέπειες</a:t>
          </a:r>
        </a:p>
      </dsp:txBody>
      <dsp:txXfrm>
        <a:off x="2169764" y="59253"/>
        <a:ext cx="2300670" cy="1091298"/>
      </dsp:txXfrm>
    </dsp:sp>
    <dsp:sp modelId="{2832722C-A82E-490C-9B91-D221EC260D85}">
      <dsp:nvSpPr>
        <dsp:cNvPr id="0" name=""/>
        <dsp:cNvSpPr/>
      </dsp:nvSpPr>
      <dsp:spPr>
        <a:xfrm>
          <a:off x="3593155" y="1353162"/>
          <a:ext cx="2418744" cy="1209372"/>
        </a:xfrm>
        <a:prstGeom prst="roundRect">
          <a:avLst/>
        </a:prstGeom>
        <a:solidFill>
          <a:schemeClr val="tx2">
            <a:lumMod val="25000"/>
          </a:schemeClr>
        </a:solidFill>
        <a:ln w="12700" cap="flat" cmpd="sng" algn="ctr">
          <a:solidFill>
            <a:srgbClr val="0D273B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/>
            <a:t>Ιδεολογικά Φορτισμένους Όρους </a:t>
          </a:r>
          <a:endParaRPr lang="el-GR" sz="2300" kern="1200" dirty="0"/>
        </a:p>
      </dsp:txBody>
      <dsp:txXfrm>
        <a:off x="3652192" y="1412199"/>
        <a:ext cx="2300670" cy="1091298"/>
      </dsp:txXfrm>
    </dsp:sp>
    <dsp:sp modelId="{7F14E3A8-A4FA-4DE8-A925-DBB939F2560D}">
      <dsp:nvSpPr>
        <dsp:cNvPr id="0" name=""/>
        <dsp:cNvSpPr/>
      </dsp:nvSpPr>
      <dsp:spPr>
        <a:xfrm>
          <a:off x="2110727" y="2697680"/>
          <a:ext cx="2418744" cy="1209372"/>
        </a:xfrm>
        <a:prstGeom prst="roundRect">
          <a:avLst/>
        </a:prstGeom>
        <a:solidFill>
          <a:schemeClr val="tx2">
            <a:lumMod val="25000"/>
          </a:schemeClr>
        </a:solidFill>
        <a:ln w="12700" cap="flat" cmpd="sng" algn="ctr">
          <a:solidFill>
            <a:srgbClr val="0D273B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 dirty="0"/>
            <a:t>Πολιτισμικές και Κοινωνικές Νόρμες</a:t>
          </a:r>
        </a:p>
      </dsp:txBody>
      <dsp:txXfrm>
        <a:off x="2169764" y="2756717"/>
        <a:ext cx="2300670" cy="1091298"/>
      </dsp:txXfrm>
    </dsp:sp>
    <dsp:sp modelId="{F4ED75A3-2A16-4D0D-A281-8D9139A816F8}">
      <dsp:nvSpPr>
        <dsp:cNvPr id="0" name=""/>
        <dsp:cNvSpPr/>
      </dsp:nvSpPr>
      <dsp:spPr>
        <a:xfrm>
          <a:off x="590177" y="1426983"/>
          <a:ext cx="2418744" cy="1209372"/>
        </a:xfrm>
        <a:prstGeom prst="roundRect">
          <a:avLst/>
        </a:prstGeom>
        <a:solidFill>
          <a:schemeClr val="tx2">
            <a:lumMod val="25000"/>
          </a:schemeClr>
        </a:solidFill>
        <a:ln w="12700" cap="flat" cmpd="sng" algn="ctr">
          <a:solidFill>
            <a:srgbClr val="0D273B"/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300" kern="1200" dirty="0"/>
            <a:t>Σχέσεις Εξουσίας</a:t>
          </a:r>
        </a:p>
      </dsp:txBody>
      <dsp:txXfrm>
        <a:off x="649214" y="1486020"/>
        <a:ext cx="2300670" cy="10912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C5D66D-8063-4015-A2AA-5AF151CF3198}">
      <dsp:nvSpPr>
        <dsp:cNvPr id="0" name=""/>
        <dsp:cNvSpPr/>
      </dsp:nvSpPr>
      <dsp:spPr>
        <a:xfrm>
          <a:off x="0" y="3265282"/>
          <a:ext cx="8875069" cy="535696"/>
        </a:xfrm>
        <a:prstGeom prst="rect">
          <a:avLst/>
        </a:prstGeom>
        <a:solidFill>
          <a:schemeClr val="tx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Χρονικοί Περιορισμοί </a:t>
          </a:r>
          <a:endParaRPr lang="el-GR" sz="1800" kern="1200" dirty="0"/>
        </a:p>
      </dsp:txBody>
      <dsp:txXfrm>
        <a:off x="0" y="3265282"/>
        <a:ext cx="8875069" cy="535696"/>
      </dsp:txXfrm>
    </dsp:sp>
    <dsp:sp modelId="{853E6233-31DA-400A-8DF5-A1DF2B544C5F}">
      <dsp:nvSpPr>
        <dsp:cNvPr id="0" name=""/>
        <dsp:cNvSpPr/>
      </dsp:nvSpPr>
      <dsp:spPr>
        <a:xfrm rot="10800000">
          <a:off x="0" y="2449416"/>
          <a:ext cx="8875069" cy="823901"/>
        </a:xfrm>
        <a:prstGeom prst="upArrowCallout">
          <a:avLst/>
        </a:prstGeom>
        <a:solidFill>
          <a:schemeClr val="tx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 err="1"/>
            <a:t>Πολυεπίπεδη</a:t>
          </a:r>
          <a:r>
            <a:rPr lang="el-GR" sz="1800" kern="1200" dirty="0"/>
            <a:t> Λειτουργία </a:t>
          </a:r>
        </a:p>
      </dsp:txBody>
      <dsp:txXfrm rot="-10800000">
        <a:off x="0" y="2449416"/>
        <a:ext cx="8875069" cy="289189"/>
      </dsp:txXfrm>
    </dsp:sp>
    <dsp:sp modelId="{860362D2-529B-475E-856A-D6C325DB4DE7}">
      <dsp:nvSpPr>
        <dsp:cNvPr id="0" name=""/>
        <dsp:cNvSpPr/>
      </dsp:nvSpPr>
      <dsp:spPr>
        <a:xfrm>
          <a:off x="0" y="2738605"/>
          <a:ext cx="8875069" cy="24634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/>
            <a:t>Διαφορετικά επίπεδα ανάγνωσης </a:t>
          </a:r>
          <a:endParaRPr lang="el-GR" sz="1800" kern="1200" dirty="0"/>
        </a:p>
      </dsp:txBody>
      <dsp:txXfrm>
        <a:off x="0" y="2738605"/>
        <a:ext cx="8875069" cy="246346"/>
      </dsp:txXfrm>
    </dsp:sp>
    <dsp:sp modelId="{37CD2F71-6517-49E4-BB27-E7DB7B96E92C}">
      <dsp:nvSpPr>
        <dsp:cNvPr id="0" name=""/>
        <dsp:cNvSpPr/>
      </dsp:nvSpPr>
      <dsp:spPr>
        <a:xfrm rot="10800000">
          <a:off x="0" y="1633550"/>
          <a:ext cx="8875069" cy="823901"/>
        </a:xfrm>
        <a:prstGeom prst="upArrowCallout">
          <a:avLst/>
        </a:prstGeom>
        <a:solidFill>
          <a:schemeClr val="tx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/>
            <a:t>Ρητορικές Συμβάσεις </a:t>
          </a:r>
        </a:p>
      </dsp:txBody>
      <dsp:txXfrm rot="-10800000">
        <a:off x="0" y="1633550"/>
        <a:ext cx="8875069" cy="289189"/>
      </dsp:txXfrm>
    </dsp:sp>
    <dsp:sp modelId="{D34B2E7F-7E80-4E22-BB21-11FFA83D4177}">
      <dsp:nvSpPr>
        <dsp:cNvPr id="0" name=""/>
        <dsp:cNvSpPr/>
      </dsp:nvSpPr>
      <dsp:spPr>
        <a:xfrm>
          <a:off x="0" y="1922739"/>
          <a:ext cx="8875069" cy="24634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/>
            <a:t>Διαφορετικές στρατηγικές πειθούς ανά πολιτισμό </a:t>
          </a:r>
        </a:p>
      </dsp:txBody>
      <dsp:txXfrm>
        <a:off x="0" y="1922739"/>
        <a:ext cx="8875069" cy="246346"/>
      </dsp:txXfrm>
    </dsp:sp>
    <dsp:sp modelId="{268BAE7B-0EF3-49FC-AF18-3CD73C7C1A79}">
      <dsp:nvSpPr>
        <dsp:cNvPr id="0" name=""/>
        <dsp:cNvSpPr/>
      </dsp:nvSpPr>
      <dsp:spPr>
        <a:xfrm rot="10800000">
          <a:off x="0" y="817683"/>
          <a:ext cx="8875069" cy="823901"/>
        </a:xfrm>
        <a:prstGeom prst="upArrowCallout">
          <a:avLst/>
        </a:prstGeom>
        <a:solidFill>
          <a:schemeClr val="tx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/>
            <a:t>Πολιτισμικοί Παράγοντες</a:t>
          </a:r>
        </a:p>
      </dsp:txBody>
      <dsp:txXfrm rot="-10800000">
        <a:off x="0" y="817683"/>
        <a:ext cx="8875069" cy="289189"/>
      </dsp:txXfrm>
    </dsp:sp>
    <dsp:sp modelId="{86541458-4066-40F1-B010-992B50B42EF4}">
      <dsp:nvSpPr>
        <dsp:cNvPr id="0" name=""/>
        <dsp:cNvSpPr/>
      </dsp:nvSpPr>
      <dsp:spPr>
        <a:xfrm>
          <a:off x="0" y="1106873"/>
          <a:ext cx="8875069" cy="24634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/>
            <a:t>Διαφορετικά πολιτισμικά συστήματα </a:t>
          </a:r>
          <a:r>
            <a:rPr lang="el-GR" sz="1800" kern="1200"/>
            <a:t>και στερεότυπα</a:t>
          </a:r>
          <a:endParaRPr lang="el-GR" sz="1800" kern="1200" dirty="0"/>
        </a:p>
      </dsp:txBody>
      <dsp:txXfrm>
        <a:off x="0" y="1106873"/>
        <a:ext cx="8875069" cy="246346"/>
      </dsp:txXfrm>
    </dsp:sp>
    <dsp:sp modelId="{AC24B258-BB88-4852-BBC5-0169B2A60C18}">
      <dsp:nvSpPr>
        <dsp:cNvPr id="0" name=""/>
        <dsp:cNvSpPr/>
      </dsp:nvSpPr>
      <dsp:spPr>
        <a:xfrm rot="10800000">
          <a:off x="0" y="1817"/>
          <a:ext cx="8875069" cy="823901"/>
        </a:xfrm>
        <a:prstGeom prst="upArrowCallout">
          <a:avLst/>
        </a:prstGeom>
        <a:solidFill>
          <a:schemeClr val="tx2">
            <a:lumMod val="2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/>
            <a:t>Ιδεολογική Διάσταση </a:t>
          </a:r>
        </a:p>
      </dsp:txBody>
      <dsp:txXfrm rot="-10800000">
        <a:off x="0" y="1817"/>
        <a:ext cx="8875069" cy="289189"/>
      </dsp:txXfrm>
    </dsp:sp>
    <dsp:sp modelId="{CCC3CD8E-5826-4DF2-ADC4-B617971BE841}">
      <dsp:nvSpPr>
        <dsp:cNvPr id="0" name=""/>
        <dsp:cNvSpPr/>
      </dsp:nvSpPr>
      <dsp:spPr>
        <a:xfrm>
          <a:off x="0" y="291007"/>
          <a:ext cx="8875069" cy="24634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800" kern="1200" dirty="0"/>
            <a:t>Κάθε μεταφραστική επιλογή μπορεί να εμπεριέχει ιδεολογικό υπόβαθρο </a:t>
          </a:r>
        </a:p>
      </dsp:txBody>
      <dsp:txXfrm>
        <a:off x="0" y="291007"/>
        <a:ext cx="8875069" cy="2463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03080-AA8D-49C4-9E06-F5EA376BEE91}" type="datetimeFigureOut">
              <a:rPr lang="el-GR" smtClean="0"/>
              <a:t>17/2/2026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6A80F-556E-44EF-9601-BD6727D6B05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0616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0">
                      <a:schemeClr val="tx1"/>
                    </a:gs>
                    <a:gs pos="68000">
                      <a:srgbClr val="F1F1F1"/>
                    </a:gs>
                    <a:gs pos="100000">
                      <a:schemeClr val="bg1">
                        <a:lumMod val="11000"/>
                        <a:lumOff val="89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</a:defRPr>
            </a:lvl1pPr>
          </a:lstStyle>
          <a:p>
            <a:pPr lvl="0" algn="r"/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</a:lstStyle>
          <a:p>
            <a:pPr marL="0" lvl="0" indent="0" algn="r">
              <a:buNone/>
            </a:pPr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2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29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30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6185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1927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121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293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04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328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32000"/>
                        <a:lumOff val="68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749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402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30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936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440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07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739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BCAD085-E8A6-8845-BD4E-CB4CCA059FC4}" type="datetimeFigureOut">
              <a:rPr lang="en-US" smtClean="0"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4706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svg"/><Relationship Id="rId7" Type="http://schemas.openxmlformats.org/officeDocument/2006/relationships/diagramColors" Target="../diagrams/colors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5.svg"/><Relationship Id="rId7" Type="http://schemas.openxmlformats.org/officeDocument/2006/relationships/diagramColors" Target="../diagrams/colors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5.svg"/><Relationship Id="rId7" Type="http://schemas.openxmlformats.org/officeDocument/2006/relationships/diagramColors" Target="../diagrams/colors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3A3B5D-B817-F153-1892-4801FE587B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Γραφικό 28" descr="Βόρεια Αμερική με συμπαγές γέμισμα">
            <a:extLst>
              <a:ext uri="{FF2B5EF4-FFF2-40B4-BE49-F238E27FC236}">
                <a16:creationId xmlns:a16="http://schemas.microsoft.com/office/drawing/2014/main" id="{2488D4D0-2987-D292-7A06-23DE5CDCCE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922312">
            <a:off x="427526" y="408523"/>
            <a:ext cx="6755086" cy="6755086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0777ED8B-2498-F431-6B74-618CC8B671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84593" y="5288403"/>
            <a:ext cx="6107808" cy="75402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l-GR" sz="2000" dirty="0">
                <a:solidFill>
                  <a:schemeClr val="tx1"/>
                </a:solidFill>
              </a:rPr>
              <a:t>Μετάφραση Πολιτικών Κειμένων - Ενότητα 1 </a:t>
            </a:r>
            <a:endParaRPr lang="de-DE" sz="200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3CA103-1ED4-15E3-14E9-84FE28D9B7EA}"/>
              </a:ext>
            </a:extLst>
          </p:cNvPr>
          <p:cNvSpPr txBox="1"/>
          <p:nvPr/>
        </p:nvSpPr>
        <p:spPr>
          <a:xfrm>
            <a:off x="1293570" y="2887977"/>
            <a:ext cx="96048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3200" dirty="0">
                <a:latin typeface="+mj-lt"/>
              </a:rPr>
              <a:t>Μεταφράζοντας την Εξουσία</a:t>
            </a:r>
          </a:p>
        </p:txBody>
      </p:sp>
      <p:cxnSp>
        <p:nvCxnSpPr>
          <p:cNvPr id="19" name="Ευθεία γραμμή σύνδεσης 18">
            <a:extLst>
              <a:ext uri="{FF2B5EF4-FFF2-40B4-BE49-F238E27FC236}">
                <a16:creationId xmlns:a16="http://schemas.microsoft.com/office/drawing/2014/main" id="{1F6C2917-7CB2-6206-56DF-F3066AFE604C}"/>
              </a:ext>
            </a:extLst>
          </p:cNvPr>
          <p:cNvCxnSpPr>
            <a:cxnSpLocks/>
          </p:cNvCxnSpPr>
          <p:nvPr/>
        </p:nvCxnSpPr>
        <p:spPr>
          <a:xfrm>
            <a:off x="6160168" y="6288932"/>
            <a:ext cx="6031832" cy="0"/>
          </a:xfrm>
          <a:prstGeom prst="line">
            <a:avLst/>
          </a:prstGeom>
          <a:ln w="38100">
            <a:solidFill>
              <a:schemeClr val="tx2">
                <a:alpha val="6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Ευθεία γραμμή σύνδεσης 26">
            <a:extLst>
              <a:ext uri="{FF2B5EF4-FFF2-40B4-BE49-F238E27FC236}">
                <a16:creationId xmlns:a16="http://schemas.microsoft.com/office/drawing/2014/main" id="{B5327473-3840-C60F-EB6A-C16806DD0C8E}"/>
              </a:ext>
            </a:extLst>
          </p:cNvPr>
          <p:cNvCxnSpPr>
            <a:cxnSpLocks/>
          </p:cNvCxnSpPr>
          <p:nvPr/>
        </p:nvCxnSpPr>
        <p:spPr>
          <a:xfrm>
            <a:off x="0" y="600786"/>
            <a:ext cx="5178357" cy="0"/>
          </a:xfrm>
          <a:prstGeom prst="line">
            <a:avLst/>
          </a:prstGeom>
          <a:ln w="28575">
            <a:solidFill>
              <a:schemeClr val="tx2">
                <a:alpha val="54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Ευθεία γραμμή σύνδεσης 31">
            <a:extLst>
              <a:ext uri="{FF2B5EF4-FFF2-40B4-BE49-F238E27FC236}">
                <a16:creationId xmlns:a16="http://schemas.microsoft.com/office/drawing/2014/main" id="{12127C00-9CC4-28B1-C9D9-66212A528E58}"/>
              </a:ext>
            </a:extLst>
          </p:cNvPr>
          <p:cNvCxnSpPr>
            <a:cxnSpLocks/>
          </p:cNvCxnSpPr>
          <p:nvPr/>
        </p:nvCxnSpPr>
        <p:spPr>
          <a:xfrm>
            <a:off x="0" y="753186"/>
            <a:ext cx="5489643" cy="0"/>
          </a:xfrm>
          <a:prstGeom prst="line">
            <a:avLst/>
          </a:prstGeom>
          <a:ln w="28575">
            <a:solidFill>
              <a:schemeClr val="tx2">
                <a:alpha val="78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Ευθεία γραμμή σύνδεσης 34">
            <a:extLst>
              <a:ext uri="{FF2B5EF4-FFF2-40B4-BE49-F238E27FC236}">
                <a16:creationId xmlns:a16="http://schemas.microsoft.com/office/drawing/2014/main" id="{591EE089-CF12-5211-1E62-2D7DF54BBD3D}"/>
              </a:ext>
            </a:extLst>
          </p:cNvPr>
          <p:cNvCxnSpPr>
            <a:cxnSpLocks/>
          </p:cNvCxnSpPr>
          <p:nvPr/>
        </p:nvCxnSpPr>
        <p:spPr>
          <a:xfrm>
            <a:off x="6312568" y="6441332"/>
            <a:ext cx="5879432" cy="0"/>
          </a:xfrm>
          <a:prstGeom prst="line">
            <a:avLst/>
          </a:prstGeom>
          <a:ln w="38100">
            <a:solidFill>
              <a:schemeClr val="tx2">
                <a:alpha val="43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7372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E1F02-D43C-727C-98E6-53E74AAD46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Ομάδα 8">
            <a:extLst>
              <a:ext uri="{FF2B5EF4-FFF2-40B4-BE49-F238E27FC236}">
                <a16:creationId xmlns:a16="http://schemas.microsoft.com/office/drawing/2014/main" id="{07E1B896-2791-884A-62D8-6F19012549B2}"/>
              </a:ext>
            </a:extLst>
          </p:cNvPr>
          <p:cNvGrpSpPr/>
          <p:nvPr/>
        </p:nvGrpSpPr>
        <p:grpSpPr>
          <a:xfrm>
            <a:off x="0" y="663677"/>
            <a:ext cx="8972550" cy="680628"/>
            <a:chOff x="0" y="663677"/>
            <a:chExt cx="7200090" cy="680628"/>
          </a:xfrm>
          <a:solidFill>
            <a:schemeClr val="tx2">
              <a:lumMod val="25000"/>
            </a:schemeClr>
          </a:solidFill>
        </p:grpSpPr>
        <p:sp>
          <p:nvSpPr>
            <p:cNvPr id="11" name="Βέλος: Πεντάγωνο 10">
              <a:extLst>
                <a:ext uri="{FF2B5EF4-FFF2-40B4-BE49-F238E27FC236}">
                  <a16:creationId xmlns:a16="http://schemas.microsoft.com/office/drawing/2014/main" id="{7606138D-460B-24A1-CFC1-45E0E6CB5009}"/>
                </a:ext>
              </a:extLst>
            </p:cNvPr>
            <p:cNvSpPr/>
            <p:nvPr/>
          </p:nvSpPr>
          <p:spPr>
            <a:xfrm>
              <a:off x="0" y="663677"/>
              <a:ext cx="4893013" cy="680628"/>
            </a:xfrm>
            <a:prstGeom prst="homePlate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>
                <a:solidFill>
                  <a:schemeClr val="tx1"/>
                </a:solidFill>
              </a:endParaRPr>
            </a:p>
          </p:txBody>
        </p:sp>
        <p:sp>
          <p:nvSpPr>
            <p:cNvPr id="5" name="Βέλος: Διάσημα 4">
              <a:extLst>
                <a:ext uri="{FF2B5EF4-FFF2-40B4-BE49-F238E27FC236}">
                  <a16:creationId xmlns:a16="http://schemas.microsoft.com/office/drawing/2014/main" id="{9B69C9AC-8E11-0E1D-1014-A2CD882DAF7D}"/>
                </a:ext>
              </a:extLst>
            </p:cNvPr>
            <p:cNvSpPr/>
            <p:nvPr/>
          </p:nvSpPr>
          <p:spPr>
            <a:xfrm>
              <a:off x="4680626" y="663677"/>
              <a:ext cx="1050587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6" name="Βέλος: Διάσημα 5">
              <a:extLst>
                <a:ext uri="{FF2B5EF4-FFF2-40B4-BE49-F238E27FC236}">
                  <a16:creationId xmlns:a16="http://schemas.microsoft.com/office/drawing/2014/main" id="{58D9B9B6-7F99-5E77-C63B-D31E5281788E}"/>
                </a:ext>
              </a:extLst>
            </p:cNvPr>
            <p:cNvSpPr/>
            <p:nvPr/>
          </p:nvSpPr>
          <p:spPr>
            <a:xfrm>
              <a:off x="5570706" y="663677"/>
              <a:ext cx="791183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7" name="Βέλος: Διάσημα 6">
              <a:extLst>
                <a:ext uri="{FF2B5EF4-FFF2-40B4-BE49-F238E27FC236}">
                  <a16:creationId xmlns:a16="http://schemas.microsoft.com/office/drawing/2014/main" id="{193D775F-3E31-CBB5-952B-2AFC53F1D03F}"/>
                </a:ext>
              </a:extLst>
            </p:cNvPr>
            <p:cNvSpPr/>
            <p:nvPr/>
          </p:nvSpPr>
          <p:spPr>
            <a:xfrm>
              <a:off x="6248399" y="663677"/>
              <a:ext cx="599873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8" name="Βέλος: Διάσημα 7">
              <a:extLst>
                <a:ext uri="{FF2B5EF4-FFF2-40B4-BE49-F238E27FC236}">
                  <a16:creationId xmlns:a16="http://schemas.microsoft.com/office/drawing/2014/main" id="{84721690-E29F-9D3D-558A-FD2757045C18}"/>
                </a:ext>
              </a:extLst>
            </p:cNvPr>
            <p:cNvSpPr/>
            <p:nvPr/>
          </p:nvSpPr>
          <p:spPr>
            <a:xfrm>
              <a:off x="6765586" y="663677"/>
              <a:ext cx="434504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33261771-743F-55B3-BD7B-DF00800B9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solidFill>
                  <a:schemeClr val="tx1"/>
                </a:solidFill>
              </a:rPr>
              <a:t>Christina </a:t>
            </a:r>
            <a:r>
              <a:rPr lang="en-US" sz="3000" dirty="0" err="1">
                <a:solidFill>
                  <a:schemeClr val="tx1"/>
                </a:solidFill>
              </a:rPr>
              <a:t>Schäffner</a:t>
            </a: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E271A12-4F16-6BE3-2752-082AFF0C3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089" y="2749872"/>
            <a:ext cx="10233800" cy="15975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400" dirty="0">
                <a:solidFill>
                  <a:schemeClr val="tx1"/>
                </a:solidFill>
              </a:rPr>
              <a:t>Πολιτική Μετάφραση ως Λόγος </a:t>
            </a:r>
            <a:endParaRPr lang="de-DE" sz="24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chemeClr val="tx1"/>
                </a:solidFill>
              </a:rPr>
              <a:t>Η μετάφραση ως ιδεολογική διαμεσολάβηση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chemeClr val="tx1"/>
                </a:solidFill>
              </a:rPr>
              <a:t>Ο μεταφραστής ως ενεργός παράγοντας </a:t>
            </a:r>
          </a:p>
        </p:txBody>
      </p:sp>
      <p:pic>
        <p:nvPicPr>
          <p:cNvPr id="2" name="Γραφικό 1" descr="Βόρεια Αμερική με συμπαγές γέμισμα">
            <a:extLst>
              <a:ext uri="{FF2B5EF4-FFF2-40B4-BE49-F238E27FC236}">
                <a16:creationId xmlns:a16="http://schemas.microsoft.com/office/drawing/2014/main" id="{E842C0A6-C7F8-E658-7B34-230997C97A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922312">
            <a:off x="6464357" y="1362880"/>
            <a:ext cx="5644077" cy="5644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26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4F0FF3-8E47-2D95-C039-6EEBDD81A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Γραφικό 1" descr="Βόρεια Αμερική με συμπαγές γέμισμα">
            <a:extLst>
              <a:ext uri="{FF2B5EF4-FFF2-40B4-BE49-F238E27FC236}">
                <a16:creationId xmlns:a16="http://schemas.microsoft.com/office/drawing/2014/main" id="{1E1E4050-AFD0-E3EC-9566-E83001E01A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922312">
            <a:off x="6464357" y="1362880"/>
            <a:ext cx="5644077" cy="5644077"/>
          </a:xfrm>
          <a:prstGeom prst="rect">
            <a:avLst/>
          </a:prstGeom>
        </p:spPr>
      </p:pic>
      <p:grpSp>
        <p:nvGrpSpPr>
          <p:cNvPr id="9" name="Ομάδα 8">
            <a:extLst>
              <a:ext uri="{FF2B5EF4-FFF2-40B4-BE49-F238E27FC236}">
                <a16:creationId xmlns:a16="http://schemas.microsoft.com/office/drawing/2014/main" id="{EC1830B6-546D-2913-697C-C219DE81445D}"/>
              </a:ext>
            </a:extLst>
          </p:cNvPr>
          <p:cNvGrpSpPr/>
          <p:nvPr/>
        </p:nvGrpSpPr>
        <p:grpSpPr>
          <a:xfrm>
            <a:off x="0" y="663677"/>
            <a:ext cx="8972550" cy="680628"/>
            <a:chOff x="0" y="663677"/>
            <a:chExt cx="7200090" cy="680628"/>
          </a:xfrm>
          <a:solidFill>
            <a:schemeClr val="tx2">
              <a:lumMod val="25000"/>
            </a:schemeClr>
          </a:solidFill>
        </p:grpSpPr>
        <p:sp>
          <p:nvSpPr>
            <p:cNvPr id="11" name="Βέλος: Πεντάγωνο 10">
              <a:extLst>
                <a:ext uri="{FF2B5EF4-FFF2-40B4-BE49-F238E27FC236}">
                  <a16:creationId xmlns:a16="http://schemas.microsoft.com/office/drawing/2014/main" id="{17882C8D-1660-4048-2333-5089730E2B1B}"/>
                </a:ext>
              </a:extLst>
            </p:cNvPr>
            <p:cNvSpPr/>
            <p:nvPr/>
          </p:nvSpPr>
          <p:spPr>
            <a:xfrm>
              <a:off x="0" y="663677"/>
              <a:ext cx="4893013" cy="680628"/>
            </a:xfrm>
            <a:prstGeom prst="homePlate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>
                <a:solidFill>
                  <a:schemeClr val="tx1"/>
                </a:solidFill>
              </a:endParaRPr>
            </a:p>
          </p:txBody>
        </p:sp>
        <p:sp>
          <p:nvSpPr>
            <p:cNvPr id="5" name="Βέλος: Διάσημα 4">
              <a:extLst>
                <a:ext uri="{FF2B5EF4-FFF2-40B4-BE49-F238E27FC236}">
                  <a16:creationId xmlns:a16="http://schemas.microsoft.com/office/drawing/2014/main" id="{E02550A1-AA5C-F2FE-4607-9A396CDA28F8}"/>
                </a:ext>
              </a:extLst>
            </p:cNvPr>
            <p:cNvSpPr/>
            <p:nvPr/>
          </p:nvSpPr>
          <p:spPr>
            <a:xfrm>
              <a:off x="4680626" y="663677"/>
              <a:ext cx="1050587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6" name="Βέλος: Διάσημα 5">
              <a:extLst>
                <a:ext uri="{FF2B5EF4-FFF2-40B4-BE49-F238E27FC236}">
                  <a16:creationId xmlns:a16="http://schemas.microsoft.com/office/drawing/2014/main" id="{03D6309F-0593-EE68-6B09-45F64E7B33CC}"/>
                </a:ext>
              </a:extLst>
            </p:cNvPr>
            <p:cNvSpPr/>
            <p:nvPr/>
          </p:nvSpPr>
          <p:spPr>
            <a:xfrm>
              <a:off x="5570706" y="663677"/>
              <a:ext cx="791183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7" name="Βέλος: Διάσημα 6">
              <a:extLst>
                <a:ext uri="{FF2B5EF4-FFF2-40B4-BE49-F238E27FC236}">
                  <a16:creationId xmlns:a16="http://schemas.microsoft.com/office/drawing/2014/main" id="{70E39C95-98C3-2AB3-7E7E-CBE353AE62C8}"/>
                </a:ext>
              </a:extLst>
            </p:cNvPr>
            <p:cNvSpPr/>
            <p:nvPr/>
          </p:nvSpPr>
          <p:spPr>
            <a:xfrm>
              <a:off x="6248399" y="663677"/>
              <a:ext cx="599873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8" name="Βέλος: Διάσημα 7">
              <a:extLst>
                <a:ext uri="{FF2B5EF4-FFF2-40B4-BE49-F238E27FC236}">
                  <a16:creationId xmlns:a16="http://schemas.microsoft.com/office/drawing/2014/main" id="{7F938B6E-33A6-545E-AC8D-F8F1268402EA}"/>
                </a:ext>
              </a:extLst>
            </p:cNvPr>
            <p:cNvSpPr/>
            <p:nvPr/>
          </p:nvSpPr>
          <p:spPr>
            <a:xfrm>
              <a:off x="6765586" y="663677"/>
              <a:ext cx="434504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81138E79-5F12-BFF0-2AAD-C03F2798D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solidFill>
                  <a:schemeClr val="tx1"/>
                </a:solidFill>
              </a:rPr>
              <a:t>Christina </a:t>
            </a:r>
            <a:r>
              <a:rPr lang="en-US" sz="3000" dirty="0" err="1">
                <a:solidFill>
                  <a:schemeClr val="tx1"/>
                </a:solidFill>
              </a:rPr>
              <a:t>Schäffner</a:t>
            </a: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9F6B995-969E-86A6-8D52-30A5B9F90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089" y="2759203"/>
            <a:ext cx="10233800" cy="252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400" dirty="0">
                <a:solidFill>
                  <a:schemeClr val="tx1"/>
                </a:solidFill>
              </a:rPr>
              <a:t>Μεταφραστικές Στρατηγικές και Ιδεολογία </a:t>
            </a:r>
            <a:endParaRPr lang="de-DE" sz="24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l-GR" sz="2400" dirty="0">
                <a:solidFill>
                  <a:schemeClr val="tx1"/>
                </a:solidFill>
              </a:rPr>
              <a:t>Κάθε μεταφραστική επιλογή έχει και πολιτική συνέπεια </a:t>
            </a:r>
          </a:p>
        </p:txBody>
      </p:sp>
    </p:spTree>
    <p:extLst>
      <p:ext uri="{BB962C8B-B14F-4D97-AF65-F5344CB8AC3E}">
        <p14:creationId xmlns:p14="http://schemas.microsoft.com/office/powerpoint/2010/main" val="2580756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874A9-35D7-7495-9FAE-DEEAACD83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Γραφικό 1" descr="Βόρεια Αμερική με συμπαγές γέμισμα">
            <a:extLst>
              <a:ext uri="{FF2B5EF4-FFF2-40B4-BE49-F238E27FC236}">
                <a16:creationId xmlns:a16="http://schemas.microsoft.com/office/drawing/2014/main" id="{AFA695A2-C448-7A01-4D83-5018F39411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922312">
            <a:off x="6464357" y="1362880"/>
            <a:ext cx="5644077" cy="5644077"/>
          </a:xfrm>
          <a:prstGeom prst="rect">
            <a:avLst/>
          </a:prstGeom>
        </p:spPr>
      </p:pic>
      <p:grpSp>
        <p:nvGrpSpPr>
          <p:cNvPr id="9" name="Ομάδα 8">
            <a:extLst>
              <a:ext uri="{FF2B5EF4-FFF2-40B4-BE49-F238E27FC236}">
                <a16:creationId xmlns:a16="http://schemas.microsoft.com/office/drawing/2014/main" id="{B331C0B6-F288-4447-5DDC-8E7930B3BE71}"/>
              </a:ext>
            </a:extLst>
          </p:cNvPr>
          <p:cNvGrpSpPr/>
          <p:nvPr/>
        </p:nvGrpSpPr>
        <p:grpSpPr>
          <a:xfrm>
            <a:off x="-1" y="663677"/>
            <a:ext cx="11353801" cy="680628"/>
            <a:chOff x="0" y="663677"/>
            <a:chExt cx="7200090" cy="680628"/>
          </a:xfrm>
          <a:solidFill>
            <a:schemeClr val="tx2">
              <a:lumMod val="25000"/>
            </a:schemeClr>
          </a:solidFill>
        </p:grpSpPr>
        <p:sp>
          <p:nvSpPr>
            <p:cNvPr id="11" name="Βέλος: Πεντάγωνο 10">
              <a:extLst>
                <a:ext uri="{FF2B5EF4-FFF2-40B4-BE49-F238E27FC236}">
                  <a16:creationId xmlns:a16="http://schemas.microsoft.com/office/drawing/2014/main" id="{A97E60BC-ED3D-9A3E-2F5A-BAFDE85605AE}"/>
                </a:ext>
              </a:extLst>
            </p:cNvPr>
            <p:cNvSpPr/>
            <p:nvPr/>
          </p:nvSpPr>
          <p:spPr>
            <a:xfrm>
              <a:off x="0" y="663677"/>
              <a:ext cx="4893013" cy="680628"/>
            </a:xfrm>
            <a:prstGeom prst="homePlate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>
                <a:solidFill>
                  <a:schemeClr val="tx1"/>
                </a:solidFill>
              </a:endParaRPr>
            </a:p>
          </p:txBody>
        </p:sp>
        <p:sp>
          <p:nvSpPr>
            <p:cNvPr id="5" name="Βέλος: Διάσημα 4">
              <a:extLst>
                <a:ext uri="{FF2B5EF4-FFF2-40B4-BE49-F238E27FC236}">
                  <a16:creationId xmlns:a16="http://schemas.microsoft.com/office/drawing/2014/main" id="{EB0960FD-1001-E8C1-FB2C-7D45109E4EFD}"/>
                </a:ext>
              </a:extLst>
            </p:cNvPr>
            <p:cNvSpPr/>
            <p:nvPr/>
          </p:nvSpPr>
          <p:spPr>
            <a:xfrm>
              <a:off x="4680626" y="663677"/>
              <a:ext cx="1050587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6" name="Βέλος: Διάσημα 5">
              <a:extLst>
                <a:ext uri="{FF2B5EF4-FFF2-40B4-BE49-F238E27FC236}">
                  <a16:creationId xmlns:a16="http://schemas.microsoft.com/office/drawing/2014/main" id="{19B8796D-FC00-3A44-D56D-000F78C4804A}"/>
                </a:ext>
              </a:extLst>
            </p:cNvPr>
            <p:cNvSpPr/>
            <p:nvPr/>
          </p:nvSpPr>
          <p:spPr>
            <a:xfrm>
              <a:off x="5570706" y="663677"/>
              <a:ext cx="791183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7" name="Βέλος: Διάσημα 6">
              <a:extLst>
                <a:ext uri="{FF2B5EF4-FFF2-40B4-BE49-F238E27FC236}">
                  <a16:creationId xmlns:a16="http://schemas.microsoft.com/office/drawing/2014/main" id="{3B2266D7-1CA9-24F9-19AA-16A935851F5D}"/>
                </a:ext>
              </a:extLst>
            </p:cNvPr>
            <p:cNvSpPr/>
            <p:nvPr/>
          </p:nvSpPr>
          <p:spPr>
            <a:xfrm>
              <a:off x="6248399" y="663677"/>
              <a:ext cx="599873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8" name="Βέλος: Διάσημα 7">
              <a:extLst>
                <a:ext uri="{FF2B5EF4-FFF2-40B4-BE49-F238E27FC236}">
                  <a16:creationId xmlns:a16="http://schemas.microsoft.com/office/drawing/2014/main" id="{B15A89E3-4416-6DB2-B442-E3B18CAB4790}"/>
                </a:ext>
              </a:extLst>
            </p:cNvPr>
            <p:cNvSpPr/>
            <p:nvPr/>
          </p:nvSpPr>
          <p:spPr>
            <a:xfrm>
              <a:off x="6765586" y="663677"/>
              <a:ext cx="434504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D1292D47-74FA-51F9-19AE-BF550041C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dirty="0">
                <a:solidFill>
                  <a:schemeClr val="tx1"/>
                </a:solidFill>
              </a:rPr>
              <a:t>Κρίσιμες Μεταφραστικές Ερωτήσεις</a:t>
            </a: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6C82D46-BEC1-4FFA-FF35-C554445C8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089" y="2749872"/>
            <a:ext cx="10233800" cy="2528000"/>
          </a:xfrm>
        </p:spPr>
        <p:txBody>
          <a:bodyPr>
            <a:normAutofit/>
          </a:bodyPr>
          <a:lstStyle/>
          <a:p>
            <a:pPr marL="457200" indent="-457200" algn="just">
              <a:buAutoNum type="arabicPeriod"/>
            </a:pPr>
            <a:r>
              <a:rPr lang="el-G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Ποια η πολιτική λειτουργία του κειμένου; </a:t>
            </a:r>
          </a:p>
          <a:p>
            <a:pPr marL="457200" indent="-457200" algn="just">
              <a:buAutoNum type="arabicPeriod"/>
            </a:pPr>
            <a:r>
              <a:rPr lang="el-G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Σε ποιο κοινό απευθύνεται; </a:t>
            </a:r>
          </a:p>
          <a:p>
            <a:pPr marL="457200" indent="-457200" algn="just">
              <a:buAutoNum type="arabicPeriod"/>
            </a:pPr>
            <a:r>
              <a:rPr lang="el-G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Ποιες ιδεολογικές θέσεις εκφράζει; </a:t>
            </a:r>
          </a:p>
          <a:p>
            <a:pPr marL="457200" indent="-457200" algn="just">
              <a:buAutoNum type="arabicPeriod"/>
            </a:pPr>
            <a:r>
              <a:rPr lang="el-G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Πώς μπορεί να επιτευχθεί παρόμοια λειτουργία στη γλώσσα-στόχος; </a:t>
            </a:r>
          </a:p>
          <a:p>
            <a:pPr marL="457200" indent="-457200" algn="just">
              <a:buAutoNum type="arabicPeriod"/>
            </a:pPr>
            <a:r>
              <a:rPr lang="el-G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Τι είναι αποδεκτό στο νέο πολιτικό πλαίσιο;</a:t>
            </a:r>
          </a:p>
          <a:p>
            <a:pPr marL="0" indent="0" algn="just">
              <a:buNone/>
            </a:pP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871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Γραφικό 12" descr="Βόρεια Αμερική με συμπαγές γέμισμα">
            <a:extLst>
              <a:ext uri="{FF2B5EF4-FFF2-40B4-BE49-F238E27FC236}">
                <a16:creationId xmlns:a16="http://schemas.microsoft.com/office/drawing/2014/main" id="{4B3E34CD-9242-E7F3-3468-616FD6D35E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922312">
            <a:off x="6464357" y="1362880"/>
            <a:ext cx="5644077" cy="5644077"/>
          </a:xfrm>
          <a:prstGeom prst="rect">
            <a:avLst/>
          </a:prstGeom>
        </p:spPr>
      </p:pic>
      <p:grpSp>
        <p:nvGrpSpPr>
          <p:cNvPr id="9" name="Ομάδα 8">
            <a:extLst>
              <a:ext uri="{FF2B5EF4-FFF2-40B4-BE49-F238E27FC236}">
                <a16:creationId xmlns:a16="http://schemas.microsoft.com/office/drawing/2014/main" id="{E48DC3E3-5BBD-8F2E-3F6D-CAEF0008CCA5}"/>
              </a:ext>
            </a:extLst>
          </p:cNvPr>
          <p:cNvGrpSpPr/>
          <p:nvPr/>
        </p:nvGrpSpPr>
        <p:grpSpPr>
          <a:xfrm>
            <a:off x="0" y="663677"/>
            <a:ext cx="4338735" cy="680628"/>
            <a:chOff x="0" y="663677"/>
            <a:chExt cx="7200090" cy="680628"/>
          </a:xfrm>
          <a:solidFill>
            <a:schemeClr val="tx2">
              <a:lumMod val="25000"/>
            </a:schemeClr>
          </a:solidFill>
        </p:grpSpPr>
        <p:sp>
          <p:nvSpPr>
            <p:cNvPr id="11" name="Βέλος: Πεντάγωνο 10">
              <a:extLst>
                <a:ext uri="{FF2B5EF4-FFF2-40B4-BE49-F238E27FC236}">
                  <a16:creationId xmlns:a16="http://schemas.microsoft.com/office/drawing/2014/main" id="{BA75CB53-B834-8AF6-0C69-C0ECE9759928}"/>
                </a:ext>
              </a:extLst>
            </p:cNvPr>
            <p:cNvSpPr/>
            <p:nvPr/>
          </p:nvSpPr>
          <p:spPr>
            <a:xfrm>
              <a:off x="0" y="663677"/>
              <a:ext cx="4893013" cy="680628"/>
            </a:xfrm>
            <a:prstGeom prst="homePlate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>
                <a:solidFill>
                  <a:schemeClr val="tx1"/>
                </a:solidFill>
              </a:endParaRPr>
            </a:p>
          </p:txBody>
        </p:sp>
        <p:sp>
          <p:nvSpPr>
            <p:cNvPr id="5" name="Βέλος: Διάσημα 4">
              <a:extLst>
                <a:ext uri="{FF2B5EF4-FFF2-40B4-BE49-F238E27FC236}">
                  <a16:creationId xmlns:a16="http://schemas.microsoft.com/office/drawing/2014/main" id="{F7CF339F-A979-556C-613E-B16A3043BF1F}"/>
                </a:ext>
              </a:extLst>
            </p:cNvPr>
            <p:cNvSpPr/>
            <p:nvPr/>
          </p:nvSpPr>
          <p:spPr>
            <a:xfrm>
              <a:off x="4680626" y="663677"/>
              <a:ext cx="1050587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6" name="Βέλος: Διάσημα 5">
              <a:extLst>
                <a:ext uri="{FF2B5EF4-FFF2-40B4-BE49-F238E27FC236}">
                  <a16:creationId xmlns:a16="http://schemas.microsoft.com/office/drawing/2014/main" id="{0276D8A8-6073-6E8F-B3C4-90C73969F9E8}"/>
                </a:ext>
              </a:extLst>
            </p:cNvPr>
            <p:cNvSpPr/>
            <p:nvPr/>
          </p:nvSpPr>
          <p:spPr>
            <a:xfrm>
              <a:off x="5570706" y="663677"/>
              <a:ext cx="791183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7" name="Βέλος: Διάσημα 6">
              <a:extLst>
                <a:ext uri="{FF2B5EF4-FFF2-40B4-BE49-F238E27FC236}">
                  <a16:creationId xmlns:a16="http://schemas.microsoft.com/office/drawing/2014/main" id="{D6D9F1B1-9419-FCF9-2C6E-A3731B363EAB}"/>
                </a:ext>
              </a:extLst>
            </p:cNvPr>
            <p:cNvSpPr/>
            <p:nvPr/>
          </p:nvSpPr>
          <p:spPr>
            <a:xfrm>
              <a:off x="6248399" y="663677"/>
              <a:ext cx="599873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8" name="Βέλος: Διάσημα 7">
              <a:extLst>
                <a:ext uri="{FF2B5EF4-FFF2-40B4-BE49-F238E27FC236}">
                  <a16:creationId xmlns:a16="http://schemas.microsoft.com/office/drawing/2014/main" id="{AF0F8264-5746-4FE4-6A32-FE37F2C37411}"/>
                </a:ext>
              </a:extLst>
            </p:cNvPr>
            <p:cNvSpPr/>
            <p:nvPr/>
          </p:nvSpPr>
          <p:spPr>
            <a:xfrm>
              <a:off x="6765586" y="663677"/>
              <a:ext cx="434504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E81F5153-724F-C106-848D-53C605D9E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499010" cy="1325563"/>
          </a:xfrm>
        </p:spPr>
        <p:txBody>
          <a:bodyPr>
            <a:normAutofit/>
          </a:bodyPr>
          <a:lstStyle/>
          <a:p>
            <a:r>
              <a:rPr lang="el-GR" sz="3000" dirty="0">
                <a:solidFill>
                  <a:schemeClr val="tx1"/>
                </a:solidFill>
              </a:rPr>
              <a:t>Στόχοι </a:t>
            </a:r>
            <a:endParaRPr sz="3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100" y="2452747"/>
            <a:ext cx="10233800" cy="252800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chemeClr val="tx1"/>
                </a:solidFill>
              </a:rPr>
              <a:t>Κατανόηση της ιδιαιτερότητας του πολιτικού λόγου και των προκλήσεων μετάφρασης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chemeClr val="tx1"/>
                </a:solidFill>
              </a:rPr>
              <a:t>Εξοικείωση με θεωρητικά εργαλεία ανάλυσης (CDA, </a:t>
            </a:r>
            <a:r>
              <a:rPr lang="en-US" sz="2400" dirty="0">
                <a:solidFill>
                  <a:schemeClr val="tx1"/>
                </a:solidFill>
              </a:rPr>
              <a:t>F</a:t>
            </a:r>
            <a:r>
              <a:rPr lang="el-GR" sz="2400" dirty="0" err="1">
                <a:solidFill>
                  <a:schemeClr val="tx1"/>
                </a:solidFill>
              </a:rPr>
              <a:t>raming</a:t>
            </a:r>
            <a:r>
              <a:rPr lang="el-G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T</a:t>
            </a:r>
            <a:r>
              <a:rPr lang="el-GR" sz="2400" dirty="0" err="1">
                <a:solidFill>
                  <a:schemeClr val="tx1"/>
                </a:solidFill>
              </a:rPr>
              <a:t>heory</a:t>
            </a:r>
            <a:r>
              <a:rPr lang="el-GR" sz="2400" dirty="0">
                <a:solidFill>
                  <a:schemeClr val="tx1"/>
                </a:solidFill>
              </a:rPr>
              <a:t>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chemeClr val="tx1"/>
                </a:solidFill>
              </a:rPr>
              <a:t>Ανάπτυξη πρακτικών δεξιοτήτων μετάφρασης πολιτικών κειμένων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chemeClr val="tx1"/>
                </a:solidFill>
              </a:rPr>
              <a:t>Κριτική αξιολόγηση μεταφραστικών επιλογών σε πολιτικό πλαίσιο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E98D09-BFF9-BDFF-FE0F-AAFF3D1B2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Γραφικό 1" descr="Βόρεια Αμερική με συμπαγές γέμισμα">
            <a:extLst>
              <a:ext uri="{FF2B5EF4-FFF2-40B4-BE49-F238E27FC236}">
                <a16:creationId xmlns:a16="http://schemas.microsoft.com/office/drawing/2014/main" id="{43E53BB7-C271-B395-D8F1-B3DACDDEE1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922312">
            <a:off x="6464357" y="1362880"/>
            <a:ext cx="5644077" cy="5644077"/>
          </a:xfrm>
          <a:prstGeom prst="rect">
            <a:avLst/>
          </a:prstGeom>
        </p:spPr>
      </p:pic>
      <p:grpSp>
        <p:nvGrpSpPr>
          <p:cNvPr id="9" name="Ομάδα 8">
            <a:extLst>
              <a:ext uri="{FF2B5EF4-FFF2-40B4-BE49-F238E27FC236}">
                <a16:creationId xmlns:a16="http://schemas.microsoft.com/office/drawing/2014/main" id="{40F44D38-C6F4-232E-9B68-F19F9FCE70AF}"/>
              </a:ext>
            </a:extLst>
          </p:cNvPr>
          <p:cNvGrpSpPr/>
          <p:nvPr/>
        </p:nvGrpSpPr>
        <p:grpSpPr>
          <a:xfrm>
            <a:off x="0" y="663677"/>
            <a:ext cx="6223518" cy="680628"/>
            <a:chOff x="0" y="663677"/>
            <a:chExt cx="7200090" cy="680628"/>
          </a:xfrm>
          <a:solidFill>
            <a:schemeClr val="tx2">
              <a:lumMod val="25000"/>
            </a:schemeClr>
          </a:solidFill>
        </p:grpSpPr>
        <p:sp>
          <p:nvSpPr>
            <p:cNvPr id="11" name="Βέλος: Πεντάγωνο 10">
              <a:extLst>
                <a:ext uri="{FF2B5EF4-FFF2-40B4-BE49-F238E27FC236}">
                  <a16:creationId xmlns:a16="http://schemas.microsoft.com/office/drawing/2014/main" id="{D8C649B5-85B9-815C-E444-4103A559F6E1}"/>
                </a:ext>
              </a:extLst>
            </p:cNvPr>
            <p:cNvSpPr/>
            <p:nvPr/>
          </p:nvSpPr>
          <p:spPr>
            <a:xfrm>
              <a:off x="0" y="663677"/>
              <a:ext cx="4893013" cy="680628"/>
            </a:xfrm>
            <a:prstGeom prst="homePlate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>
                <a:solidFill>
                  <a:schemeClr val="tx1"/>
                </a:solidFill>
              </a:endParaRPr>
            </a:p>
          </p:txBody>
        </p:sp>
        <p:sp>
          <p:nvSpPr>
            <p:cNvPr id="5" name="Βέλος: Διάσημα 4">
              <a:extLst>
                <a:ext uri="{FF2B5EF4-FFF2-40B4-BE49-F238E27FC236}">
                  <a16:creationId xmlns:a16="http://schemas.microsoft.com/office/drawing/2014/main" id="{451B6A1E-3CF6-6F0A-45FF-862269B3D5A0}"/>
                </a:ext>
              </a:extLst>
            </p:cNvPr>
            <p:cNvSpPr/>
            <p:nvPr/>
          </p:nvSpPr>
          <p:spPr>
            <a:xfrm>
              <a:off x="4680626" y="663677"/>
              <a:ext cx="1050587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6" name="Βέλος: Διάσημα 5">
              <a:extLst>
                <a:ext uri="{FF2B5EF4-FFF2-40B4-BE49-F238E27FC236}">
                  <a16:creationId xmlns:a16="http://schemas.microsoft.com/office/drawing/2014/main" id="{AE4B1C38-C520-B1F5-2736-E68932EE5012}"/>
                </a:ext>
              </a:extLst>
            </p:cNvPr>
            <p:cNvSpPr/>
            <p:nvPr/>
          </p:nvSpPr>
          <p:spPr>
            <a:xfrm>
              <a:off x="5570706" y="663677"/>
              <a:ext cx="791183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7" name="Βέλος: Διάσημα 6">
              <a:extLst>
                <a:ext uri="{FF2B5EF4-FFF2-40B4-BE49-F238E27FC236}">
                  <a16:creationId xmlns:a16="http://schemas.microsoft.com/office/drawing/2014/main" id="{22828E01-2F9D-11AD-62C3-84D886430E9F}"/>
                </a:ext>
              </a:extLst>
            </p:cNvPr>
            <p:cNvSpPr/>
            <p:nvPr/>
          </p:nvSpPr>
          <p:spPr>
            <a:xfrm>
              <a:off x="6248399" y="663677"/>
              <a:ext cx="599873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8" name="Βέλος: Διάσημα 7">
              <a:extLst>
                <a:ext uri="{FF2B5EF4-FFF2-40B4-BE49-F238E27FC236}">
                  <a16:creationId xmlns:a16="http://schemas.microsoft.com/office/drawing/2014/main" id="{CACC89E1-300A-12A0-5603-2ABDAA151126}"/>
                </a:ext>
              </a:extLst>
            </p:cNvPr>
            <p:cNvSpPr/>
            <p:nvPr/>
          </p:nvSpPr>
          <p:spPr>
            <a:xfrm>
              <a:off x="6765586" y="663677"/>
              <a:ext cx="434504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ACEF2CE6-9D33-AE2B-CA8C-7855706C2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787189" cy="1325563"/>
          </a:xfrm>
        </p:spPr>
        <p:txBody>
          <a:bodyPr>
            <a:normAutofit/>
          </a:bodyPr>
          <a:lstStyle/>
          <a:p>
            <a:r>
              <a:rPr lang="el-GR" sz="3000" dirty="0">
                <a:solidFill>
                  <a:schemeClr val="tx1"/>
                </a:solidFill>
              </a:rPr>
              <a:t>Πολιτικός Λόγος </a:t>
            </a:r>
            <a:endParaRPr sz="30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CD35A-097A-371B-3D57-F8C359290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9100" y="2925059"/>
            <a:ext cx="10233800" cy="10078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>
                <a:solidFill>
                  <a:schemeClr val="tx1"/>
                </a:solidFill>
              </a:rPr>
              <a:t>Ο πολιτικός λόγος περιλαμβάνει κάθε γλωσσική παραγωγή που σχετίζεται με την άσκηση, διατήρηση, αμφισβήτηση ή διανομή πολιτικής εξουσίας.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258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4227F6-AB98-1E46-49B6-3A0A2602C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Γραφικό 1" descr="Βόρεια Αμερική με συμπαγές γέμισμα">
            <a:extLst>
              <a:ext uri="{FF2B5EF4-FFF2-40B4-BE49-F238E27FC236}">
                <a16:creationId xmlns:a16="http://schemas.microsoft.com/office/drawing/2014/main" id="{ACE66957-3139-DF11-25ED-01DC600407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922312">
            <a:off x="6464357" y="1362880"/>
            <a:ext cx="5644077" cy="5644077"/>
          </a:xfrm>
          <a:prstGeom prst="rect">
            <a:avLst/>
          </a:prstGeom>
        </p:spPr>
      </p:pic>
      <p:grpSp>
        <p:nvGrpSpPr>
          <p:cNvPr id="9" name="Ομάδα 8">
            <a:extLst>
              <a:ext uri="{FF2B5EF4-FFF2-40B4-BE49-F238E27FC236}">
                <a16:creationId xmlns:a16="http://schemas.microsoft.com/office/drawing/2014/main" id="{4861C809-FD70-8FC6-329C-94CE41C9F236}"/>
              </a:ext>
            </a:extLst>
          </p:cNvPr>
          <p:cNvGrpSpPr/>
          <p:nvPr/>
        </p:nvGrpSpPr>
        <p:grpSpPr>
          <a:xfrm>
            <a:off x="0" y="663677"/>
            <a:ext cx="6400800" cy="680628"/>
            <a:chOff x="0" y="663677"/>
            <a:chExt cx="7200090" cy="680628"/>
          </a:xfrm>
          <a:solidFill>
            <a:schemeClr val="tx2">
              <a:lumMod val="25000"/>
            </a:schemeClr>
          </a:solidFill>
        </p:grpSpPr>
        <p:sp>
          <p:nvSpPr>
            <p:cNvPr id="11" name="Βέλος: Πεντάγωνο 10">
              <a:extLst>
                <a:ext uri="{FF2B5EF4-FFF2-40B4-BE49-F238E27FC236}">
                  <a16:creationId xmlns:a16="http://schemas.microsoft.com/office/drawing/2014/main" id="{EA1E12F5-BD41-AEBC-95CC-0C0AEDA64510}"/>
                </a:ext>
              </a:extLst>
            </p:cNvPr>
            <p:cNvSpPr/>
            <p:nvPr/>
          </p:nvSpPr>
          <p:spPr>
            <a:xfrm>
              <a:off x="0" y="663677"/>
              <a:ext cx="4893013" cy="680628"/>
            </a:xfrm>
            <a:prstGeom prst="homePlate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>
                <a:solidFill>
                  <a:schemeClr val="tx1"/>
                </a:solidFill>
              </a:endParaRPr>
            </a:p>
          </p:txBody>
        </p:sp>
        <p:sp>
          <p:nvSpPr>
            <p:cNvPr id="5" name="Βέλος: Διάσημα 4">
              <a:extLst>
                <a:ext uri="{FF2B5EF4-FFF2-40B4-BE49-F238E27FC236}">
                  <a16:creationId xmlns:a16="http://schemas.microsoft.com/office/drawing/2014/main" id="{55CCEEB2-7E9F-E411-5438-E1C16C113673}"/>
                </a:ext>
              </a:extLst>
            </p:cNvPr>
            <p:cNvSpPr/>
            <p:nvPr/>
          </p:nvSpPr>
          <p:spPr>
            <a:xfrm>
              <a:off x="4680626" y="663677"/>
              <a:ext cx="1050587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6" name="Βέλος: Διάσημα 5">
              <a:extLst>
                <a:ext uri="{FF2B5EF4-FFF2-40B4-BE49-F238E27FC236}">
                  <a16:creationId xmlns:a16="http://schemas.microsoft.com/office/drawing/2014/main" id="{7EFB6888-2E11-B776-7440-D4E16AE2D399}"/>
                </a:ext>
              </a:extLst>
            </p:cNvPr>
            <p:cNvSpPr/>
            <p:nvPr/>
          </p:nvSpPr>
          <p:spPr>
            <a:xfrm>
              <a:off x="5570706" y="663677"/>
              <a:ext cx="791183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7" name="Βέλος: Διάσημα 6">
              <a:extLst>
                <a:ext uri="{FF2B5EF4-FFF2-40B4-BE49-F238E27FC236}">
                  <a16:creationId xmlns:a16="http://schemas.microsoft.com/office/drawing/2014/main" id="{D55737B1-336D-39D4-D462-AFA2F7B641B0}"/>
                </a:ext>
              </a:extLst>
            </p:cNvPr>
            <p:cNvSpPr/>
            <p:nvPr/>
          </p:nvSpPr>
          <p:spPr>
            <a:xfrm>
              <a:off x="6248399" y="663677"/>
              <a:ext cx="599873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8" name="Βέλος: Διάσημα 7">
              <a:extLst>
                <a:ext uri="{FF2B5EF4-FFF2-40B4-BE49-F238E27FC236}">
                  <a16:creationId xmlns:a16="http://schemas.microsoft.com/office/drawing/2014/main" id="{467B2E43-903F-6429-C48C-8681F0034775}"/>
                </a:ext>
              </a:extLst>
            </p:cNvPr>
            <p:cNvSpPr/>
            <p:nvPr/>
          </p:nvSpPr>
          <p:spPr>
            <a:xfrm>
              <a:off x="6765586" y="663677"/>
              <a:ext cx="434504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A67F2ACA-45D3-1D2E-46E5-A6F3680C5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787189" cy="1325563"/>
          </a:xfrm>
        </p:spPr>
        <p:txBody>
          <a:bodyPr>
            <a:normAutofit/>
          </a:bodyPr>
          <a:lstStyle/>
          <a:p>
            <a:r>
              <a:rPr lang="el-GR" sz="3000" dirty="0">
                <a:solidFill>
                  <a:schemeClr val="tx1"/>
                </a:solidFill>
              </a:rPr>
              <a:t>Πολιτικός Λόγος </a:t>
            </a:r>
            <a:endParaRPr sz="30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6B5FC7-F819-8D1B-BBDD-5679E75A91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6664"/>
            <a:ext cx="10233800" cy="29050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>
                <a:solidFill>
                  <a:schemeClr val="tx1"/>
                </a:solidFill>
              </a:rPr>
              <a:t>Χαρακτηριστικά: </a:t>
            </a:r>
          </a:p>
          <a:p>
            <a:r>
              <a:rPr lang="el-GR" sz="2400" dirty="0">
                <a:solidFill>
                  <a:schemeClr val="tx1"/>
                </a:solidFill>
              </a:rPr>
              <a:t>Ιδεολογική Φόρτιση</a:t>
            </a:r>
          </a:p>
          <a:p>
            <a:r>
              <a:rPr lang="el-GR" sz="2400" dirty="0">
                <a:solidFill>
                  <a:schemeClr val="tx1"/>
                </a:solidFill>
              </a:rPr>
              <a:t>Πειθώ και Επιρροή </a:t>
            </a:r>
          </a:p>
          <a:p>
            <a:r>
              <a:rPr lang="el-GR" sz="2400" dirty="0">
                <a:solidFill>
                  <a:schemeClr val="tx1"/>
                </a:solidFill>
              </a:rPr>
              <a:t>Διαλογικότητα </a:t>
            </a:r>
          </a:p>
          <a:p>
            <a:r>
              <a:rPr lang="el-GR" sz="2400" dirty="0">
                <a:solidFill>
                  <a:schemeClr val="tx1"/>
                </a:solidFill>
              </a:rPr>
              <a:t>Πλαισίωση </a:t>
            </a:r>
          </a:p>
          <a:p>
            <a:r>
              <a:rPr lang="el-GR" sz="2400" dirty="0">
                <a:solidFill>
                  <a:schemeClr val="tx1"/>
                </a:solidFill>
              </a:rPr>
              <a:t>Συμβολισμός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496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58280-E4F0-1B6D-E0A3-8C079FF420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Γραφικό 1" descr="Βόρεια Αμερική με συμπαγές γέμισμα">
            <a:extLst>
              <a:ext uri="{FF2B5EF4-FFF2-40B4-BE49-F238E27FC236}">
                <a16:creationId xmlns:a16="http://schemas.microsoft.com/office/drawing/2014/main" id="{2284B0B8-8C73-8F21-1D2E-E39D7DE5D1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922312">
            <a:off x="6464357" y="1362880"/>
            <a:ext cx="5644077" cy="5644077"/>
          </a:xfrm>
          <a:prstGeom prst="rect">
            <a:avLst/>
          </a:prstGeom>
        </p:spPr>
      </p:pic>
      <p:grpSp>
        <p:nvGrpSpPr>
          <p:cNvPr id="9" name="Ομάδα 8">
            <a:extLst>
              <a:ext uri="{FF2B5EF4-FFF2-40B4-BE49-F238E27FC236}">
                <a16:creationId xmlns:a16="http://schemas.microsoft.com/office/drawing/2014/main" id="{28FD22BB-9EDE-1C1E-E722-B2A14A9298F8}"/>
              </a:ext>
            </a:extLst>
          </p:cNvPr>
          <p:cNvGrpSpPr/>
          <p:nvPr/>
        </p:nvGrpSpPr>
        <p:grpSpPr>
          <a:xfrm>
            <a:off x="-1" y="663677"/>
            <a:ext cx="8855243" cy="680628"/>
            <a:chOff x="0" y="663677"/>
            <a:chExt cx="7200090" cy="680628"/>
          </a:xfrm>
          <a:solidFill>
            <a:schemeClr val="tx2">
              <a:lumMod val="25000"/>
            </a:schemeClr>
          </a:solidFill>
        </p:grpSpPr>
        <p:sp>
          <p:nvSpPr>
            <p:cNvPr id="11" name="Βέλος: Πεντάγωνο 10">
              <a:extLst>
                <a:ext uri="{FF2B5EF4-FFF2-40B4-BE49-F238E27FC236}">
                  <a16:creationId xmlns:a16="http://schemas.microsoft.com/office/drawing/2014/main" id="{55AD57B8-C193-5623-3B73-60ED154B5D22}"/>
                </a:ext>
              </a:extLst>
            </p:cNvPr>
            <p:cNvSpPr/>
            <p:nvPr/>
          </p:nvSpPr>
          <p:spPr>
            <a:xfrm>
              <a:off x="0" y="663677"/>
              <a:ext cx="4893016" cy="680628"/>
            </a:xfrm>
            <a:prstGeom prst="homePlate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>
                <a:solidFill>
                  <a:schemeClr val="tx1"/>
                </a:solidFill>
              </a:endParaRPr>
            </a:p>
          </p:txBody>
        </p:sp>
        <p:sp>
          <p:nvSpPr>
            <p:cNvPr id="5" name="Βέλος: Διάσημα 4">
              <a:extLst>
                <a:ext uri="{FF2B5EF4-FFF2-40B4-BE49-F238E27FC236}">
                  <a16:creationId xmlns:a16="http://schemas.microsoft.com/office/drawing/2014/main" id="{49D2B3B0-BF3F-E4F9-192B-0DC82075150B}"/>
                </a:ext>
              </a:extLst>
            </p:cNvPr>
            <p:cNvSpPr/>
            <p:nvPr/>
          </p:nvSpPr>
          <p:spPr>
            <a:xfrm>
              <a:off x="4680629" y="663677"/>
              <a:ext cx="1050588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6" name="Βέλος: Διάσημα 5">
              <a:extLst>
                <a:ext uri="{FF2B5EF4-FFF2-40B4-BE49-F238E27FC236}">
                  <a16:creationId xmlns:a16="http://schemas.microsoft.com/office/drawing/2014/main" id="{2010D2E4-27B0-CCC1-7E9A-AD8A238F599A}"/>
                </a:ext>
              </a:extLst>
            </p:cNvPr>
            <p:cNvSpPr/>
            <p:nvPr/>
          </p:nvSpPr>
          <p:spPr>
            <a:xfrm>
              <a:off x="5570710" y="663677"/>
              <a:ext cx="791183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7" name="Βέλος: Διάσημα 6">
              <a:extLst>
                <a:ext uri="{FF2B5EF4-FFF2-40B4-BE49-F238E27FC236}">
                  <a16:creationId xmlns:a16="http://schemas.microsoft.com/office/drawing/2014/main" id="{29EB9A5B-0C3F-0A4A-8AA3-F6250EFBA3EC}"/>
                </a:ext>
              </a:extLst>
            </p:cNvPr>
            <p:cNvSpPr/>
            <p:nvPr/>
          </p:nvSpPr>
          <p:spPr>
            <a:xfrm>
              <a:off x="6248398" y="663677"/>
              <a:ext cx="599873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8" name="Βέλος: Διάσημα 7">
              <a:extLst>
                <a:ext uri="{FF2B5EF4-FFF2-40B4-BE49-F238E27FC236}">
                  <a16:creationId xmlns:a16="http://schemas.microsoft.com/office/drawing/2014/main" id="{05082AAF-1ACF-B507-6177-296852C970F4}"/>
                </a:ext>
              </a:extLst>
            </p:cNvPr>
            <p:cNvSpPr/>
            <p:nvPr/>
          </p:nvSpPr>
          <p:spPr>
            <a:xfrm>
              <a:off x="6765586" y="663677"/>
              <a:ext cx="434504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4F096EC9-7E22-D227-BB3A-59F72A110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dirty="0">
                <a:solidFill>
                  <a:schemeClr val="tx1"/>
                </a:solidFill>
              </a:rPr>
              <a:t>Τύποι Πολιτικών Κειμένων</a:t>
            </a:r>
            <a:endParaRPr sz="3000" dirty="0">
              <a:solidFill>
                <a:schemeClr val="tx1"/>
              </a:solidFill>
            </a:endParaRPr>
          </a:p>
        </p:txBody>
      </p:sp>
      <p:graphicFrame>
        <p:nvGraphicFramePr>
          <p:cNvPr id="17" name="Θέση περιεχομένου 4">
            <a:extLst>
              <a:ext uri="{FF2B5EF4-FFF2-40B4-BE49-F238E27FC236}">
                <a16:creationId xmlns:a16="http://schemas.microsoft.com/office/drawing/2014/main" id="{7C9E600E-FDC2-E673-43D2-4C17184713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9090086"/>
              </p:ext>
            </p:extLst>
          </p:nvPr>
        </p:nvGraphicFramePr>
        <p:xfrm>
          <a:off x="1425077" y="1894401"/>
          <a:ext cx="8039765" cy="40987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36661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094020-B86D-D045-FA4C-430B5B701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Γραφικό 12" descr="Βόρεια Αμερική με συμπαγές γέμισμα">
            <a:extLst>
              <a:ext uri="{FF2B5EF4-FFF2-40B4-BE49-F238E27FC236}">
                <a16:creationId xmlns:a16="http://schemas.microsoft.com/office/drawing/2014/main" id="{9388AA7E-FF73-6D68-7223-509B36B90E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922312">
            <a:off x="6464357" y="1362880"/>
            <a:ext cx="5644077" cy="5644077"/>
          </a:xfrm>
          <a:prstGeom prst="rect">
            <a:avLst/>
          </a:prstGeom>
        </p:spPr>
      </p:pic>
      <p:grpSp>
        <p:nvGrpSpPr>
          <p:cNvPr id="9" name="Ομάδα 8">
            <a:extLst>
              <a:ext uri="{FF2B5EF4-FFF2-40B4-BE49-F238E27FC236}">
                <a16:creationId xmlns:a16="http://schemas.microsoft.com/office/drawing/2014/main" id="{53834E7D-C064-E9CD-B2EA-4C8F4B8898DE}"/>
              </a:ext>
            </a:extLst>
          </p:cNvPr>
          <p:cNvGrpSpPr/>
          <p:nvPr/>
        </p:nvGrpSpPr>
        <p:grpSpPr>
          <a:xfrm>
            <a:off x="-1" y="663677"/>
            <a:ext cx="9625263" cy="680628"/>
            <a:chOff x="0" y="663677"/>
            <a:chExt cx="7200090" cy="680628"/>
          </a:xfrm>
          <a:solidFill>
            <a:schemeClr val="tx2">
              <a:lumMod val="25000"/>
            </a:schemeClr>
          </a:solidFill>
        </p:grpSpPr>
        <p:sp>
          <p:nvSpPr>
            <p:cNvPr id="11" name="Βέλος: Πεντάγωνο 10">
              <a:extLst>
                <a:ext uri="{FF2B5EF4-FFF2-40B4-BE49-F238E27FC236}">
                  <a16:creationId xmlns:a16="http://schemas.microsoft.com/office/drawing/2014/main" id="{7859F286-21A6-4E4D-65C7-C427C8990737}"/>
                </a:ext>
              </a:extLst>
            </p:cNvPr>
            <p:cNvSpPr/>
            <p:nvPr/>
          </p:nvSpPr>
          <p:spPr>
            <a:xfrm>
              <a:off x="0" y="663677"/>
              <a:ext cx="4893013" cy="680628"/>
            </a:xfrm>
            <a:prstGeom prst="homePlate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>
                <a:solidFill>
                  <a:schemeClr val="tx1"/>
                </a:solidFill>
              </a:endParaRPr>
            </a:p>
          </p:txBody>
        </p:sp>
        <p:sp>
          <p:nvSpPr>
            <p:cNvPr id="5" name="Βέλος: Διάσημα 4">
              <a:extLst>
                <a:ext uri="{FF2B5EF4-FFF2-40B4-BE49-F238E27FC236}">
                  <a16:creationId xmlns:a16="http://schemas.microsoft.com/office/drawing/2014/main" id="{098985C0-D39F-0FB6-DEAB-4EA2FC38FF9D}"/>
                </a:ext>
              </a:extLst>
            </p:cNvPr>
            <p:cNvSpPr/>
            <p:nvPr/>
          </p:nvSpPr>
          <p:spPr>
            <a:xfrm>
              <a:off x="4680626" y="663677"/>
              <a:ext cx="1050587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6" name="Βέλος: Διάσημα 5">
              <a:extLst>
                <a:ext uri="{FF2B5EF4-FFF2-40B4-BE49-F238E27FC236}">
                  <a16:creationId xmlns:a16="http://schemas.microsoft.com/office/drawing/2014/main" id="{1D68F21D-F313-D163-4C30-ACF4CC13C79F}"/>
                </a:ext>
              </a:extLst>
            </p:cNvPr>
            <p:cNvSpPr/>
            <p:nvPr/>
          </p:nvSpPr>
          <p:spPr>
            <a:xfrm>
              <a:off x="5570706" y="663677"/>
              <a:ext cx="791183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7" name="Βέλος: Διάσημα 6">
              <a:extLst>
                <a:ext uri="{FF2B5EF4-FFF2-40B4-BE49-F238E27FC236}">
                  <a16:creationId xmlns:a16="http://schemas.microsoft.com/office/drawing/2014/main" id="{EAC25F84-6820-A940-7344-9C55F570AABE}"/>
                </a:ext>
              </a:extLst>
            </p:cNvPr>
            <p:cNvSpPr/>
            <p:nvPr/>
          </p:nvSpPr>
          <p:spPr>
            <a:xfrm>
              <a:off x="6248399" y="663677"/>
              <a:ext cx="599873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8" name="Βέλος: Διάσημα 7">
              <a:extLst>
                <a:ext uri="{FF2B5EF4-FFF2-40B4-BE49-F238E27FC236}">
                  <a16:creationId xmlns:a16="http://schemas.microsoft.com/office/drawing/2014/main" id="{A1B0059B-4E22-76AF-916F-CA8E0E67D3DC}"/>
                </a:ext>
              </a:extLst>
            </p:cNvPr>
            <p:cNvSpPr/>
            <p:nvPr/>
          </p:nvSpPr>
          <p:spPr>
            <a:xfrm>
              <a:off x="6765586" y="663677"/>
              <a:ext cx="434504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390E1088-63D6-378D-E169-FF2CA83CE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456"/>
            <a:ext cx="5787189" cy="1325563"/>
          </a:xfrm>
        </p:spPr>
        <p:txBody>
          <a:bodyPr>
            <a:normAutofit/>
          </a:bodyPr>
          <a:lstStyle/>
          <a:p>
            <a:r>
              <a:rPr lang="el-GR" sz="3000" dirty="0">
                <a:solidFill>
                  <a:schemeClr val="tx1"/>
                </a:solidFill>
              </a:rPr>
              <a:t>Είδη Πολιτικών Κειμένων </a:t>
            </a:r>
            <a:endParaRPr sz="3000" dirty="0">
              <a:solidFill>
                <a:schemeClr val="tx1"/>
              </a:solidFill>
            </a:endParaRPr>
          </a:p>
        </p:txBody>
      </p:sp>
      <p:graphicFrame>
        <p:nvGraphicFramePr>
          <p:cNvPr id="12" name="Θέση περιεχομένου 4">
            <a:extLst>
              <a:ext uri="{FF2B5EF4-FFF2-40B4-BE49-F238E27FC236}">
                <a16:creationId xmlns:a16="http://schemas.microsoft.com/office/drawing/2014/main" id="{E91107CB-4147-07A5-5510-76236276A9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0204288"/>
              </p:ext>
            </p:extLst>
          </p:nvPr>
        </p:nvGraphicFramePr>
        <p:xfrm>
          <a:off x="1425077" y="1894401"/>
          <a:ext cx="8039765" cy="40987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183668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B28D9F-89B3-BAD7-0833-2287378659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Γραφικό 1" descr="Βόρεια Αμερική με συμπαγές γέμισμα">
            <a:extLst>
              <a:ext uri="{FF2B5EF4-FFF2-40B4-BE49-F238E27FC236}">
                <a16:creationId xmlns:a16="http://schemas.microsoft.com/office/drawing/2014/main" id="{2B54204A-073F-F5E7-789F-0A66EFECD5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922312">
            <a:off x="6464357" y="1362880"/>
            <a:ext cx="5644077" cy="5644077"/>
          </a:xfrm>
          <a:prstGeom prst="rect">
            <a:avLst/>
          </a:prstGeom>
        </p:spPr>
      </p:pic>
      <p:grpSp>
        <p:nvGrpSpPr>
          <p:cNvPr id="9" name="Ομάδα 8">
            <a:extLst>
              <a:ext uri="{FF2B5EF4-FFF2-40B4-BE49-F238E27FC236}">
                <a16:creationId xmlns:a16="http://schemas.microsoft.com/office/drawing/2014/main" id="{4A03EA9C-BADA-BE0D-4714-F8BD9D563013}"/>
              </a:ext>
            </a:extLst>
          </p:cNvPr>
          <p:cNvGrpSpPr/>
          <p:nvPr/>
        </p:nvGrpSpPr>
        <p:grpSpPr>
          <a:xfrm>
            <a:off x="0" y="687592"/>
            <a:ext cx="11073065" cy="680628"/>
            <a:chOff x="0" y="663677"/>
            <a:chExt cx="6361893" cy="680628"/>
          </a:xfrm>
          <a:solidFill>
            <a:schemeClr val="tx2">
              <a:lumMod val="25000"/>
            </a:schemeClr>
          </a:solidFill>
        </p:grpSpPr>
        <p:sp>
          <p:nvSpPr>
            <p:cNvPr id="11" name="Βέλος: Πεντάγωνο 10">
              <a:extLst>
                <a:ext uri="{FF2B5EF4-FFF2-40B4-BE49-F238E27FC236}">
                  <a16:creationId xmlns:a16="http://schemas.microsoft.com/office/drawing/2014/main" id="{5B1BF82E-60A7-BF43-60BF-597202728205}"/>
                </a:ext>
              </a:extLst>
            </p:cNvPr>
            <p:cNvSpPr/>
            <p:nvPr/>
          </p:nvSpPr>
          <p:spPr>
            <a:xfrm>
              <a:off x="0" y="663677"/>
              <a:ext cx="4893016" cy="680628"/>
            </a:xfrm>
            <a:prstGeom prst="homePlate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>
                <a:solidFill>
                  <a:schemeClr val="tx1"/>
                </a:solidFill>
              </a:endParaRPr>
            </a:p>
          </p:txBody>
        </p:sp>
        <p:sp>
          <p:nvSpPr>
            <p:cNvPr id="5" name="Βέλος: Διάσημα 4">
              <a:extLst>
                <a:ext uri="{FF2B5EF4-FFF2-40B4-BE49-F238E27FC236}">
                  <a16:creationId xmlns:a16="http://schemas.microsoft.com/office/drawing/2014/main" id="{EAAC7A90-23EB-B984-5F63-B9516CF13062}"/>
                </a:ext>
              </a:extLst>
            </p:cNvPr>
            <p:cNvSpPr/>
            <p:nvPr/>
          </p:nvSpPr>
          <p:spPr>
            <a:xfrm>
              <a:off x="4680629" y="663677"/>
              <a:ext cx="1050588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6" name="Βέλος: Διάσημα 5">
              <a:extLst>
                <a:ext uri="{FF2B5EF4-FFF2-40B4-BE49-F238E27FC236}">
                  <a16:creationId xmlns:a16="http://schemas.microsoft.com/office/drawing/2014/main" id="{5B8E90B5-1DF0-A4EA-0203-05CBE517C47B}"/>
                </a:ext>
              </a:extLst>
            </p:cNvPr>
            <p:cNvSpPr/>
            <p:nvPr/>
          </p:nvSpPr>
          <p:spPr>
            <a:xfrm>
              <a:off x="5570710" y="663677"/>
              <a:ext cx="791183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4F157792-2029-4D9C-33AC-2AA3D6E68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652" y="365125"/>
            <a:ext cx="8193505" cy="1325563"/>
          </a:xfrm>
        </p:spPr>
        <p:txBody>
          <a:bodyPr>
            <a:normAutofit/>
          </a:bodyPr>
          <a:lstStyle/>
          <a:p>
            <a:r>
              <a:rPr lang="el-GR" sz="3200" dirty="0">
                <a:solidFill>
                  <a:schemeClr val="tx1"/>
                </a:solidFill>
              </a:rPr>
              <a:t>Ο Πολιτικός Λόγος ως «Ευαίσθητο Κείμενο»</a:t>
            </a:r>
            <a:endParaRPr sz="3000" dirty="0">
              <a:solidFill>
                <a:schemeClr val="tx1"/>
              </a:solidFill>
            </a:endParaRPr>
          </a:p>
        </p:txBody>
      </p:sp>
      <p:graphicFrame>
        <p:nvGraphicFramePr>
          <p:cNvPr id="4" name="Διάγραμμα 3">
            <a:extLst>
              <a:ext uri="{FF2B5EF4-FFF2-40B4-BE49-F238E27FC236}">
                <a16:creationId xmlns:a16="http://schemas.microsoft.com/office/drawing/2014/main" id="{F13E33DE-DC2E-0529-FAFD-A8F3D11106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8867996"/>
              </p:ext>
            </p:extLst>
          </p:nvPr>
        </p:nvGraphicFramePr>
        <p:xfrm>
          <a:off x="2420866" y="1867915"/>
          <a:ext cx="6640199" cy="3907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543248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77027-35B5-F8CD-571B-4AE89008E4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Ομάδα 8">
            <a:extLst>
              <a:ext uri="{FF2B5EF4-FFF2-40B4-BE49-F238E27FC236}">
                <a16:creationId xmlns:a16="http://schemas.microsoft.com/office/drawing/2014/main" id="{7B06EC5F-0310-C0BD-60B8-6A9CBED6E504}"/>
              </a:ext>
            </a:extLst>
          </p:cNvPr>
          <p:cNvGrpSpPr/>
          <p:nvPr/>
        </p:nvGrpSpPr>
        <p:grpSpPr>
          <a:xfrm>
            <a:off x="-1" y="663677"/>
            <a:ext cx="9127959" cy="680628"/>
            <a:chOff x="0" y="663677"/>
            <a:chExt cx="7200090" cy="680628"/>
          </a:xfrm>
          <a:solidFill>
            <a:schemeClr val="tx2">
              <a:lumMod val="25000"/>
            </a:schemeClr>
          </a:solidFill>
        </p:grpSpPr>
        <p:sp>
          <p:nvSpPr>
            <p:cNvPr id="11" name="Βέλος: Πεντάγωνο 10">
              <a:extLst>
                <a:ext uri="{FF2B5EF4-FFF2-40B4-BE49-F238E27FC236}">
                  <a16:creationId xmlns:a16="http://schemas.microsoft.com/office/drawing/2014/main" id="{1CAB30BC-4DCE-ED18-9E22-5912B6CA3E9F}"/>
                </a:ext>
              </a:extLst>
            </p:cNvPr>
            <p:cNvSpPr/>
            <p:nvPr/>
          </p:nvSpPr>
          <p:spPr>
            <a:xfrm>
              <a:off x="0" y="663677"/>
              <a:ext cx="4893016" cy="680628"/>
            </a:xfrm>
            <a:prstGeom prst="homePlate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>
                <a:solidFill>
                  <a:schemeClr val="tx1"/>
                </a:solidFill>
              </a:endParaRPr>
            </a:p>
          </p:txBody>
        </p:sp>
        <p:sp>
          <p:nvSpPr>
            <p:cNvPr id="5" name="Βέλος: Διάσημα 4">
              <a:extLst>
                <a:ext uri="{FF2B5EF4-FFF2-40B4-BE49-F238E27FC236}">
                  <a16:creationId xmlns:a16="http://schemas.microsoft.com/office/drawing/2014/main" id="{9A9AD188-8814-153A-271C-0411912A0D39}"/>
                </a:ext>
              </a:extLst>
            </p:cNvPr>
            <p:cNvSpPr/>
            <p:nvPr/>
          </p:nvSpPr>
          <p:spPr>
            <a:xfrm>
              <a:off x="4680629" y="663677"/>
              <a:ext cx="1050588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6" name="Βέλος: Διάσημα 5">
              <a:extLst>
                <a:ext uri="{FF2B5EF4-FFF2-40B4-BE49-F238E27FC236}">
                  <a16:creationId xmlns:a16="http://schemas.microsoft.com/office/drawing/2014/main" id="{0E7392EE-8775-4973-D174-5C623949B633}"/>
                </a:ext>
              </a:extLst>
            </p:cNvPr>
            <p:cNvSpPr/>
            <p:nvPr/>
          </p:nvSpPr>
          <p:spPr>
            <a:xfrm>
              <a:off x="5570710" y="663677"/>
              <a:ext cx="791183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7" name="Βέλος: Διάσημα 6">
              <a:extLst>
                <a:ext uri="{FF2B5EF4-FFF2-40B4-BE49-F238E27FC236}">
                  <a16:creationId xmlns:a16="http://schemas.microsoft.com/office/drawing/2014/main" id="{EA6D4013-AC1A-1C35-E5E5-2B0169B1E37A}"/>
                </a:ext>
              </a:extLst>
            </p:cNvPr>
            <p:cNvSpPr/>
            <p:nvPr/>
          </p:nvSpPr>
          <p:spPr>
            <a:xfrm>
              <a:off x="6248398" y="663677"/>
              <a:ext cx="599873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8" name="Βέλος: Διάσημα 7">
              <a:extLst>
                <a:ext uri="{FF2B5EF4-FFF2-40B4-BE49-F238E27FC236}">
                  <a16:creationId xmlns:a16="http://schemas.microsoft.com/office/drawing/2014/main" id="{FE5D75C1-8279-AEF8-78C7-4979922C1008}"/>
                </a:ext>
              </a:extLst>
            </p:cNvPr>
            <p:cNvSpPr/>
            <p:nvPr/>
          </p:nvSpPr>
          <p:spPr>
            <a:xfrm>
              <a:off x="6765586" y="663677"/>
              <a:ext cx="434504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C84A16AD-8882-9A0F-EDF0-0700387BE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000" dirty="0">
                <a:solidFill>
                  <a:schemeClr val="tx1"/>
                </a:solidFill>
              </a:rPr>
              <a:t>Μεταφραστικές Προκλήσεις </a:t>
            </a:r>
            <a:endParaRPr sz="3000" dirty="0">
              <a:solidFill>
                <a:schemeClr val="tx1"/>
              </a:solidFill>
            </a:endParaRPr>
          </a:p>
        </p:txBody>
      </p:sp>
      <p:graphicFrame>
        <p:nvGraphicFramePr>
          <p:cNvPr id="3" name="Διάγραμμα 2">
            <a:extLst>
              <a:ext uri="{FF2B5EF4-FFF2-40B4-BE49-F238E27FC236}">
                <a16:creationId xmlns:a16="http://schemas.microsoft.com/office/drawing/2014/main" id="{8AAAA992-D974-0546-4039-E4543467D7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7081160"/>
              </p:ext>
            </p:extLst>
          </p:nvPr>
        </p:nvGraphicFramePr>
        <p:xfrm>
          <a:off x="1520215" y="2190383"/>
          <a:ext cx="8875069" cy="3802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16241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0DB5AD-5837-26F8-0EA0-90E0376480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Γραφικό 9" descr="Βόρεια Αμερική με συμπαγές γέμισμα">
            <a:extLst>
              <a:ext uri="{FF2B5EF4-FFF2-40B4-BE49-F238E27FC236}">
                <a16:creationId xmlns:a16="http://schemas.microsoft.com/office/drawing/2014/main" id="{422F921E-43F3-1716-67C0-5BF7837985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0922312">
            <a:off x="6464357" y="1362880"/>
            <a:ext cx="5644077" cy="5644077"/>
          </a:xfrm>
          <a:prstGeom prst="rect">
            <a:avLst/>
          </a:prstGeom>
        </p:spPr>
      </p:pic>
      <p:grpSp>
        <p:nvGrpSpPr>
          <p:cNvPr id="9" name="Ομάδα 8">
            <a:extLst>
              <a:ext uri="{FF2B5EF4-FFF2-40B4-BE49-F238E27FC236}">
                <a16:creationId xmlns:a16="http://schemas.microsoft.com/office/drawing/2014/main" id="{8E0AB1C4-F696-5778-5055-A6F8884C1557}"/>
              </a:ext>
            </a:extLst>
          </p:cNvPr>
          <p:cNvGrpSpPr/>
          <p:nvPr/>
        </p:nvGrpSpPr>
        <p:grpSpPr>
          <a:xfrm>
            <a:off x="0" y="663677"/>
            <a:ext cx="8972550" cy="680628"/>
            <a:chOff x="0" y="663677"/>
            <a:chExt cx="7200090" cy="680628"/>
          </a:xfrm>
          <a:solidFill>
            <a:schemeClr val="tx2">
              <a:lumMod val="25000"/>
            </a:schemeClr>
          </a:solidFill>
        </p:grpSpPr>
        <p:sp>
          <p:nvSpPr>
            <p:cNvPr id="11" name="Βέλος: Πεντάγωνο 10">
              <a:extLst>
                <a:ext uri="{FF2B5EF4-FFF2-40B4-BE49-F238E27FC236}">
                  <a16:creationId xmlns:a16="http://schemas.microsoft.com/office/drawing/2014/main" id="{DBBD3D18-20D2-A0B7-E1F4-1CD755EB7CD7}"/>
                </a:ext>
              </a:extLst>
            </p:cNvPr>
            <p:cNvSpPr/>
            <p:nvPr/>
          </p:nvSpPr>
          <p:spPr>
            <a:xfrm>
              <a:off x="0" y="663677"/>
              <a:ext cx="4893013" cy="680628"/>
            </a:xfrm>
            <a:prstGeom prst="homePlate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>
                <a:solidFill>
                  <a:schemeClr val="tx1"/>
                </a:solidFill>
              </a:endParaRPr>
            </a:p>
          </p:txBody>
        </p:sp>
        <p:sp>
          <p:nvSpPr>
            <p:cNvPr id="5" name="Βέλος: Διάσημα 4">
              <a:extLst>
                <a:ext uri="{FF2B5EF4-FFF2-40B4-BE49-F238E27FC236}">
                  <a16:creationId xmlns:a16="http://schemas.microsoft.com/office/drawing/2014/main" id="{3BA99C15-FF93-B1D5-E0D0-7744AFE2D3BC}"/>
                </a:ext>
              </a:extLst>
            </p:cNvPr>
            <p:cNvSpPr/>
            <p:nvPr/>
          </p:nvSpPr>
          <p:spPr>
            <a:xfrm>
              <a:off x="4680626" y="663677"/>
              <a:ext cx="1050587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6" name="Βέλος: Διάσημα 5">
              <a:extLst>
                <a:ext uri="{FF2B5EF4-FFF2-40B4-BE49-F238E27FC236}">
                  <a16:creationId xmlns:a16="http://schemas.microsoft.com/office/drawing/2014/main" id="{88BF57AD-F082-1A72-D2C5-F086D98E0285}"/>
                </a:ext>
              </a:extLst>
            </p:cNvPr>
            <p:cNvSpPr/>
            <p:nvPr/>
          </p:nvSpPr>
          <p:spPr>
            <a:xfrm>
              <a:off x="5570706" y="663677"/>
              <a:ext cx="791183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7" name="Βέλος: Διάσημα 6">
              <a:extLst>
                <a:ext uri="{FF2B5EF4-FFF2-40B4-BE49-F238E27FC236}">
                  <a16:creationId xmlns:a16="http://schemas.microsoft.com/office/drawing/2014/main" id="{9799E0AE-772C-703E-DCAA-986618645034}"/>
                </a:ext>
              </a:extLst>
            </p:cNvPr>
            <p:cNvSpPr/>
            <p:nvPr/>
          </p:nvSpPr>
          <p:spPr>
            <a:xfrm>
              <a:off x="6248399" y="663677"/>
              <a:ext cx="599873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  <p:sp>
          <p:nvSpPr>
            <p:cNvPr id="8" name="Βέλος: Διάσημα 7">
              <a:extLst>
                <a:ext uri="{FF2B5EF4-FFF2-40B4-BE49-F238E27FC236}">
                  <a16:creationId xmlns:a16="http://schemas.microsoft.com/office/drawing/2014/main" id="{3BD4F054-9307-B912-B81A-C5028C6B77D4}"/>
                </a:ext>
              </a:extLst>
            </p:cNvPr>
            <p:cNvSpPr/>
            <p:nvPr/>
          </p:nvSpPr>
          <p:spPr>
            <a:xfrm>
              <a:off x="6765586" y="663677"/>
              <a:ext cx="434504" cy="680628"/>
            </a:xfrm>
            <a:prstGeom prst="chevron">
              <a:avLst/>
            </a:prstGeom>
            <a:grpFill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chemeClr val="tx1"/>
                </a:solidFill>
              </a:endParaRPr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4DC90A5B-1F87-8891-DF79-5194585DB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solidFill>
                  <a:schemeClr val="tx1"/>
                </a:solidFill>
              </a:rPr>
              <a:t>Christina </a:t>
            </a:r>
            <a:r>
              <a:rPr lang="en-US" sz="3000" dirty="0" err="1">
                <a:solidFill>
                  <a:schemeClr val="tx1"/>
                </a:solidFill>
              </a:rPr>
              <a:t>Schäffner</a:t>
            </a:r>
            <a:endParaRPr lang="en-US" sz="3000" dirty="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C09D804-B3F1-02DD-21BE-AB1AB55BE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089" y="2749872"/>
            <a:ext cx="10233800" cy="252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400" dirty="0">
                <a:solidFill>
                  <a:schemeClr val="tx1"/>
                </a:solidFill>
              </a:rPr>
              <a:t>Η μετάφραση ως </a:t>
            </a:r>
            <a:r>
              <a:rPr lang="el-GR" sz="2400" dirty="0" err="1">
                <a:solidFill>
                  <a:schemeClr val="tx1"/>
                </a:solidFill>
              </a:rPr>
              <a:t>Αναπλαισίωση</a:t>
            </a:r>
            <a:r>
              <a:rPr lang="el-GR" sz="2400" dirty="0">
                <a:solidFill>
                  <a:schemeClr val="tx1"/>
                </a:solidFill>
              </a:rPr>
              <a:t> (</a:t>
            </a:r>
            <a:r>
              <a:rPr lang="de-DE" sz="2400" dirty="0" err="1">
                <a:solidFill>
                  <a:schemeClr val="tx1"/>
                </a:solidFill>
              </a:rPr>
              <a:t>recontextualization</a:t>
            </a:r>
            <a:r>
              <a:rPr lang="de-DE" sz="2400" dirty="0">
                <a:solidFill>
                  <a:schemeClr val="tx1"/>
                </a:solidFill>
              </a:rPr>
              <a:t>)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l-GR" sz="2400" dirty="0">
                <a:solidFill>
                  <a:schemeClr val="tx1"/>
                </a:solidFill>
              </a:rPr>
              <a:t>Η μετάφραση μεταφέρει το κείμενο σε νέο πολιτικό/πολιτισμικό πλαίσιο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chemeClr val="tx1"/>
                </a:solidFill>
              </a:rPr>
              <a:t>Το μήνυμα </a:t>
            </a:r>
            <a:r>
              <a:rPr lang="el-GR" sz="2400" dirty="0" err="1">
                <a:solidFill>
                  <a:schemeClr val="tx1"/>
                </a:solidFill>
              </a:rPr>
              <a:t>αναπλαισιώνεται</a:t>
            </a:r>
            <a:r>
              <a:rPr lang="el-GR" sz="2400" dirty="0">
                <a:solidFill>
                  <a:schemeClr val="tx1"/>
                </a:solidFill>
              </a:rPr>
              <a:t> στο νέο αυτό πλαίσιο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877952"/>
      </p:ext>
    </p:extLst>
  </p:cSld>
  <p:clrMapOvr>
    <a:masterClrMapping/>
  </p:clrMapOvr>
</p:sld>
</file>

<file path=ppt/theme/theme1.xml><?xml version="1.0" encoding="utf-8"?>
<a:theme xmlns:a="http://schemas.openxmlformats.org/drawingml/2006/main" name="Βάθος">
  <a:themeElements>
    <a:clrScheme name="Βάθος">
      <a:dk1>
        <a:sysClr val="windowText" lastClr="000000"/>
      </a:dk1>
      <a:lt1>
        <a:sysClr val="window" lastClr="FFFFFF"/>
      </a:lt1>
      <a:dk2>
        <a:srgbClr val="454551"/>
      </a:dk2>
      <a:lt2>
        <a:srgbClr val="F2ACD2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Προσαρμοσμένο 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Βάθος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3016C5A4-E631-4977-A608-ACFB47552625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Βάθος</Template>
  <TotalTime>21460</TotalTime>
  <Words>267</Words>
  <Application>Microsoft Office PowerPoint</Application>
  <PresentationFormat>Ευρεία οθόνη</PresentationFormat>
  <Paragraphs>63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7" baseType="lpstr">
      <vt:lpstr>Arial</vt:lpstr>
      <vt:lpstr>Calibri</vt:lpstr>
      <vt:lpstr>Corbel</vt:lpstr>
      <vt:lpstr>Wingdings</vt:lpstr>
      <vt:lpstr>Βάθος</vt:lpstr>
      <vt:lpstr>Παρουσίαση του PowerPoint</vt:lpstr>
      <vt:lpstr>Στόχοι </vt:lpstr>
      <vt:lpstr>Πολιτικός Λόγος </vt:lpstr>
      <vt:lpstr>Πολιτικός Λόγος </vt:lpstr>
      <vt:lpstr>Τύποι Πολιτικών Κειμένων</vt:lpstr>
      <vt:lpstr>Είδη Πολιτικών Κειμένων </vt:lpstr>
      <vt:lpstr>Ο Πολιτικός Λόγος ως «Ευαίσθητο Κείμενο»</vt:lpstr>
      <vt:lpstr>Μεταφραστικές Προκλήσεις </vt:lpstr>
      <vt:lpstr>Christina Schäffner</vt:lpstr>
      <vt:lpstr>Christina Schäffner</vt:lpstr>
      <vt:lpstr>Christina Schäffner</vt:lpstr>
      <vt:lpstr>Κρίσιμες Μεταφραστικές Ερωτήσεις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subject/>
  <dc:creator>stavivra</dc:creator>
  <cp:keywords/>
  <dc:description>generated using python-pptx</dc:description>
  <cp:lastModifiedBy>STAVROULA PARASKEVI VRAILA</cp:lastModifiedBy>
  <cp:revision>61</cp:revision>
  <dcterms:created xsi:type="dcterms:W3CDTF">2013-01-27T09:14:16Z</dcterms:created>
  <dcterms:modified xsi:type="dcterms:W3CDTF">2026-02-17T14:50:26Z</dcterms:modified>
  <cp:category/>
</cp:coreProperties>
</file>