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6" r:id="rId17"/>
    <p:sldId id="269" r:id="rId18"/>
    <p:sldId id="270" r:id="rId19"/>
    <p:sldId id="273" r:id="rId20"/>
    <p:sldId id="274" r:id="rId21"/>
    <p:sldId id="275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5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0755-DBAE-807C-3951-CB831E30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D2B8C-0624-A794-C637-745E067FC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9173C-2FC8-9253-3C44-57CFC282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2F8D-142D-4963-8853-C0E6226C2133}" type="datetimeFigureOut">
              <a:rPr lang="el-GR" smtClean="0"/>
              <a:t>08/10/2025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55422-E53D-83E9-BD83-6DB9C2E5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0D9ED-78DA-91F6-7D06-3634904F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684-CAFC-49C7-8FF2-A89F2653C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7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C6A8-9CB1-0A93-C47D-3AE38CE3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32A44-54C3-AC5F-DC42-F4E1DB4D7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27EEE-F71F-5EDB-E5C3-FB696AAA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2F8D-142D-4963-8853-C0E6226C2133}" type="datetimeFigureOut">
              <a:rPr lang="el-GR" smtClean="0"/>
              <a:t>08/10/2025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9C736-785B-ECE6-DB58-27ACC58B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D88D3-F101-56D5-B278-5608242C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684-CAFC-49C7-8FF2-A89F2653C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95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49147E-D963-8595-ABD9-9091D05C6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F9E4A-4A14-5E43-5117-7431B7DBF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42A82-965A-55F3-A574-12AFD36D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2F8D-142D-4963-8853-C0E6226C2133}" type="datetimeFigureOut">
              <a:rPr lang="el-GR" smtClean="0"/>
              <a:t>08/10/2025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6E8CF-6842-54C1-5DBF-75EE7C96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410E5-0769-CEF6-5176-B9575627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684-CAFC-49C7-8FF2-A89F2653C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37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7AAB-A014-1FF5-621F-CEBC071D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4E1BD-EB83-6217-D85B-92FB2F04A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1BEF-ACEA-4DC1-5768-6DF07E60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2F8D-142D-4963-8853-C0E6226C2133}" type="datetimeFigureOut">
              <a:rPr lang="el-GR" smtClean="0"/>
              <a:t>08/10/2025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F74EA-AD1E-30DD-6859-C53DE307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E92EC-59B7-D72D-E012-D0E68BBF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684-CAFC-49C7-8FF2-A89F2653C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59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CAF8-FDFA-53FA-4C3A-E36683A7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4F09A-B6B5-0D54-DB64-EC7D92912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72A5C-E0D5-A278-6468-C708EC3A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2F8D-142D-4963-8853-C0E6226C2133}" type="datetimeFigureOut">
              <a:rPr lang="el-GR" smtClean="0"/>
              <a:t>08/10/2025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3010C-431C-A60A-7E7A-31C7CCF7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774F1-5E39-0E96-6BEB-7B589A50C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684-CAFC-49C7-8FF2-A89F2653C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06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75C8-B861-66A5-8919-DE9D4F6F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B9ABF-052C-F352-812D-B118B1778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AF428-063C-E661-1837-3EABA3279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D9DAD-83E1-566B-51CA-6BB6F2DB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2F8D-142D-4963-8853-C0E6226C2133}" type="datetimeFigureOut">
              <a:rPr lang="el-GR" smtClean="0"/>
              <a:t>08/10/2025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55A2D-6AFD-DECC-6F16-63FB47DEF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BDF05-C04C-4AD6-8808-54D5DADB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684-CAFC-49C7-8FF2-A89F2653C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218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FAB3C-F7A3-433D-3453-10C63BEE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BB3A1-37FA-0D26-F7DF-26847ACAC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003ED-3A23-2849-7E05-5F43FDCA8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93372-57C2-DA45-9B89-A0E5150D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56F9A-E448-6E79-BDA7-FBD0C0167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C3038F-5711-1D18-E3DD-7877BD33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2F8D-142D-4963-8853-C0E6226C2133}" type="datetimeFigureOut">
              <a:rPr lang="el-GR" smtClean="0"/>
              <a:t>08/10/2025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FA8FFB-D924-1FD7-87EC-49D934CF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7F162D-6224-8948-D032-E3EACA73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684-CAFC-49C7-8FF2-A89F2653C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11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D430-386B-C69A-E30B-3189CCA0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50BF8-3288-DDCD-ECC3-888B2C76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2F8D-142D-4963-8853-C0E6226C2133}" type="datetimeFigureOut">
              <a:rPr lang="el-GR" smtClean="0"/>
              <a:t>08/10/2025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813B3-951C-B28D-3254-70B77C6B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68B76-9DEA-58EE-1B4F-F3561773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684-CAFC-49C7-8FF2-A89F2653C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07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E2D02-68D0-A480-32B1-D969E7E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2F8D-142D-4963-8853-C0E6226C2133}" type="datetimeFigureOut">
              <a:rPr lang="el-GR" smtClean="0"/>
              <a:t>08/10/2025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7D05E-4700-87DB-AB76-D849E1A6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C9BD6-9048-8C9D-744B-19AAFDA3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684-CAFC-49C7-8FF2-A89F2653C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853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0FFA-24E1-2047-47CF-7F014F00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ECC82-42FD-534F-D94A-1A744CD60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1E1EF-44F5-16F9-EC5D-B399FC2B0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DC03C-06C2-D3F6-7CD5-6FB0CE1B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2F8D-142D-4963-8853-C0E6226C2133}" type="datetimeFigureOut">
              <a:rPr lang="el-GR" smtClean="0"/>
              <a:t>08/10/2025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0EF5F-2C43-DDC7-BBF6-B15E9EA7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898A0-2495-1952-3350-83C91C19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684-CAFC-49C7-8FF2-A89F2653C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98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2FA5-7AE0-0FC0-C14D-1C7F3802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ADA996-0367-B40C-4FE3-258A840A8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FD027-F2F6-758C-00C5-C574C970D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E6CE0-BC9A-FF20-481F-AA3EB18A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2F8D-142D-4963-8853-C0E6226C2133}" type="datetimeFigureOut">
              <a:rPr lang="el-GR" smtClean="0"/>
              <a:t>08/10/2025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5CF2E-9B17-D06E-64A9-FD1D5F6E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645DC-6C8B-556D-5227-F9B68E9B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684-CAFC-49C7-8FF2-A89F2653C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85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739FD0-A901-1C9F-1FD8-8FE90FDF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CB4FD-DFEF-30C0-F8F1-DC5246DA6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38A18-18E8-85D6-8F6E-7CDA3750C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052F8D-142D-4963-8853-C0E6226C2133}" type="datetimeFigureOut">
              <a:rPr lang="el-GR" smtClean="0"/>
              <a:t>08/10/2025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0848D-956D-CA48-F96B-5CFAB96CE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364E5-15A7-108C-C05D-88BE71798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C1684-CAFC-49C7-8FF2-A89F2653C0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46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85C3-0D39-7270-0446-FDBE86130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Μηχανική Μάθηση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7FCFF-EF24-4876-8498-918F34415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Ύλη Μαθήματος</a:t>
            </a:r>
          </a:p>
        </p:txBody>
      </p:sp>
    </p:spTree>
    <p:extLst>
      <p:ext uri="{BB962C8B-B14F-4D97-AF65-F5344CB8AC3E}">
        <p14:creationId xmlns:p14="http://schemas.microsoft.com/office/powerpoint/2010/main" val="351481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61BEAA-7681-FA3A-C160-E07968B77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07093"/>
            <a:ext cx="10905066" cy="44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6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0DD174-7ED8-2BFF-4732-E9AEB53CD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089" y="643467"/>
            <a:ext cx="765782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9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225C-D03D-ED86-3891-B174C051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DD400-95E1-CCF7-1400-4189F2732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C85E2-6999-3D92-73C7-042799DB0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51" y="1580892"/>
            <a:ext cx="6801799" cy="3696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070ED-E0A4-4037-D3FF-634B11DFB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948" y="785061"/>
            <a:ext cx="4667901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2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9335-E24F-B94B-C80C-CAA134839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03EBF-5571-149E-B1F6-F4C952770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AutoShape 2" descr="K-Nearest Neighbor(KNN) Algorithm - GeeksforGeeks">
            <a:extLst>
              <a:ext uri="{FF2B5EF4-FFF2-40B4-BE49-F238E27FC236}">
                <a16:creationId xmlns:a16="http://schemas.microsoft.com/office/drawing/2014/main" id="{7CB90E39-5550-9C36-3109-233ABF4E7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48" name="Picture 4" descr="K-Nearest Neighbors (KNN) Algorithm – That Girl Coder">
            <a:extLst>
              <a:ext uri="{FF2B5EF4-FFF2-40B4-BE49-F238E27FC236}">
                <a16:creationId xmlns:a16="http://schemas.microsoft.com/office/drawing/2014/main" id="{6E828EC9-9F05-C2F5-FD42-2747A9BC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90525"/>
            <a:ext cx="80010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24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87B3-07C6-CC5F-D2A4-51558E6C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D4241-FDC4-BD8E-0F8B-5E20595D4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F4BAF-0219-7B28-13EC-A0C2357EA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27" y="1844824"/>
            <a:ext cx="9807002" cy="41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98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AE7F9E-0455-BC53-62D7-96913CBF5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20503"/>
            <a:ext cx="10905066" cy="32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6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C9C2F6-1BB0-40CF-F06C-71EB4F3150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0588" y="643466"/>
            <a:ext cx="799082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851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06357A-2B50-287E-E9F4-50363B67B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66309"/>
            <a:ext cx="10905066" cy="51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0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5C018F-9DE8-2C4A-EED1-70B5E27FC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11674"/>
            <a:ext cx="10905066" cy="46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69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227055-8B9D-FB4E-FCAA-636103ACB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20753"/>
            <a:ext cx="10905066" cy="52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2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B7EC0F-5A06-445B-0763-F699FFDBB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17" y="321734"/>
            <a:ext cx="5074534" cy="2905170"/>
          </a:xfrm>
          <a:prstGeom prst="rect">
            <a:avLst/>
          </a:prstGeom>
        </p:spPr>
      </p:pic>
      <p:pic>
        <p:nvPicPr>
          <p:cNvPr id="1026" name="Picture 2" descr="Iris Dataset &quot;Analysis using Machine learning techniques">
            <a:extLst>
              <a:ext uri="{FF2B5EF4-FFF2-40B4-BE49-F238E27FC236}">
                <a16:creationId xmlns:a16="http://schemas.microsoft.com/office/drawing/2014/main" id="{B3254C92-872C-27DE-D0E7-A20D199FA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3797138"/>
            <a:ext cx="5426764" cy="242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Exploratory Data Analysis On Iris Dataset - Learnbay Blog">
            <a:extLst>
              <a:ext uri="{FF2B5EF4-FFF2-40B4-BE49-F238E27FC236}">
                <a16:creationId xmlns:a16="http://schemas.microsoft.com/office/drawing/2014/main" id="{9019026D-A1C7-9280-6A40-06DEA429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1286540"/>
            <a:ext cx="5426764" cy="41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48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L Basics ~ Part 3: Comparing K-Means to DBSCAN clustering of Tesla  GigaFactory effect on Texas Housing Market Analysis w/ Python 'from  Scratch!' | by Jordan Harris | Medium">
            <a:extLst>
              <a:ext uri="{FF2B5EF4-FFF2-40B4-BE49-F238E27FC236}">
                <a16:creationId xmlns:a16="http://schemas.microsoft.com/office/drawing/2014/main" id="{4AB2420D-7EFD-94E3-0B1A-6CD4AD01DB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397931"/>
            <a:ext cx="10905066" cy="40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821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1826-4FFE-98E0-BB9D-78EB2151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DD527-7DBF-F817-F290-6ED27E833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K-means Clustering: Applications and Real-world Use Cases">
            <a:extLst>
              <a:ext uri="{FF2B5EF4-FFF2-40B4-BE49-F238E27FC236}">
                <a16:creationId xmlns:a16="http://schemas.microsoft.com/office/drawing/2014/main" id="{28504B8E-4FF6-5562-1DC9-FB0286AA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1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7">
            <a:extLst>
              <a:ext uri="{FF2B5EF4-FFF2-40B4-BE49-F238E27FC236}">
                <a16:creationId xmlns:a16="http://schemas.microsoft.com/office/drawing/2014/main" id="{F12BC540-3D7E-380A-4629-734190B79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841" y="643466"/>
            <a:ext cx="730631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13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F342-8E60-BBB3-47B4-597749FA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4146B-C654-9279-1A67-86028D369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4FAB5-FDD2-9ADF-9660-5113DF5C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89" y="365124"/>
            <a:ext cx="11048842" cy="2199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FC5186-8BA3-AC82-7F93-4FC9ACCC6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88" y="3504095"/>
            <a:ext cx="11048841" cy="23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32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ree Performance Evaluation Metrics of Clustering When Ground Truth Labels  Are Not Available | by Yufeng | TDS Archive | Medium">
            <a:extLst>
              <a:ext uri="{FF2B5EF4-FFF2-40B4-BE49-F238E27FC236}">
                <a16:creationId xmlns:a16="http://schemas.microsoft.com/office/drawing/2014/main" id="{0CA31EED-7133-D8AE-14DD-7B05AF9CC1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11673"/>
            <a:ext cx="10905066" cy="463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2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4A7C-1AA3-C4F3-17CD-2B27174C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Types</a:t>
            </a:r>
            <a:endParaRPr lang="el-GR" dirty="0"/>
          </a:p>
        </p:txBody>
      </p:sp>
      <p:pic>
        <p:nvPicPr>
          <p:cNvPr id="2050" name="Picture 2" descr="Color image representation and RGB matrix | Download Scientific Diagram">
            <a:extLst>
              <a:ext uri="{FF2B5EF4-FFF2-40B4-BE49-F238E27FC236}">
                <a16:creationId xmlns:a16="http://schemas.microsoft.com/office/drawing/2014/main" id="{B92DE497-26EB-6149-5F55-E179B2187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1085110" cy="409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96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4813E6-0D03-D3D0-E144-5CB27CEDD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79764"/>
            <a:ext cx="3292524" cy="2892326"/>
          </a:xfrm>
          <a:prstGeom prst="rect">
            <a:avLst/>
          </a:prstGeom>
        </p:spPr>
      </p:pic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FF4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Word2Vec Tutorial - The Skip-Gram Model · Chris McCormick">
            <a:extLst>
              <a:ext uri="{FF2B5EF4-FFF2-40B4-BE49-F238E27FC236}">
                <a16:creationId xmlns:a16="http://schemas.microsoft.com/office/drawing/2014/main" id="{BDC167BA-5A25-5763-337C-25DA0FEF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6676" y="1493246"/>
            <a:ext cx="6184580" cy="38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4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ph Embedding（SDNE，Graph2vec，GraphGAN）_graph2vec实例-CSDN博客">
            <a:extLst>
              <a:ext uri="{FF2B5EF4-FFF2-40B4-BE49-F238E27FC236}">
                <a16:creationId xmlns:a16="http://schemas.microsoft.com/office/drawing/2014/main" id="{7DD80334-D4AF-7700-65C6-C455E04BD6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329774"/>
            <a:ext cx="10905066" cy="41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3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49627-6AF1-1C93-D77E-04C18D66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br>
              <a:rPr lang="el-GR" sz="3600"/>
            </a:br>
            <a:r>
              <a:rPr lang="el-GR" sz="3600"/>
              <a:t>Η έννοια της απόστασης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3C173-0BC2-72EE-4901-1401CC442C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6923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46001-5164-4695-D684-2547B20C3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endParaRPr lang="el-GR" sz="1800"/>
          </a:p>
        </p:txBody>
      </p:sp>
    </p:spTree>
    <p:extLst>
      <p:ext uri="{BB962C8B-B14F-4D97-AF65-F5344CB8AC3E}">
        <p14:creationId xmlns:p14="http://schemas.microsoft.com/office/powerpoint/2010/main" val="13241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E788581-B9C1-2A90-D56E-4D15CC237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43628"/>
            <a:ext cx="10905066" cy="53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4D781-5352-CE90-FEB5-55E2B8A7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l-GR"/>
              <a:t>Κανονικοποίηση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0014F-460C-E492-43E5-E988BD5BE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endParaRPr lang="el-GR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998EA-4DE5-96A0-7CC5-B71D2E828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702232"/>
            <a:ext cx="4747547" cy="54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0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5A15E4-D3E4-96BF-09F8-76253609B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75360"/>
            <a:ext cx="10905066" cy="49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52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</Words>
  <Application>Microsoft Office PowerPoint</Application>
  <PresentationFormat>Widescreen</PresentationFormat>
  <Paragraphs>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Μηχανική Μάθηση</vt:lpstr>
      <vt:lpstr>PowerPoint Presentation</vt:lpstr>
      <vt:lpstr>Dataset Types</vt:lpstr>
      <vt:lpstr>PowerPoint Presentation</vt:lpstr>
      <vt:lpstr>PowerPoint Presentation</vt:lpstr>
      <vt:lpstr> Η έννοια της απόστασης</vt:lpstr>
      <vt:lpstr>PowerPoint Presentation</vt:lpstr>
      <vt:lpstr>Κανονικοποίηση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e-mashine</dc:creator>
  <cp:lastModifiedBy>e-mashine</cp:lastModifiedBy>
  <cp:revision>3</cp:revision>
  <dcterms:created xsi:type="dcterms:W3CDTF">2025-10-08T07:36:52Z</dcterms:created>
  <dcterms:modified xsi:type="dcterms:W3CDTF">2025-10-08T08:15:25Z</dcterms:modified>
</cp:coreProperties>
</file>