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73" r:id="rId15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70064" y="1612050"/>
            <a:ext cx="13947871" cy="681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2020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2020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0202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2020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2020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86980" y="311150"/>
            <a:ext cx="6114039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2020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5784" y="2078057"/>
            <a:ext cx="16116430" cy="6743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20202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34255" y="1104900"/>
            <a:ext cx="5862866" cy="683097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80544" y="1672676"/>
            <a:ext cx="5854916" cy="465067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742587" y="3451182"/>
            <a:ext cx="2972413" cy="1612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 algn="ctr">
              <a:lnSpc>
                <a:spcPts val="6570"/>
              </a:lnSpc>
              <a:spcBef>
                <a:spcPts val="100"/>
              </a:spcBef>
            </a:pPr>
            <a:r>
              <a:rPr lang="el-GR" sz="3600" b="1" dirty="0">
                <a:solidFill>
                  <a:srgbClr val="464646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ΤΕΧΝΟΛΟΓΙΑ</a:t>
            </a:r>
          </a:p>
          <a:p>
            <a:pPr marL="27940" algn="ctr">
              <a:lnSpc>
                <a:spcPts val="6570"/>
              </a:lnSpc>
              <a:spcBef>
                <a:spcPts val="100"/>
              </a:spcBef>
            </a:pPr>
            <a:r>
              <a:rPr lang="el-GR" sz="3600" b="1" dirty="0">
                <a:solidFill>
                  <a:srgbClr val="00B0F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ΛΟΓΙΣΜΙΚΟΥ</a:t>
            </a:r>
            <a:endParaRPr sz="3600" b="1" dirty="0">
              <a:solidFill>
                <a:srgbClr val="00B0F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A98AE6-4ED2-C2BB-C807-EB269B8500DF}"/>
              </a:ext>
            </a:extLst>
          </p:cNvPr>
          <p:cNvSpPr/>
          <p:nvPr/>
        </p:nvSpPr>
        <p:spPr>
          <a:xfrm>
            <a:off x="8534400" y="3854927"/>
            <a:ext cx="9144000" cy="1116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ject 8"/>
          <p:cNvSpPr txBox="1"/>
          <p:nvPr/>
        </p:nvSpPr>
        <p:spPr>
          <a:xfrm>
            <a:off x="8458200" y="3685614"/>
            <a:ext cx="9767254" cy="1305486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226695">
              <a:lnSpc>
                <a:spcPct val="100000"/>
              </a:lnSpc>
              <a:spcBef>
                <a:spcPts val="940"/>
              </a:spcBef>
            </a:pPr>
            <a:r>
              <a:rPr lang="en-US" sz="7700" b="1" spc="-120" dirty="0">
                <a:solidFill>
                  <a:srgbClr val="292525"/>
                </a:solidFill>
                <a:latin typeface="Tahoma"/>
                <a:cs typeface="Tahoma"/>
              </a:rPr>
              <a:t>Docker </a:t>
            </a:r>
            <a:r>
              <a:rPr sz="7700" b="1" spc="-120" dirty="0">
                <a:solidFill>
                  <a:srgbClr val="292525"/>
                </a:solidFill>
                <a:latin typeface="Tahoma"/>
                <a:cs typeface="Tahoma"/>
              </a:rPr>
              <a:t>Containers</a:t>
            </a:r>
            <a:endParaRPr sz="77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"/>
            <a:ext cx="18287999" cy="1028699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254211" y="3825216"/>
            <a:ext cx="11028045" cy="5067300"/>
            <a:chOff x="3254211" y="3825216"/>
            <a:chExt cx="11028045" cy="50673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54211" y="3825216"/>
              <a:ext cx="5076825" cy="50672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54211" y="7525958"/>
              <a:ext cx="5791200" cy="13620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29060" y="3825216"/>
              <a:ext cx="5953124" cy="390524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2085907" y="1545809"/>
            <a:ext cx="13644880" cy="10592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3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Δεν μπορούμε να τρέξουμε ένα</a:t>
            </a:r>
            <a:r>
              <a:rPr sz="3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Linux</a:t>
            </a:r>
            <a:r>
              <a:rPr sz="3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3400" spc="114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r>
              <a:rPr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σε</a:t>
            </a:r>
            <a:r>
              <a:rPr sz="3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3400" spc="95" dirty="0">
                <a:solidFill>
                  <a:srgbClr val="202020"/>
                </a:solidFill>
                <a:latin typeface="Microsoft Sans Serif"/>
                <a:cs typeface="Microsoft Sans Serif"/>
              </a:rPr>
              <a:t>Windows</a:t>
            </a:r>
            <a:r>
              <a:rPr sz="3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,</a:t>
            </a:r>
            <a:r>
              <a:rPr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γι’ αυτό υπάρχει το </a:t>
            </a:r>
            <a:r>
              <a:rPr lang="en-US"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Desktop </a:t>
            </a:r>
            <a:r>
              <a:rPr lang="el-GR" sz="3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για </a:t>
            </a:r>
            <a:r>
              <a:rPr lang="en-US" sz="3400" b="1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Windows </a:t>
            </a:r>
            <a:r>
              <a:rPr lang="el-GR" sz="3400" b="1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και </a:t>
            </a:r>
            <a:r>
              <a:rPr lang="en-US" sz="3400" b="1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Mac</a:t>
            </a:r>
            <a:endParaRPr sz="3400" b="1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956" y="5451276"/>
            <a:ext cx="1028065" cy="1343025"/>
          </a:xfrm>
          <a:custGeom>
            <a:avLst/>
            <a:gdLst/>
            <a:ahLst/>
            <a:cxnLst/>
            <a:rect l="l" t="t" r="r" b="b"/>
            <a:pathLst>
              <a:path w="1028064" h="1343025">
                <a:moveTo>
                  <a:pt x="0" y="831396"/>
                </a:moveTo>
                <a:lnTo>
                  <a:pt x="321242" y="831396"/>
                </a:lnTo>
                <a:lnTo>
                  <a:pt x="321242" y="0"/>
                </a:lnTo>
                <a:lnTo>
                  <a:pt x="706732" y="0"/>
                </a:lnTo>
                <a:lnTo>
                  <a:pt x="706732" y="831396"/>
                </a:lnTo>
                <a:lnTo>
                  <a:pt x="1027975" y="831396"/>
                </a:lnTo>
                <a:lnTo>
                  <a:pt x="513987" y="1343024"/>
                </a:lnTo>
                <a:lnTo>
                  <a:pt x="0" y="8313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28545" y="4571955"/>
            <a:ext cx="3094355" cy="677545"/>
          </a:xfrm>
          <a:custGeom>
            <a:avLst/>
            <a:gdLst/>
            <a:ahLst/>
            <a:cxnLst/>
            <a:rect l="l" t="t" r="r" b="b"/>
            <a:pathLst>
              <a:path w="3094354" h="677545">
                <a:moveTo>
                  <a:pt x="2925028" y="676969"/>
                </a:moveTo>
                <a:lnTo>
                  <a:pt x="169152" y="676969"/>
                </a:lnTo>
                <a:lnTo>
                  <a:pt x="124185" y="670924"/>
                </a:lnTo>
                <a:lnTo>
                  <a:pt x="83778" y="653862"/>
                </a:lnTo>
                <a:lnTo>
                  <a:pt x="49543" y="627399"/>
                </a:lnTo>
                <a:lnTo>
                  <a:pt x="23094" y="593147"/>
                </a:lnTo>
                <a:lnTo>
                  <a:pt x="6042" y="552718"/>
                </a:lnTo>
                <a:lnTo>
                  <a:pt x="0" y="507727"/>
                </a:lnTo>
                <a:lnTo>
                  <a:pt x="0" y="169242"/>
                </a:lnTo>
                <a:lnTo>
                  <a:pt x="6042" y="124251"/>
                </a:lnTo>
                <a:lnTo>
                  <a:pt x="23094" y="83822"/>
                </a:lnTo>
                <a:lnTo>
                  <a:pt x="49543" y="49569"/>
                </a:lnTo>
                <a:lnTo>
                  <a:pt x="83778" y="23106"/>
                </a:lnTo>
                <a:lnTo>
                  <a:pt x="124185" y="6045"/>
                </a:lnTo>
                <a:lnTo>
                  <a:pt x="169152" y="0"/>
                </a:lnTo>
                <a:lnTo>
                  <a:pt x="2925028" y="0"/>
                </a:lnTo>
                <a:lnTo>
                  <a:pt x="2989760" y="12882"/>
                </a:lnTo>
                <a:lnTo>
                  <a:pt x="3044637" y="49569"/>
                </a:lnTo>
                <a:lnTo>
                  <a:pt x="3081304" y="104476"/>
                </a:lnTo>
                <a:lnTo>
                  <a:pt x="3094180" y="169242"/>
                </a:lnTo>
                <a:lnTo>
                  <a:pt x="3094180" y="507727"/>
                </a:lnTo>
                <a:lnTo>
                  <a:pt x="3081304" y="572493"/>
                </a:lnTo>
                <a:lnTo>
                  <a:pt x="3044637" y="627399"/>
                </a:lnTo>
                <a:lnTo>
                  <a:pt x="2989760" y="664086"/>
                </a:lnTo>
                <a:lnTo>
                  <a:pt x="2925028" y="676969"/>
                </a:lnTo>
                <a:close/>
              </a:path>
            </a:pathLst>
          </a:custGeom>
          <a:solidFill>
            <a:srgbClr val="D560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69160" y="4662658"/>
            <a:ext cx="2815590" cy="4851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000" spc="50" dirty="0">
                <a:solidFill>
                  <a:srgbClr val="FFFFFF"/>
                </a:solidFill>
                <a:latin typeface="Microsoft Sans Serif"/>
                <a:cs typeface="Microsoft Sans Serif"/>
              </a:rPr>
              <a:t>Mac</a:t>
            </a:r>
            <a:r>
              <a:rPr sz="3000" spc="-6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0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+</a:t>
            </a:r>
            <a:r>
              <a:rPr sz="3000" spc="-5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Microsoft Sans Serif"/>
                <a:cs typeface="Microsoft Sans Serif"/>
              </a:rPr>
              <a:t>Windows</a:t>
            </a:r>
            <a:endParaRPr sz="3000">
              <a:latin typeface="Microsoft Sans Serif"/>
              <a:cs typeface="Microsoft Sans Serif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99718" y="1327563"/>
            <a:ext cx="2378075" cy="2788285"/>
            <a:chOff x="1799718" y="1327563"/>
            <a:chExt cx="2378075" cy="2788285"/>
          </a:xfrm>
        </p:grpSpPr>
        <p:sp>
          <p:nvSpPr>
            <p:cNvPr id="6" name="object 6"/>
            <p:cNvSpPr/>
            <p:nvPr/>
          </p:nvSpPr>
          <p:spPr>
            <a:xfrm>
              <a:off x="1967318" y="4046968"/>
              <a:ext cx="2042795" cy="69215"/>
            </a:xfrm>
            <a:custGeom>
              <a:avLst/>
              <a:gdLst/>
              <a:ahLst/>
              <a:cxnLst/>
              <a:rect l="l" t="t" r="r" b="b"/>
              <a:pathLst>
                <a:path w="2042795" h="69214">
                  <a:moveTo>
                    <a:pt x="74460" y="0"/>
                  </a:moveTo>
                  <a:lnTo>
                    <a:pt x="0" y="0"/>
                  </a:lnTo>
                  <a:lnTo>
                    <a:pt x="0" y="68745"/>
                  </a:lnTo>
                  <a:lnTo>
                    <a:pt x="74460" y="68745"/>
                  </a:lnTo>
                  <a:lnTo>
                    <a:pt x="74460" y="0"/>
                  </a:lnTo>
                  <a:close/>
                </a:path>
                <a:path w="2042795" h="69214">
                  <a:moveTo>
                    <a:pt x="2042744" y="0"/>
                  </a:moveTo>
                  <a:lnTo>
                    <a:pt x="1968284" y="0"/>
                  </a:lnTo>
                  <a:lnTo>
                    <a:pt x="1968284" y="68745"/>
                  </a:lnTo>
                  <a:lnTo>
                    <a:pt x="2042744" y="68745"/>
                  </a:lnTo>
                  <a:lnTo>
                    <a:pt x="2042744" y="0"/>
                  </a:lnTo>
                  <a:close/>
                </a:path>
              </a:pathLst>
            </a:custGeom>
            <a:solidFill>
              <a:srgbClr val="794A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76437" y="1499240"/>
              <a:ext cx="829944" cy="857250"/>
            </a:xfrm>
            <a:custGeom>
              <a:avLst/>
              <a:gdLst/>
              <a:ahLst/>
              <a:cxnLst/>
              <a:rect l="l" t="t" r="r" b="b"/>
              <a:pathLst>
                <a:path w="829945" h="857250">
                  <a:moveTo>
                    <a:pt x="624448" y="857006"/>
                  </a:moveTo>
                  <a:lnTo>
                    <a:pt x="205312" y="857006"/>
                  </a:lnTo>
                  <a:lnTo>
                    <a:pt x="158230" y="851574"/>
                  </a:lnTo>
                  <a:lnTo>
                    <a:pt x="115013" y="836102"/>
                  </a:lnTo>
                  <a:lnTo>
                    <a:pt x="76892" y="811825"/>
                  </a:lnTo>
                  <a:lnTo>
                    <a:pt x="45098" y="779979"/>
                  </a:lnTo>
                  <a:lnTo>
                    <a:pt x="20864" y="741799"/>
                  </a:lnTo>
                  <a:lnTo>
                    <a:pt x="5421" y="698521"/>
                  </a:lnTo>
                  <a:lnTo>
                    <a:pt x="0" y="651381"/>
                  </a:lnTo>
                  <a:lnTo>
                    <a:pt x="0" y="205657"/>
                  </a:lnTo>
                  <a:lnTo>
                    <a:pt x="5421" y="158505"/>
                  </a:lnTo>
                  <a:lnTo>
                    <a:pt x="20864" y="115219"/>
                  </a:lnTo>
                  <a:lnTo>
                    <a:pt x="45098" y="77033"/>
                  </a:lnTo>
                  <a:lnTo>
                    <a:pt x="76892" y="45183"/>
                  </a:lnTo>
                  <a:lnTo>
                    <a:pt x="115013" y="20905"/>
                  </a:lnTo>
                  <a:lnTo>
                    <a:pt x="158230" y="5432"/>
                  </a:lnTo>
                  <a:lnTo>
                    <a:pt x="205312" y="0"/>
                  </a:lnTo>
                  <a:lnTo>
                    <a:pt x="624448" y="0"/>
                  </a:lnTo>
                  <a:lnTo>
                    <a:pt x="671519" y="5432"/>
                  </a:lnTo>
                  <a:lnTo>
                    <a:pt x="714727" y="20905"/>
                  </a:lnTo>
                  <a:lnTo>
                    <a:pt x="752842" y="45183"/>
                  </a:lnTo>
                  <a:lnTo>
                    <a:pt x="784632" y="77033"/>
                  </a:lnTo>
                  <a:lnTo>
                    <a:pt x="808864" y="115219"/>
                  </a:lnTo>
                  <a:lnTo>
                    <a:pt x="824307" y="158505"/>
                  </a:lnTo>
                  <a:lnTo>
                    <a:pt x="829728" y="205657"/>
                  </a:lnTo>
                  <a:lnTo>
                    <a:pt x="829728" y="651381"/>
                  </a:lnTo>
                  <a:lnTo>
                    <a:pt x="824307" y="698521"/>
                  </a:lnTo>
                  <a:lnTo>
                    <a:pt x="808864" y="741799"/>
                  </a:lnTo>
                  <a:lnTo>
                    <a:pt x="784632" y="779979"/>
                  </a:lnTo>
                  <a:lnTo>
                    <a:pt x="752842" y="811825"/>
                  </a:lnTo>
                  <a:lnTo>
                    <a:pt x="714727" y="836102"/>
                  </a:lnTo>
                  <a:lnTo>
                    <a:pt x="671519" y="851574"/>
                  </a:lnTo>
                  <a:lnTo>
                    <a:pt x="624448" y="857006"/>
                  </a:lnTo>
                  <a:close/>
                </a:path>
              </a:pathLst>
            </a:custGeom>
            <a:solidFill>
              <a:srgbClr val="241B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22898" y="2004658"/>
              <a:ext cx="153147" cy="24713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1352" y="2004658"/>
              <a:ext cx="153106" cy="2471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48052" y="2759175"/>
              <a:ext cx="1681480" cy="1207135"/>
            </a:xfrm>
            <a:custGeom>
              <a:avLst/>
              <a:gdLst/>
              <a:ahLst/>
              <a:cxnLst/>
              <a:rect l="l" t="t" r="r" b="b"/>
              <a:pathLst>
                <a:path w="1681479" h="1207135">
                  <a:moveTo>
                    <a:pt x="1681302" y="1207008"/>
                  </a:moveTo>
                  <a:lnTo>
                    <a:pt x="1352346" y="0"/>
                  </a:lnTo>
                  <a:lnTo>
                    <a:pt x="863447" y="0"/>
                  </a:lnTo>
                  <a:lnTo>
                    <a:pt x="817854" y="0"/>
                  </a:lnTo>
                  <a:lnTo>
                    <a:pt x="328955" y="0"/>
                  </a:lnTo>
                  <a:lnTo>
                    <a:pt x="0" y="1207008"/>
                  </a:lnTo>
                  <a:lnTo>
                    <a:pt x="817854" y="1207008"/>
                  </a:lnTo>
                  <a:lnTo>
                    <a:pt x="863447" y="1207008"/>
                  </a:lnTo>
                  <a:lnTo>
                    <a:pt x="1681302" y="1207008"/>
                  </a:lnTo>
                  <a:close/>
                </a:path>
              </a:pathLst>
            </a:custGeom>
            <a:solidFill>
              <a:srgbClr val="3159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04260" y="2770339"/>
              <a:ext cx="969010" cy="1345565"/>
            </a:xfrm>
            <a:custGeom>
              <a:avLst/>
              <a:gdLst/>
              <a:ahLst/>
              <a:cxnLst/>
              <a:rect l="l" t="t" r="r" b="b"/>
              <a:pathLst>
                <a:path w="969010" h="1345564">
                  <a:moveTo>
                    <a:pt x="968869" y="1345369"/>
                  </a:moveTo>
                  <a:lnTo>
                    <a:pt x="0" y="1345369"/>
                  </a:lnTo>
                  <a:lnTo>
                    <a:pt x="0" y="325608"/>
                  </a:lnTo>
                  <a:lnTo>
                    <a:pt x="3327" y="272797"/>
                  </a:lnTo>
                  <a:lnTo>
                    <a:pt x="12963" y="222697"/>
                  </a:lnTo>
                  <a:lnTo>
                    <a:pt x="28382" y="175980"/>
                  </a:lnTo>
                  <a:lnTo>
                    <a:pt x="49062" y="133316"/>
                  </a:lnTo>
                  <a:lnTo>
                    <a:pt x="74481" y="95375"/>
                  </a:lnTo>
                  <a:lnTo>
                    <a:pt x="104114" y="62828"/>
                  </a:lnTo>
                  <a:lnTo>
                    <a:pt x="137438" y="36347"/>
                  </a:lnTo>
                  <a:lnTo>
                    <a:pt x="173932" y="16601"/>
                  </a:lnTo>
                  <a:lnTo>
                    <a:pt x="213070" y="4262"/>
                  </a:lnTo>
                  <a:lnTo>
                    <a:pt x="254331" y="0"/>
                  </a:lnTo>
                  <a:lnTo>
                    <a:pt x="714636" y="0"/>
                  </a:lnTo>
                  <a:lnTo>
                    <a:pt x="755870" y="4262"/>
                  </a:lnTo>
                  <a:lnTo>
                    <a:pt x="794987" y="16601"/>
                  </a:lnTo>
                  <a:lnTo>
                    <a:pt x="831464" y="36347"/>
                  </a:lnTo>
                  <a:lnTo>
                    <a:pt x="864776" y="62828"/>
                  </a:lnTo>
                  <a:lnTo>
                    <a:pt x="894400" y="95375"/>
                  </a:lnTo>
                  <a:lnTo>
                    <a:pt x="919812" y="133316"/>
                  </a:lnTo>
                  <a:lnTo>
                    <a:pt x="940489" y="175980"/>
                  </a:lnTo>
                  <a:lnTo>
                    <a:pt x="955906" y="222697"/>
                  </a:lnTo>
                  <a:lnTo>
                    <a:pt x="965541" y="272797"/>
                  </a:lnTo>
                  <a:lnTo>
                    <a:pt x="968869" y="325608"/>
                  </a:lnTo>
                  <a:lnTo>
                    <a:pt x="968869" y="1345369"/>
                  </a:lnTo>
                  <a:close/>
                </a:path>
              </a:pathLst>
            </a:custGeom>
            <a:solidFill>
              <a:srgbClr val="2B67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647788" y="2590595"/>
              <a:ext cx="681990" cy="611505"/>
            </a:xfrm>
            <a:custGeom>
              <a:avLst/>
              <a:gdLst/>
              <a:ahLst/>
              <a:cxnLst/>
              <a:rect l="l" t="t" r="r" b="b"/>
              <a:pathLst>
                <a:path w="681989" h="611505">
                  <a:moveTo>
                    <a:pt x="427547" y="611255"/>
                  </a:moveTo>
                  <a:lnTo>
                    <a:pt x="254298" y="611255"/>
                  </a:lnTo>
                  <a:lnTo>
                    <a:pt x="208584" y="607149"/>
                  </a:lnTo>
                  <a:lnTo>
                    <a:pt x="165559" y="595311"/>
                  </a:lnTo>
                  <a:lnTo>
                    <a:pt x="125942" y="576463"/>
                  </a:lnTo>
                  <a:lnTo>
                    <a:pt x="90451" y="551324"/>
                  </a:lnTo>
                  <a:lnTo>
                    <a:pt x="59803" y="520614"/>
                  </a:lnTo>
                  <a:lnTo>
                    <a:pt x="34716" y="485055"/>
                  </a:lnTo>
                  <a:lnTo>
                    <a:pt x="15907" y="445365"/>
                  </a:lnTo>
                  <a:lnTo>
                    <a:pt x="4096" y="402267"/>
                  </a:lnTo>
                  <a:lnTo>
                    <a:pt x="0" y="356480"/>
                  </a:lnTo>
                  <a:lnTo>
                    <a:pt x="0" y="254808"/>
                  </a:lnTo>
                  <a:lnTo>
                    <a:pt x="4096" y="209002"/>
                  </a:lnTo>
                  <a:lnTo>
                    <a:pt x="15907" y="165891"/>
                  </a:lnTo>
                  <a:lnTo>
                    <a:pt x="34716" y="126195"/>
                  </a:lnTo>
                  <a:lnTo>
                    <a:pt x="59803" y="90632"/>
                  </a:lnTo>
                  <a:lnTo>
                    <a:pt x="90451" y="59922"/>
                  </a:lnTo>
                  <a:lnTo>
                    <a:pt x="125942" y="34785"/>
                  </a:lnTo>
                  <a:lnTo>
                    <a:pt x="165559" y="15939"/>
                  </a:lnTo>
                  <a:lnTo>
                    <a:pt x="208584" y="4104"/>
                  </a:lnTo>
                  <a:lnTo>
                    <a:pt x="254298" y="0"/>
                  </a:lnTo>
                  <a:lnTo>
                    <a:pt x="427547" y="0"/>
                  </a:lnTo>
                  <a:lnTo>
                    <a:pt x="473250" y="4104"/>
                  </a:lnTo>
                  <a:lnTo>
                    <a:pt x="516261" y="15939"/>
                  </a:lnTo>
                  <a:lnTo>
                    <a:pt x="555863" y="34785"/>
                  </a:lnTo>
                  <a:lnTo>
                    <a:pt x="591340" y="59922"/>
                  </a:lnTo>
                  <a:lnTo>
                    <a:pt x="621975" y="90632"/>
                  </a:lnTo>
                  <a:lnTo>
                    <a:pt x="647050" y="126195"/>
                  </a:lnTo>
                  <a:lnTo>
                    <a:pt x="665848" y="165891"/>
                  </a:lnTo>
                  <a:lnTo>
                    <a:pt x="677653" y="209002"/>
                  </a:lnTo>
                  <a:lnTo>
                    <a:pt x="681747" y="254808"/>
                  </a:lnTo>
                  <a:lnTo>
                    <a:pt x="681747" y="356480"/>
                  </a:lnTo>
                  <a:lnTo>
                    <a:pt x="677653" y="402267"/>
                  </a:lnTo>
                  <a:lnTo>
                    <a:pt x="665848" y="445365"/>
                  </a:lnTo>
                  <a:lnTo>
                    <a:pt x="647050" y="485055"/>
                  </a:lnTo>
                  <a:lnTo>
                    <a:pt x="621975" y="520614"/>
                  </a:lnTo>
                  <a:lnTo>
                    <a:pt x="591340" y="551324"/>
                  </a:lnTo>
                  <a:lnTo>
                    <a:pt x="555863" y="576463"/>
                  </a:lnTo>
                  <a:lnTo>
                    <a:pt x="516261" y="595311"/>
                  </a:lnTo>
                  <a:lnTo>
                    <a:pt x="473250" y="607149"/>
                  </a:lnTo>
                  <a:lnTo>
                    <a:pt x="427547" y="611255"/>
                  </a:lnTo>
                  <a:close/>
                </a:path>
              </a:pathLst>
            </a:custGeom>
            <a:solidFill>
              <a:srgbClr val="203B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792074" y="2410785"/>
              <a:ext cx="393700" cy="697230"/>
            </a:xfrm>
            <a:custGeom>
              <a:avLst/>
              <a:gdLst/>
              <a:ahLst/>
              <a:cxnLst/>
              <a:rect l="l" t="t" r="r" b="b"/>
              <a:pathLst>
                <a:path w="393700" h="697230">
                  <a:moveTo>
                    <a:pt x="196637" y="696698"/>
                  </a:moveTo>
                  <a:lnTo>
                    <a:pt x="128013" y="664518"/>
                  </a:lnTo>
                  <a:lnTo>
                    <a:pt x="97378" y="629013"/>
                  </a:lnTo>
                  <a:lnTo>
                    <a:pt x="69935" y="584758"/>
                  </a:lnTo>
                  <a:lnTo>
                    <a:pt x="46237" y="534898"/>
                  </a:lnTo>
                  <a:lnTo>
                    <a:pt x="26840" y="482581"/>
                  </a:lnTo>
                  <a:lnTo>
                    <a:pt x="12298" y="430950"/>
                  </a:lnTo>
                  <a:lnTo>
                    <a:pt x="3167" y="383152"/>
                  </a:lnTo>
                  <a:lnTo>
                    <a:pt x="0" y="342333"/>
                  </a:lnTo>
                  <a:lnTo>
                    <a:pt x="0" y="197097"/>
                  </a:lnTo>
                  <a:lnTo>
                    <a:pt x="5191" y="151896"/>
                  </a:lnTo>
                  <a:lnTo>
                    <a:pt x="19981" y="110408"/>
                  </a:lnTo>
                  <a:lnTo>
                    <a:pt x="43190" y="73812"/>
                  </a:lnTo>
                  <a:lnTo>
                    <a:pt x="73639" y="43292"/>
                  </a:lnTo>
                  <a:lnTo>
                    <a:pt x="110149" y="20028"/>
                  </a:lnTo>
                  <a:lnTo>
                    <a:pt x="151541" y="5204"/>
                  </a:lnTo>
                  <a:lnTo>
                    <a:pt x="196637" y="0"/>
                  </a:lnTo>
                  <a:lnTo>
                    <a:pt x="241732" y="5204"/>
                  </a:lnTo>
                  <a:lnTo>
                    <a:pt x="283125" y="20028"/>
                  </a:lnTo>
                  <a:lnTo>
                    <a:pt x="319635" y="43292"/>
                  </a:lnTo>
                  <a:lnTo>
                    <a:pt x="350083" y="73812"/>
                  </a:lnTo>
                  <a:lnTo>
                    <a:pt x="373292" y="110408"/>
                  </a:lnTo>
                  <a:lnTo>
                    <a:pt x="388082" y="151896"/>
                  </a:lnTo>
                  <a:lnTo>
                    <a:pt x="393274" y="197097"/>
                  </a:lnTo>
                  <a:lnTo>
                    <a:pt x="393274" y="342333"/>
                  </a:lnTo>
                  <a:lnTo>
                    <a:pt x="390106" y="383152"/>
                  </a:lnTo>
                  <a:lnTo>
                    <a:pt x="380975" y="430950"/>
                  </a:lnTo>
                  <a:lnTo>
                    <a:pt x="366433" y="482581"/>
                  </a:lnTo>
                  <a:lnTo>
                    <a:pt x="347036" y="534898"/>
                  </a:lnTo>
                  <a:lnTo>
                    <a:pt x="323339" y="584758"/>
                  </a:lnTo>
                  <a:lnTo>
                    <a:pt x="295895" y="629013"/>
                  </a:lnTo>
                  <a:lnTo>
                    <a:pt x="265261" y="664518"/>
                  </a:lnTo>
                  <a:lnTo>
                    <a:pt x="231990" y="688129"/>
                  </a:lnTo>
                  <a:lnTo>
                    <a:pt x="196637" y="696698"/>
                  </a:lnTo>
                  <a:close/>
                </a:path>
              </a:pathLst>
            </a:custGeom>
            <a:solidFill>
              <a:srgbClr val="E3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797055" y="2659808"/>
              <a:ext cx="383540" cy="100330"/>
            </a:xfrm>
            <a:custGeom>
              <a:avLst/>
              <a:gdLst/>
              <a:ahLst/>
              <a:cxnLst/>
              <a:rect l="l" t="t" r="r" b="b"/>
              <a:pathLst>
                <a:path w="383539" h="100330">
                  <a:moveTo>
                    <a:pt x="191656" y="99953"/>
                  </a:moveTo>
                  <a:lnTo>
                    <a:pt x="137763" y="96849"/>
                  </a:lnTo>
                  <a:lnTo>
                    <a:pt x="89597" y="86645"/>
                  </a:lnTo>
                  <a:lnTo>
                    <a:pt x="49212" y="67996"/>
                  </a:lnTo>
                  <a:lnTo>
                    <a:pt x="18662" y="39562"/>
                  </a:lnTo>
                  <a:lnTo>
                    <a:pt x="0" y="0"/>
                  </a:lnTo>
                  <a:lnTo>
                    <a:pt x="17369" y="6459"/>
                  </a:lnTo>
                  <a:lnTo>
                    <a:pt x="35172" y="11196"/>
                  </a:lnTo>
                  <a:lnTo>
                    <a:pt x="53309" y="14111"/>
                  </a:lnTo>
                  <a:lnTo>
                    <a:pt x="71681" y="15105"/>
                  </a:lnTo>
                  <a:lnTo>
                    <a:pt x="311696" y="15105"/>
                  </a:lnTo>
                  <a:lnTo>
                    <a:pt x="330044" y="14116"/>
                  </a:lnTo>
                  <a:lnTo>
                    <a:pt x="348159" y="11209"/>
                  </a:lnTo>
                  <a:lnTo>
                    <a:pt x="365947" y="6473"/>
                  </a:lnTo>
                  <a:lnTo>
                    <a:pt x="383312" y="0"/>
                  </a:lnTo>
                  <a:lnTo>
                    <a:pt x="364646" y="39562"/>
                  </a:lnTo>
                  <a:lnTo>
                    <a:pt x="334089" y="67996"/>
                  </a:lnTo>
                  <a:lnTo>
                    <a:pt x="293700" y="86645"/>
                  </a:lnTo>
                  <a:lnTo>
                    <a:pt x="245536" y="96849"/>
                  </a:lnTo>
                  <a:lnTo>
                    <a:pt x="191656" y="99953"/>
                  </a:lnTo>
                  <a:close/>
                </a:path>
              </a:pathLst>
            </a:custGeom>
            <a:solidFill>
              <a:srgbClr val="9A65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93250" y="1608151"/>
              <a:ext cx="805815" cy="1066800"/>
            </a:xfrm>
            <a:custGeom>
              <a:avLst/>
              <a:gdLst/>
              <a:ahLst/>
              <a:cxnLst/>
              <a:rect l="l" t="t" r="r" b="b"/>
              <a:pathLst>
                <a:path w="805814" h="1066800">
                  <a:moveTo>
                    <a:pt x="515502" y="1066763"/>
                  </a:moveTo>
                  <a:lnTo>
                    <a:pt x="275487" y="1066763"/>
                  </a:lnTo>
                  <a:lnTo>
                    <a:pt x="233258" y="1061535"/>
                  </a:lnTo>
                  <a:lnTo>
                    <a:pt x="192999" y="1046647"/>
                  </a:lnTo>
                  <a:lnTo>
                    <a:pt x="155967" y="1023288"/>
                  </a:lnTo>
                  <a:lnTo>
                    <a:pt x="123422" y="992648"/>
                  </a:lnTo>
                  <a:lnTo>
                    <a:pt x="96622" y="955916"/>
                  </a:lnTo>
                  <a:lnTo>
                    <a:pt x="76826" y="914283"/>
                  </a:lnTo>
                  <a:lnTo>
                    <a:pt x="65292" y="868938"/>
                  </a:lnTo>
                  <a:lnTo>
                    <a:pt x="59250" y="820494"/>
                  </a:lnTo>
                  <a:lnTo>
                    <a:pt x="53874" y="771137"/>
                  </a:lnTo>
                  <a:lnTo>
                    <a:pt x="49053" y="721018"/>
                  </a:lnTo>
                  <a:lnTo>
                    <a:pt x="44676" y="670290"/>
                  </a:lnTo>
                  <a:lnTo>
                    <a:pt x="40632" y="619106"/>
                  </a:lnTo>
                  <a:lnTo>
                    <a:pt x="25570" y="412841"/>
                  </a:lnTo>
                  <a:lnTo>
                    <a:pt x="21529" y="361654"/>
                  </a:lnTo>
                  <a:lnTo>
                    <a:pt x="17155" y="310922"/>
                  </a:lnTo>
                  <a:lnTo>
                    <a:pt x="12339" y="260799"/>
                  </a:lnTo>
                  <a:lnTo>
                    <a:pt x="6968" y="211436"/>
                  </a:lnTo>
                  <a:lnTo>
                    <a:pt x="934" y="162985"/>
                  </a:lnTo>
                  <a:lnTo>
                    <a:pt x="0" y="119560"/>
                  </a:lnTo>
                  <a:lnTo>
                    <a:pt x="10725" y="82900"/>
                  </a:lnTo>
                  <a:lnTo>
                    <a:pt x="64854" y="29752"/>
                  </a:lnTo>
                  <a:lnTo>
                    <a:pt x="107106" y="13202"/>
                  </a:lnTo>
                  <a:lnTo>
                    <a:pt x="158717" y="3295"/>
                  </a:lnTo>
                  <a:lnTo>
                    <a:pt x="219111" y="0"/>
                  </a:lnTo>
                  <a:lnTo>
                    <a:pt x="571745" y="0"/>
                  </a:lnTo>
                  <a:lnTo>
                    <a:pt x="625692" y="3516"/>
                  </a:lnTo>
                  <a:lnTo>
                    <a:pt x="673983" y="13719"/>
                  </a:lnTo>
                  <a:lnTo>
                    <a:pt x="715895" y="30086"/>
                  </a:lnTo>
                  <a:lnTo>
                    <a:pt x="750701" y="52096"/>
                  </a:lnTo>
                  <a:lnTo>
                    <a:pt x="777677" y="79226"/>
                  </a:lnTo>
                  <a:lnTo>
                    <a:pt x="805238" y="146761"/>
                  </a:lnTo>
                  <a:lnTo>
                    <a:pt x="804371" y="186123"/>
                  </a:lnTo>
                  <a:lnTo>
                    <a:pt x="798132" y="234230"/>
                  </a:lnTo>
                  <a:lnTo>
                    <a:pt x="792178" y="282644"/>
                  </a:lnTo>
                  <a:lnTo>
                    <a:pt x="786461" y="331315"/>
                  </a:lnTo>
                  <a:lnTo>
                    <a:pt x="775550" y="429218"/>
                  </a:lnTo>
                  <a:lnTo>
                    <a:pt x="754486" y="625843"/>
                  </a:lnTo>
                  <a:lnTo>
                    <a:pt x="743574" y="723747"/>
                  </a:lnTo>
                  <a:lnTo>
                    <a:pt x="737857" y="772417"/>
                  </a:lnTo>
                  <a:lnTo>
                    <a:pt x="731903" y="820831"/>
                  </a:lnTo>
                  <a:lnTo>
                    <a:pt x="725664" y="868938"/>
                  </a:lnTo>
                  <a:lnTo>
                    <a:pt x="714149" y="914283"/>
                  </a:lnTo>
                  <a:lnTo>
                    <a:pt x="694357" y="955916"/>
                  </a:lnTo>
                  <a:lnTo>
                    <a:pt x="667553" y="992648"/>
                  </a:lnTo>
                  <a:lnTo>
                    <a:pt x="635001" y="1023288"/>
                  </a:lnTo>
                  <a:lnTo>
                    <a:pt x="597966" y="1046647"/>
                  </a:lnTo>
                  <a:lnTo>
                    <a:pt x="557711" y="1061535"/>
                  </a:lnTo>
                  <a:lnTo>
                    <a:pt x="515502" y="1066763"/>
                  </a:lnTo>
                  <a:close/>
                </a:path>
              </a:pathLst>
            </a:custGeom>
            <a:solidFill>
              <a:srgbClr val="E3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579763" y="1327568"/>
              <a:ext cx="847090" cy="870585"/>
            </a:xfrm>
            <a:custGeom>
              <a:avLst/>
              <a:gdLst/>
              <a:ahLst/>
              <a:cxnLst/>
              <a:rect l="l" t="t" r="r" b="b"/>
              <a:pathLst>
                <a:path w="847089" h="870585">
                  <a:moveTo>
                    <a:pt x="847090" y="389280"/>
                  </a:moveTo>
                  <a:lnTo>
                    <a:pt x="847013" y="338836"/>
                  </a:lnTo>
                  <a:lnTo>
                    <a:pt x="843140" y="286042"/>
                  </a:lnTo>
                  <a:lnTo>
                    <a:pt x="836002" y="232714"/>
                  </a:lnTo>
                  <a:lnTo>
                    <a:pt x="826084" y="180721"/>
                  </a:lnTo>
                  <a:lnTo>
                    <a:pt x="813904" y="131889"/>
                  </a:lnTo>
                  <a:lnTo>
                    <a:pt x="799973" y="88087"/>
                  </a:lnTo>
                  <a:lnTo>
                    <a:pt x="784771" y="51155"/>
                  </a:lnTo>
                  <a:lnTo>
                    <a:pt x="752640" y="5257"/>
                  </a:lnTo>
                  <a:lnTo>
                    <a:pt x="736714" y="0"/>
                  </a:lnTo>
                  <a:lnTo>
                    <a:pt x="721563" y="8991"/>
                  </a:lnTo>
                  <a:lnTo>
                    <a:pt x="602437" y="68707"/>
                  </a:lnTo>
                  <a:lnTo>
                    <a:pt x="406781" y="123952"/>
                  </a:lnTo>
                  <a:lnTo>
                    <a:pt x="223901" y="164566"/>
                  </a:lnTo>
                  <a:lnTo>
                    <a:pt x="143103" y="180365"/>
                  </a:lnTo>
                  <a:lnTo>
                    <a:pt x="229387" y="222148"/>
                  </a:lnTo>
                  <a:lnTo>
                    <a:pt x="212305" y="222148"/>
                  </a:lnTo>
                  <a:lnTo>
                    <a:pt x="0" y="340512"/>
                  </a:lnTo>
                  <a:lnTo>
                    <a:pt x="24358" y="349288"/>
                  </a:lnTo>
                  <a:lnTo>
                    <a:pt x="12433" y="365201"/>
                  </a:lnTo>
                  <a:lnTo>
                    <a:pt x="0" y="560552"/>
                  </a:lnTo>
                  <a:lnTo>
                    <a:pt x="35890" y="870026"/>
                  </a:lnTo>
                  <a:lnTo>
                    <a:pt x="51917" y="870026"/>
                  </a:lnTo>
                  <a:lnTo>
                    <a:pt x="27012" y="553275"/>
                  </a:lnTo>
                  <a:lnTo>
                    <a:pt x="68021" y="507923"/>
                  </a:lnTo>
                  <a:lnTo>
                    <a:pt x="68021" y="365201"/>
                  </a:lnTo>
                  <a:lnTo>
                    <a:pt x="67945" y="364972"/>
                  </a:lnTo>
                  <a:lnTo>
                    <a:pt x="102781" y="377494"/>
                  </a:lnTo>
                  <a:lnTo>
                    <a:pt x="342226" y="456641"/>
                  </a:lnTo>
                  <a:lnTo>
                    <a:pt x="615035" y="530301"/>
                  </a:lnTo>
                  <a:lnTo>
                    <a:pt x="785609" y="547547"/>
                  </a:lnTo>
                  <a:lnTo>
                    <a:pt x="790803" y="553275"/>
                  </a:lnTo>
                  <a:lnTo>
                    <a:pt x="765898" y="870026"/>
                  </a:lnTo>
                  <a:lnTo>
                    <a:pt x="781926" y="870026"/>
                  </a:lnTo>
                  <a:lnTo>
                    <a:pt x="817753" y="560552"/>
                  </a:lnTo>
                  <a:lnTo>
                    <a:pt x="817118" y="550735"/>
                  </a:lnTo>
                  <a:lnTo>
                    <a:pt x="817880" y="550799"/>
                  </a:lnTo>
                  <a:lnTo>
                    <a:pt x="819607" y="507873"/>
                  </a:lnTo>
                  <a:lnTo>
                    <a:pt x="833894" y="475665"/>
                  </a:lnTo>
                  <a:lnTo>
                    <a:pt x="842886" y="435495"/>
                  </a:lnTo>
                  <a:lnTo>
                    <a:pt x="847090" y="389280"/>
                  </a:lnTo>
                  <a:close/>
                </a:path>
              </a:pathLst>
            </a:custGeom>
            <a:solidFill>
              <a:srgbClr val="241B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799718" y="3949219"/>
              <a:ext cx="2378075" cy="167005"/>
            </a:xfrm>
            <a:custGeom>
              <a:avLst/>
              <a:gdLst/>
              <a:ahLst/>
              <a:cxnLst/>
              <a:rect l="l" t="t" r="r" b="b"/>
              <a:pathLst>
                <a:path w="2378075" h="167004">
                  <a:moveTo>
                    <a:pt x="2362910" y="166489"/>
                  </a:moveTo>
                  <a:lnTo>
                    <a:pt x="15075" y="166489"/>
                  </a:lnTo>
                  <a:lnTo>
                    <a:pt x="8795" y="152075"/>
                  </a:lnTo>
                  <a:lnTo>
                    <a:pt x="4049" y="135559"/>
                  </a:lnTo>
                  <a:lnTo>
                    <a:pt x="1047" y="117321"/>
                  </a:lnTo>
                  <a:lnTo>
                    <a:pt x="0" y="97738"/>
                  </a:lnTo>
                  <a:lnTo>
                    <a:pt x="4099" y="59709"/>
                  </a:lnTo>
                  <a:lnTo>
                    <a:pt x="15277" y="28640"/>
                  </a:lnTo>
                  <a:lnTo>
                    <a:pt x="31854" y="7685"/>
                  </a:lnTo>
                  <a:lnTo>
                    <a:pt x="52152" y="0"/>
                  </a:lnTo>
                  <a:lnTo>
                    <a:pt x="2325866" y="0"/>
                  </a:lnTo>
                  <a:lnTo>
                    <a:pt x="2346131" y="7685"/>
                  </a:lnTo>
                  <a:lnTo>
                    <a:pt x="2362700" y="28640"/>
                  </a:lnTo>
                  <a:lnTo>
                    <a:pt x="2373882" y="59709"/>
                  </a:lnTo>
                  <a:lnTo>
                    <a:pt x="2377986" y="97738"/>
                  </a:lnTo>
                  <a:lnTo>
                    <a:pt x="2376938" y="117321"/>
                  </a:lnTo>
                  <a:lnTo>
                    <a:pt x="2373936" y="135559"/>
                  </a:lnTo>
                  <a:lnTo>
                    <a:pt x="2369190" y="152075"/>
                  </a:lnTo>
                  <a:lnTo>
                    <a:pt x="2362910" y="166489"/>
                  </a:lnTo>
                  <a:close/>
                </a:path>
              </a:pathLst>
            </a:custGeom>
            <a:solidFill>
              <a:srgbClr val="794A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31324" y="2962147"/>
              <a:ext cx="1515110" cy="1004569"/>
            </a:xfrm>
            <a:custGeom>
              <a:avLst/>
              <a:gdLst/>
              <a:ahLst/>
              <a:cxnLst/>
              <a:rect l="l" t="t" r="r" b="b"/>
              <a:pathLst>
                <a:path w="1515110" h="1004570">
                  <a:moveTo>
                    <a:pt x="1359702" y="1004027"/>
                  </a:moveTo>
                  <a:lnTo>
                    <a:pt x="155106" y="1004027"/>
                  </a:lnTo>
                  <a:lnTo>
                    <a:pt x="106078" y="996109"/>
                  </a:lnTo>
                  <a:lnTo>
                    <a:pt x="63500" y="974058"/>
                  </a:lnTo>
                  <a:lnTo>
                    <a:pt x="29924" y="940436"/>
                  </a:lnTo>
                  <a:lnTo>
                    <a:pt x="7906" y="897800"/>
                  </a:lnTo>
                  <a:lnTo>
                    <a:pt x="0" y="848710"/>
                  </a:lnTo>
                  <a:lnTo>
                    <a:pt x="0" y="155416"/>
                  </a:lnTo>
                  <a:lnTo>
                    <a:pt x="7906" y="106303"/>
                  </a:lnTo>
                  <a:lnTo>
                    <a:pt x="29924" y="63641"/>
                  </a:lnTo>
                  <a:lnTo>
                    <a:pt x="63500" y="29994"/>
                  </a:lnTo>
                  <a:lnTo>
                    <a:pt x="106078" y="7925"/>
                  </a:lnTo>
                  <a:lnTo>
                    <a:pt x="155106" y="0"/>
                  </a:lnTo>
                  <a:lnTo>
                    <a:pt x="1359702" y="0"/>
                  </a:lnTo>
                  <a:lnTo>
                    <a:pt x="1408710" y="7925"/>
                  </a:lnTo>
                  <a:lnTo>
                    <a:pt x="1451270" y="29994"/>
                  </a:lnTo>
                  <a:lnTo>
                    <a:pt x="1484831" y="63641"/>
                  </a:lnTo>
                  <a:lnTo>
                    <a:pt x="1506839" y="106303"/>
                  </a:lnTo>
                  <a:lnTo>
                    <a:pt x="1514742" y="155416"/>
                  </a:lnTo>
                  <a:lnTo>
                    <a:pt x="1514742" y="848710"/>
                  </a:lnTo>
                  <a:lnTo>
                    <a:pt x="1506839" y="897800"/>
                  </a:lnTo>
                  <a:lnTo>
                    <a:pt x="1484831" y="940436"/>
                  </a:lnTo>
                  <a:lnTo>
                    <a:pt x="1451270" y="974058"/>
                  </a:lnTo>
                  <a:lnTo>
                    <a:pt x="1408710" y="996109"/>
                  </a:lnTo>
                  <a:lnTo>
                    <a:pt x="1359702" y="1004027"/>
                  </a:lnTo>
                  <a:close/>
                </a:path>
              </a:pathLst>
            </a:custGeom>
            <a:solidFill>
              <a:srgbClr val="919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783168" y="3258305"/>
              <a:ext cx="411480" cy="412115"/>
            </a:xfrm>
            <a:custGeom>
              <a:avLst/>
              <a:gdLst/>
              <a:ahLst/>
              <a:cxnLst/>
              <a:rect l="l" t="t" r="r" b="b"/>
              <a:pathLst>
                <a:path w="411480" h="412114">
                  <a:moveTo>
                    <a:pt x="205543" y="411778"/>
                  </a:moveTo>
                  <a:lnTo>
                    <a:pt x="158427" y="406340"/>
                  </a:lnTo>
                  <a:lnTo>
                    <a:pt x="115169" y="390849"/>
                  </a:lnTo>
                  <a:lnTo>
                    <a:pt x="77004" y="366542"/>
                  </a:lnTo>
                  <a:lnTo>
                    <a:pt x="45169" y="334653"/>
                  </a:lnTo>
                  <a:lnTo>
                    <a:pt x="20899" y="296419"/>
                  </a:lnTo>
                  <a:lnTo>
                    <a:pt x="5430" y="253075"/>
                  </a:lnTo>
                  <a:lnTo>
                    <a:pt x="0" y="205856"/>
                  </a:lnTo>
                  <a:lnTo>
                    <a:pt x="5430" y="158651"/>
                  </a:lnTo>
                  <a:lnTo>
                    <a:pt x="20899" y="115320"/>
                  </a:lnTo>
                  <a:lnTo>
                    <a:pt x="45169" y="77098"/>
                  </a:lnTo>
                  <a:lnTo>
                    <a:pt x="77004" y="45220"/>
                  </a:lnTo>
                  <a:lnTo>
                    <a:pt x="115169" y="20921"/>
                  </a:lnTo>
                  <a:lnTo>
                    <a:pt x="158427" y="5436"/>
                  </a:lnTo>
                  <a:lnTo>
                    <a:pt x="205543" y="0"/>
                  </a:lnTo>
                  <a:lnTo>
                    <a:pt x="252666" y="5436"/>
                  </a:lnTo>
                  <a:lnTo>
                    <a:pt x="295919" y="20921"/>
                  </a:lnTo>
                  <a:lnTo>
                    <a:pt x="334070" y="45220"/>
                  </a:lnTo>
                  <a:lnTo>
                    <a:pt x="365888" y="77098"/>
                  </a:lnTo>
                  <a:lnTo>
                    <a:pt x="390141" y="115320"/>
                  </a:lnTo>
                  <a:lnTo>
                    <a:pt x="405595" y="158651"/>
                  </a:lnTo>
                  <a:lnTo>
                    <a:pt x="411021" y="205856"/>
                  </a:lnTo>
                  <a:lnTo>
                    <a:pt x="405595" y="253075"/>
                  </a:lnTo>
                  <a:lnTo>
                    <a:pt x="390141" y="296419"/>
                  </a:lnTo>
                  <a:lnTo>
                    <a:pt x="365888" y="334653"/>
                  </a:lnTo>
                  <a:lnTo>
                    <a:pt x="334070" y="366542"/>
                  </a:lnTo>
                  <a:lnTo>
                    <a:pt x="295919" y="390849"/>
                  </a:lnTo>
                  <a:lnTo>
                    <a:pt x="252666" y="406340"/>
                  </a:lnTo>
                  <a:lnTo>
                    <a:pt x="205543" y="411778"/>
                  </a:lnTo>
                  <a:close/>
                </a:path>
              </a:pathLst>
            </a:custGeom>
            <a:solidFill>
              <a:srgbClr val="BEBA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770060" y="2016759"/>
              <a:ext cx="455295" cy="148590"/>
            </a:xfrm>
            <a:custGeom>
              <a:avLst/>
              <a:gdLst/>
              <a:ahLst/>
              <a:cxnLst/>
              <a:rect l="l" t="t" r="r" b="b"/>
              <a:pathLst>
                <a:path w="455294" h="148589">
                  <a:moveTo>
                    <a:pt x="113550" y="74079"/>
                  </a:moveTo>
                  <a:lnTo>
                    <a:pt x="109080" y="45237"/>
                  </a:lnTo>
                  <a:lnTo>
                    <a:pt x="96913" y="21691"/>
                  </a:lnTo>
                  <a:lnTo>
                    <a:pt x="78867" y="5816"/>
                  </a:lnTo>
                  <a:lnTo>
                    <a:pt x="56781" y="0"/>
                  </a:lnTo>
                  <a:lnTo>
                    <a:pt x="34696" y="5816"/>
                  </a:lnTo>
                  <a:lnTo>
                    <a:pt x="16649" y="21691"/>
                  </a:lnTo>
                  <a:lnTo>
                    <a:pt x="4470" y="45237"/>
                  </a:lnTo>
                  <a:lnTo>
                    <a:pt x="0" y="74079"/>
                  </a:lnTo>
                  <a:lnTo>
                    <a:pt x="4470" y="102908"/>
                  </a:lnTo>
                  <a:lnTo>
                    <a:pt x="16649" y="126453"/>
                  </a:lnTo>
                  <a:lnTo>
                    <a:pt x="34696" y="142328"/>
                  </a:lnTo>
                  <a:lnTo>
                    <a:pt x="56781" y="148145"/>
                  </a:lnTo>
                  <a:lnTo>
                    <a:pt x="78867" y="142328"/>
                  </a:lnTo>
                  <a:lnTo>
                    <a:pt x="96913" y="126453"/>
                  </a:lnTo>
                  <a:lnTo>
                    <a:pt x="109080" y="102908"/>
                  </a:lnTo>
                  <a:lnTo>
                    <a:pt x="113550" y="74079"/>
                  </a:lnTo>
                  <a:close/>
                </a:path>
                <a:path w="455294" h="148589">
                  <a:moveTo>
                    <a:pt x="454926" y="74079"/>
                  </a:moveTo>
                  <a:lnTo>
                    <a:pt x="450469" y="45237"/>
                  </a:lnTo>
                  <a:lnTo>
                    <a:pt x="438315" y="21691"/>
                  </a:lnTo>
                  <a:lnTo>
                    <a:pt x="420293" y="5816"/>
                  </a:lnTo>
                  <a:lnTo>
                    <a:pt x="398233" y="0"/>
                  </a:lnTo>
                  <a:lnTo>
                    <a:pt x="376123" y="5816"/>
                  </a:lnTo>
                  <a:lnTo>
                    <a:pt x="358076" y="21691"/>
                  </a:lnTo>
                  <a:lnTo>
                    <a:pt x="345909" y="45237"/>
                  </a:lnTo>
                  <a:lnTo>
                    <a:pt x="341452" y="74079"/>
                  </a:lnTo>
                  <a:lnTo>
                    <a:pt x="345909" y="102908"/>
                  </a:lnTo>
                  <a:lnTo>
                    <a:pt x="358076" y="126453"/>
                  </a:lnTo>
                  <a:lnTo>
                    <a:pt x="376123" y="142328"/>
                  </a:lnTo>
                  <a:lnTo>
                    <a:pt x="398233" y="148145"/>
                  </a:lnTo>
                  <a:lnTo>
                    <a:pt x="420293" y="142328"/>
                  </a:lnTo>
                  <a:lnTo>
                    <a:pt x="438315" y="126453"/>
                  </a:lnTo>
                  <a:lnTo>
                    <a:pt x="450469" y="102908"/>
                  </a:lnTo>
                  <a:lnTo>
                    <a:pt x="454926" y="74079"/>
                  </a:lnTo>
                  <a:close/>
                </a:path>
              </a:pathLst>
            </a:custGeom>
            <a:solidFill>
              <a:srgbClr val="1A0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824988" y="2036368"/>
              <a:ext cx="387985" cy="39370"/>
            </a:xfrm>
            <a:custGeom>
              <a:avLst/>
              <a:gdLst/>
              <a:ahLst/>
              <a:cxnLst/>
              <a:rect l="l" t="t" r="r" b="b"/>
              <a:pathLst>
                <a:path w="387985" h="39369">
                  <a:moveTo>
                    <a:pt x="44564" y="19532"/>
                  </a:moveTo>
                  <a:lnTo>
                    <a:pt x="42824" y="11912"/>
                  </a:lnTo>
                  <a:lnTo>
                    <a:pt x="38061" y="5715"/>
                  </a:lnTo>
                  <a:lnTo>
                    <a:pt x="30988" y="1524"/>
                  </a:lnTo>
                  <a:lnTo>
                    <a:pt x="22301" y="0"/>
                  </a:lnTo>
                  <a:lnTo>
                    <a:pt x="13627" y="1524"/>
                  </a:lnTo>
                  <a:lnTo>
                    <a:pt x="6540" y="5715"/>
                  </a:lnTo>
                  <a:lnTo>
                    <a:pt x="1752" y="11912"/>
                  </a:lnTo>
                  <a:lnTo>
                    <a:pt x="0" y="19532"/>
                  </a:lnTo>
                  <a:lnTo>
                    <a:pt x="1752" y="27152"/>
                  </a:lnTo>
                  <a:lnTo>
                    <a:pt x="6540" y="33362"/>
                  </a:lnTo>
                  <a:lnTo>
                    <a:pt x="13627" y="37553"/>
                  </a:lnTo>
                  <a:lnTo>
                    <a:pt x="22301" y="39090"/>
                  </a:lnTo>
                  <a:lnTo>
                    <a:pt x="30988" y="37553"/>
                  </a:lnTo>
                  <a:lnTo>
                    <a:pt x="38061" y="33362"/>
                  </a:lnTo>
                  <a:lnTo>
                    <a:pt x="42824" y="27152"/>
                  </a:lnTo>
                  <a:lnTo>
                    <a:pt x="44564" y="19532"/>
                  </a:lnTo>
                  <a:close/>
                </a:path>
                <a:path w="387985" h="39369">
                  <a:moveTo>
                    <a:pt x="387896" y="19532"/>
                  </a:moveTo>
                  <a:lnTo>
                    <a:pt x="386143" y="11912"/>
                  </a:lnTo>
                  <a:lnTo>
                    <a:pt x="381381" y="5715"/>
                  </a:lnTo>
                  <a:lnTo>
                    <a:pt x="374294" y="1524"/>
                  </a:lnTo>
                  <a:lnTo>
                    <a:pt x="365594" y="0"/>
                  </a:lnTo>
                  <a:lnTo>
                    <a:pt x="356908" y="1524"/>
                  </a:lnTo>
                  <a:lnTo>
                    <a:pt x="349821" y="5715"/>
                  </a:lnTo>
                  <a:lnTo>
                    <a:pt x="345046" y="11912"/>
                  </a:lnTo>
                  <a:lnTo>
                    <a:pt x="343306" y="19532"/>
                  </a:lnTo>
                  <a:lnTo>
                    <a:pt x="345046" y="27152"/>
                  </a:lnTo>
                  <a:lnTo>
                    <a:pt x="349821" y="33362"/>
                  </a:lnTo>
                  <a:lnTo>
                    <a:pt x="356908" y="37553"/>
                  </a:lnTo>
                  <a:lnTo>
                    <a:pt x="365594" y="39090"/>
                  </a:lnTo>
                  <a:lnTo>
                    <a:pt x="374294" y="37553"/>
                  </a:lnTo>
                  <a:lnTo>
                    <a:pt x="381381" y="33362"/>
                  </a:lnTo>
                  <a:lnTo>
                    <a:pt x="386143" y="27152"/>
                  </a:lnTo>
                  <a:lnTo>
                    <a:pt x="387896" y="195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98278" y="2137533"/>
              <a:ext cx="71219" cy="16810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855509" y="2413429"/>
              <a:ext cx="297815" cy="142240"/>
            </a:xfrm>
            <a:custGeom>
              <a:avLst/>
              <a:gdLst/>
              <a:ahLst/>
              <a:cxnLst/>
              <a:rect l="l" t="t" r="r" b="b"/>
              <a:pathLst>
                <a:path w="297814" h="142239">
                  <a:moveTo>
                    <a:pt x="148640" y="141765"/>
                  </a:moveTo>
                  <a:lnTo>
                    <a:pt x="102958" y="134602"/>
                  </a:lnTo>
                  <a:lnTo>
                    <a:pt x="63029" y="114605"/>
                  </a:lnTo>
                  <a:lnTo>
                    <a:pt x="31078" y="84014"/>
                  </a:lnTo>
                  <a:lnTo>
                    <a:pt x="9327" y="45065"/>
                  </a:lnTo>
                  <a:lnTo>
                    <a:pt x="0" y="0"/>
                  </a:lnTo>
                  <a:lnTo>
                    <a:pt x="297314" y="0"/>
                  </a:lnTo>
                  <a:lnTo>
                    <a:pt x="288005" y="45065"/>
                  </a:lnTo>
                  <a:lnTo>
                    <a:pt x="266266" y="84014"/>
                  </a:lnTo>
                  <a:lnTo>
                    <a:pt x="234315" y="114605"/>
                  </a:lnTo>
                  <a:lnTo>
                    <a:pt x="194367" y="134602"/>
                  </a:lnTo>
                  <a:lnTo>
                    <a:pt x="148640" y="1417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731668" y="1953119"/>
              <a:ext cx="523240" cy="45085"/>
            </a:xfrm>
            <a:custGeom>
              <a:avLst/>
              <a:gdLst/>
              <a:ahLst/>
              <a:cxnLst/>
              <a:rect l="l" t="t" r="r" b="b"/>
              <a:pathLst>
                <a:path w="523239" h="45085">
                  <a:moveTo>
                    <a:pt x="157683" y="35750"/>
                  </a:moveTo>
                  <a:lnTo>
                    <a:pt x="155829" y="27025"/>
                  </a:lnTo>
                  <a:lnTo>
                    <a:pt x="148678" y="21996"/>
                  </a:lnTo>
                  <a:lnTo>
                    <a:pt x="115100" y="5499"/>
                  </a:lnTo>
                  <a:lnTo>
                    <a:pt x="78867" y="0"/>
                  </a:lnTo>
                  <a:lnTo>
                    <a:pt x="42633" y="5486"/>
                  </a:lnTo>
                  <a:lnTo>
                    <a:pt x="9042" y="21958"/>
                  </a:lnTo>
                  <a:lnTo>
                    <a:pt x="1841" y="26987"/>
                  </a:lnTo>
                  <a:lnTo>
                    <a:pt x="0" y="35750"/>
                  </a:lnTo>
                  <a:lnTo>
                    <a:pt x="8674" y="44767"/>
                  </a:lnTo>
                  <a:lnTo>
                    <a:pt x="16357" y="44500"/>
                  </a:lnTo>
                  <a:lnTo>
                    <a:pt x="22034" y="40601"/>
                  </a:lnTo>
                  <a:lnTo>
                    <a:pt x="49390" y="27203"/>
                  </a:lnTo>
                  <a:lnTo>
                    <a:pt x="78879" y="22733"/>
                  </a:lnTo>
                  <a:lnTo>
                    <a:pt x="108381" y="27203"/>
                  </a:lnTo>
                  <a:lnTo>
                    <a:pt x="135712" y="40601"/>
                  </a:lnTo>
                  <a:lnTo>
                    <a:pt x="141351" y="44538"/>
                  </a:lnTo>
                  <a:lnTo>
                    <a:pt x="149072" y="44767"/>
                  </a:lnTo>
                  <a:lnTo>
                    <a:pt x="153390" y="40246"/>
                  </a:lnTo>
                  <a:lnTo>
                    <a:pt x="157683" y="35750"/>
                  </a:lnTo>
                  <a:close/>
                </a:path>
                <a:path w="523239" h="45085">
                  <a:moveTo>
                    <a:pt x="522617" y="35750"/>
                  </a:moveTo>
                  <a:lnTo>
                    <a:pt x="520776" y="27025"/>
                  </a:lnTo>
                  <a:lnTo>
                    <a:pt x="513575" y="21996"/>
                  </a:lnTo>
                  <a:lnTo>
                    <a:pt x="479996" y="5499"/>
                  </a:lnTo>
                  <a:lnTo>
                    <a:pt x="443776" y="0"/>
                  </a:lnTo>
                  <a:lnTo>
                    <a:pt x="407581" y="5486"/>
                  </a:lnTo>
                  <a:lnTo>
                    <a:pt x="374015" y="21958"/>
                  </a:lnTo>
                  <a:lnTo>
                    <a:pt x="366750" y="26987"/>
                  </a:lnTo>
                  <a:lnTo>
                    <a:pt x="364909" y="35750"/>
                  </a:lnTo>
                  <a:lnTo>
                    <a:pt x="373545" y="44767"/>
                  </a:lnTo>
                  <a:lnTo>
                    <a:pt x="381304" y="44500"/>
                  </a:lnTo>
                  <a:lnTo>
                    <a:pt x="386943" y="40601"/>
                  </a:lnTo>
                  <a:lnTo>
                    <a:pt x="414274" y="27203"/>
                  </a:lnTo>
                  <a:lnTo>
                    <a:pt x="443763" y="22733"/>
                  </a:lnTo>
                  <a:lnTo>
                    <a:pt x="473265" y="27203"/>
                  </a:lnTo>
                  <a:lnTo>
                    <a:pt x="500621" y="40601"/>
                  </a:lnTo>
                  <a:lnTo>
                    <a:pt x="506285" y="44538"/>
                  </a:lnTo>
                  <a:lnTo>
                    <a:pt x="513969" y="44767"/>
                  </a:lnTo>
                  <a:lnTo>
                    <a:pt x="518299" y="40246"/>
                  </a:lnTo>
                  <a:lnTo>
                    <a:pt x="522617" y="35750"/>
                  </a:lnTo>
                  <a:close/>
                </a:path>
              </a:pathLst>
            </a:custGeom>
            <a:solidFill>
              <a:srgbClr val="241B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34445" y="2685586"/>
            <a:ext cx="9115424" cy="5410199"/>
          </a:xfrm>
          <a:prstGeom prst="rect">
            <a:avLst/>
          </a:prstGeom>
        </p:spPr>
      </p:pic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5562600" y="654050"/>
            <a:ext cx="6897581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15" dirty="0">
                <a:latin typeface="Verdana"/>
                <a:cs typeface="Verdana"/>
              </a:rPr>
              <a:t>Εγκατάσταση </a:t>
            </a:r>
            <a:r>
              <a:rPr spc="-15" dirty="0">
                <a:latin typeface="Verdana"/>
                <a:cs typeface="Verdana"/>
              </a:rPr>
              <a:t>Docker</a:t>
            </a:r>
            <a:endParaRPr spc="-100" dirty="0">
              <a:latin typeface="Verdana"/>
              <a:cs typeface="Verdan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901330" y="4571955"/>
            <a:ext cx="1271905" cy="677545"/>
          </a:xfrm>
          <a:custGeom>
            <a:avLst/>
            <a:gdLst/>
            <a:ahLst/>
            <a:cxnLst/>
            <a:rect l="l" t="t" r="r" b="b"/>
            <a:pathLst>
              <a:path w="1271905" h="677545">
                <a:moveTo>
                  <a:pt x="1102543" y="676969"/>
                </a:moveTo>
                <a:lnTo>
                  <a:pt x="169242" y="676969"/>
                </a:lnTo>
                <a:lnTo>
                  <a:pt x="136070" y="673687"/>
                </a:lnTo>
                <a:lnTo>
                  <a:pt x="75346" y="648534"/>
                </a:lnTo>
                <a:lnTo>
                  <a:pt x="28434" y="601622"/>
                </a:lnTo>
                <a:lnTo>
                  <a:pt x="3281" y="540898"/>
                </a:lnTo>
                <a:lnTo>
                  <a:pt x="0" y="507727"/>
                </a:lnTo>
                <a:lnTo>
                  <a:pt x="0" y="169242"/>
                </a:lnTo>
                <a:lnTo>
                  <a:pt x="6045" y="124251"/>
                </a:lnTo>
                <a:lnTo>
                  <a:pt x="23106" y="83822"/>
                </a:lnTo>
                <a:lnTo>
                  <a:pt x="49569" y="49569"/>
                </a:lnTo>
                <a:lnTo>
                  <a:pt x="83822" y="23106"/>
                </a:lnTo>
                <a:lnTo>
                  <a:pt x="124251" y="6045"/>
                </a:lnTo>
                <a:lnTo>
                  <a:pt x="169242" y="0"/>
                </a:lnTo>
                <a:lnTo>
                  <a:pt x="1102543" y="0"/>
                </a:lnTo>
                <a:lnTo>
                  <a:pt x="1167309" y="12882"/>
                </a:lnTo>
                <a:lnTo>
                  <a:pt x="1222215" y="49569"/>
                </a:lnTo>
                <a:lnTo>
                  <a:pt x="1258903" y="104476"/>
                </a:lnTo>
                <a:lnTo>
                  <a:pt x="1271785" y="169242"/>
                </a:lnTo>
                <a:lnTo>
                  <a:pt x="1271785" y="507727"/>
                </a:lnTo>
                <a:lnTo>
                  <a:pt x="1258903" y="572493"/>
                </a:lnTo>
                <a:lnTo>
                  <a:pt x="1222215" y="627399"/>
                </a:lnTo>
                <a:lnTo>
                  <a:pt x="1167309" y="664086"/>
                </a:lnTo>
                <a:lnTo>
                  <a:pt x="1102543" y="676969"/>
                </a:lnTo>
                <a:close/>
              </a:path>
            </a:pathLst>
          </a:custGeom>
          <a:solidFill>
            <a:srgbClr val="D560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041724" y="4662658"/>
            <a:ext cx="991235" cy="4851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000" spc="75" dirty="0">
                <a:solidFill>
                  <a:srgbClr val="FFFFFF"/>
                </a:solidFill>
                <a:latin typeface="Microsoft Sans Serif"/>
                <a:cs typeface="Microsoft Sans Serif"/>
              </a:rPr>
              <a:t>Linux</a:t>
            </a:r>
            <a:endParaRPr sz="30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79781" y="7175257"/>
            <a:ext cx="1716405" cy="1268095"/>
          </a:xfrm>
          <a:custGeom>
            <a:avLst/>
            <a:gdLst/>
            <a:ahLst/>
            <a:cxnLst/>
            <a:rect l="l" t="t" r="r" b="b"/>
            <a:pathLst>
              <a:path w="1716405" h="1268095">
                <a:moveTo>
                  <a:pt x="1546476" y="1267519"/>
                </a:moveTo>
                <a:lnTo>
                  <a:pt x="169321" y="1267519"/>
                </a:lnTo>
                <a:lnTo>
                  <a:pt x="124309" y="1261473"/>
                </a:lnTo>
                <a:lnTo>
                  <a:pt x="83861" y="1244412"/>
                </a:lnTo>
                <a:lnTo>
                  <a:pt x="49593" y="1217949"/>
                </a:lnTo>
                <a:lnTo>
                  <a:pt x="23117" y="1183696"/>
                </a:lnTo>
                <a:lnTo>
                  <a:pt x="6048" y="1143268"/>
                </a:lnTo>
                <a:lnTo>
                  <a:pt x="0" y="1098277"/>
                </a:lnTo>
                <a:lnTo>
                  <a:pt x="0" y="696391"/>
                </a:lnTo>
                <a:lnTo>
                  <a:pt x="5913" y="660834"/>
                </a:lnTo>
                <a:lnTo>
                  <a:pt x="22499" y="629831"/>
                </a:lnTo>
                <a:lnTo>
                  <a:pt x="48030" y="605647"/>
                </a:lnTo>
                <a:lnTo>
                  <a:pt x="113523" y="575452"/>
                </a:lnTo>
                <a:lnTo>
                  <a:pt x="139054" y="551268"/>
                </a:lnTo>
                <a:lnTo>
                  <a:pt x="155640" y="520265"/>
                </a:lnTo>
                <a:lnTo>
                  <a:pt x="161554" y="484708"/>
                </a:lnTo>
                <a:lnTo>
                  <a:pt x="161554" y="169242"/>
                </a:lnTo>
                <a:lnTo>
                  <a:pt x="167602" y="124251"/>
                </a:lnTo>
                <a:lnTo>
                  <a:pt x="184671" y="83822"/>
                </a:lnTo>
                <a:lnTo>
                  <a:pt x="211147" y="49569"/>
                </a:lnTo>
                <a:lnTo>
                  <a:pt x="245415" y="23106"/>
                </a:lnTo>
                <a:lnTo>
                  <a:pt x="285863" y="6045"/>
                </a:lnTo>
                <a:lnTo>
                  <a:pt x="330875" y="0"/>
                </a:lnTo>
                <a:lnTo>
                  <a:pt x="1385071" y="0"/>
                </a:lnTo>
                <a:lnTo>
                  <a:pt x="1430083" y="6045"/>
                </a:lnTo>
                <a:lnTo>
                  <a:pt x="1470531" y="23106"/>
                </a:lnTo>
                <a:lnTo>
                  <a:pt x="1504799" y="49569"/>
                </a:lnTo>
                <a:lnTo>
                  <a:pt x="1531275" y="83822"/>
                </a:lnTo>
                <a:lnTo>
                  <a:pt x="1548344" y="124251"/>
                </a:lnTo>
                <a:lnTo>
                  <a:pt x="1554393" y="169242"/>
                </a:lnTo>
                <a:lnTo>
                  <a:pt x="1554393" y="484756"/>
                </a:lnTo>
                <a:lnTo>
                  <a:pt x="1560300" y="520290"/>
                </a:lnTo>
                <a:lnTo>
                  <a:pt x="1576870" y="551275"/>
                </a:lnTo>
                <a:lnTo>
                  <a:pt x="1602377" y="575449"/>
                </a:lnTo>
                <a:lnTo>
                  <a:pt x="1667813" y="605650"/>
                </a:lnTo>
                <a:lnTo>
                  <a:pt x="1693320" y="629824"/>
                </a:lnTo>
                <a:lnTo>
                  <a:pt x="1709891" y="660809"/>
                </a:lnTo>
                <a:lnTo>
                  <a:pt x="1715798" y="696343"/>
                </a:lnTo>
                <a:lnTo>
                  <a:pt x="1715798" y="1098277"/>
                </a:lnTo>
                <a:lnTo>
                  <a:pt x="1702909" y="1163043"/>
                </a:lnTo>
                <a:lnTo>
                  <a:pt x="1666204" y="1217949"/>
                </a:lnTo>
                <a:lnTo>
                  <a:pt x="1611273" y="1254636"/>
                </a:lnTo>
                <a:lnTo>
                  <a:pt x="1579663" y="1264237"/>
                </a:lnTo>
                <a:lnTo>
                  <a:pt x="1546476" y="12675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20205" y="7134666"/>
            <a:ext cx="1434465" cy="1206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1290">
              <a:lnSpc>
                <a:spcPct val="129200"/>
              </a:lnSpc>
              <a:spcBef>
                <a:spcPts val="95"/>
              </a:spcBef>
            </a:pPr>
            <a:r>
              <a:rPr sz="30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native </a:t>
            </a:r>
            <a:r>
              <a:rPr sz="3000" spc="8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3000" spc="-70" dirty="0">
                <a:solidFill>
                  <a:srgbClr val="202020"/>
                </a:solidFill>
                <a:latin typeface="Microsoft Sans Serif"/>
                <a:cs typeface="Microsoft Sans Serif"/>
              </a:rPr>
              <a:t>s</a:t>
            </a:r>
            <a:r>
              <a:rPr sz="3000" spc="175" dirty="0">
                <a:solidFill>
                  <a:srgbClr val="202020"/>
                </a:solidFill>
                <a:latin typeface="Microsoft Sans Serif"/>
                <a:cs typeface="Microsoft Sans Serif"/>
              </a:rPr>
              <a:t>u</a:t>
            </a:r>
            <a:r>
              <a:rPr sz="3000" spc="170" dirty="0">
                <a:solidFill>
                  <a:srgbClr val="202020"/>
                </a:solidFill>
                <a:latin typeface="Microsoft Sans Serif"/>
                <a:cs typeface="Microsoft Sans Serif"/>
              </a:rPr>
              <a:t>pp</a:t>
            </a:r>
            <a:r>
              <a:rPr sz="3000" spc="145" dirty="0">
                <a:solidFill>
                  <a:srgbClr val="202020"/>
                </a:solidFill>
                <a:latin typeface="Microsoft Sans Serif"/>
                <a:cs typeface="Microsoft Sans Serif"/>
              </a:rPr>
              <a:t>o</a:t>
            </a:r>
            <a:r>
              <a:rPr sz="3000" spc="225" dirty="0">
                <a:solidFill>
                  <a:srgbClr val="202020"/>
                </a:solidFill>
                <a:latin typeface="Microsoft Sans Serif"/>
                <a:cs typeface="Microsoft Sans Serif"/>
              </a:rPr>
              <a:t>r</a:t>
            </a:r>
            <a:r>
              <a:rPr sz="3000" spc="229" dirty="0">
                <a:solidFill>
                  <a:srgbClr val="202020"/>
                </a:solidFill>
                <a:latin typeface="Microsoft Sans Serif"/>
                <a:cs typeface="Microsoft Sans Serif"/>
              </a:rPr>
              <a:t>t</a:t>
            </a:r>
            <a:endParaRPr sz="3000">
              <a:latin typeface="Microsoft Sans Serif"/>
              <a:cs typeface="Microsoft Sans Serif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802183" y="7175257"/>
            <a:ext cx="1781175" cy="1268095"/>
          </a:xfrm>
          <a:custGeom>
            <a:avLst/>
            <a:gdLst/>
            <a:ahLst/>
            <a:cxnLst/>
            <a:rect l="l" t="t" r="r" b="b"/>
            <a:pathLst>
              <a:path w="1781175" h="1268095">
                <a:moveTo>
                  <a:pt x="1612173" y="1267519"/>
                </a:moveTo>
                <a:lnTo>
                  <a:pt x="168981" y="1267519"/>
                </a:lnTo>
                <a:lnTo>
                  <a:pt x="124059" y="1261473"/>
                </a:lnTo>
                <a:lnTo>
                  <a:pt x="83693" y="1244412"/>
                </a:lnTo>
                <a:lnTo>
                  <a:pt x="49493" y="1217949"/>
                </a:lnTo>
                <a:lnTo>
                  <a:pt x="23070" y="1183696"/>
                </a:lnTo>
                <a:lnTo>
                  <a:pt x="6036" y="1143268"/>
                </a:lnTo>
                <a:lnTo>
                  <a:pt x="0" y="1098277"/>
                </a:lnTo>
                <a:lnTo>
                  <a:pt x="0" y="169242"/>
                </a:lnTo>
                <a:lnTo>
                  <a:pt x="6036" y="124251"/>
                </a:lnTo>
                <a:lnTo>
                  <a:pt x="23070" y="83822"/>
                </a:lnTo>
                <a:lnTo>
                  <a:pt x="49493" y="49569"/>
                </a:lnTo>
                <a:lnTo>
                  <a:pt x="83693" y="23106"/>
                </a:lnTo>
                <a:lnTo>
                  <a:pt x="124059" y="6045"/>
                </a:lnTo>
                <a:lnTo>
                  <a:pt x="168981" y="0"/>
                </a:lnTo>
                <a:lnTo>
                  <a:pt x="1612173" y="0"/>
                </a:lnTo>
                <a:lnTo>
                  <a:pt x="1657095" y="6045"/>
                </a:lnTo>
                <a:lnTo>
                  <a:pt x="1697461" y="23106"/>
                </a:lnTo>
                <a:lnTo>
                  <a:pt x="1731661" y="49569"/>
                </a:lnTo>
                <a:lnTo>
                  <a:pt x="1758083" y="83822"/>
                </a:lnTo>
                <a:lnTo>
                  <a:pt x="1775118" y="124251"/>
                </a:lnTo>
                <a:lnTo>
                  <a:pt x="1781154" y="169242"/>
                </a:lnTo>
                <a:lnTo>
                  <a:pt x="1781154" y="1098277"/>
                </a:lnTo>
                <a:lnTo>
                  <a:pt x="1768291" y="1163043"/>
                </a:lnTo>
                <a:lnTo>
                  <a:pt x="1731661" y="1217949"/>
                </a:lnTo>
                <a:lnTo>
                  <a:pt x="1676839" y="1254636"/>
                </a:lnTo>
                <a:lnTo>
                  <a:pt x="1612173" y="12675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943138" y="7134666"/>
            <a:ext cx="1503680" cy="1206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06680">
              <a:lnSpc>
                <a:spcPct val="129200"/>
              </a:lnSpc>
              <a:spcBef>
                <a:spcPts val="95"/>
              </a:spcBef>
            </a:pPr>
            <a:r>
              <a:rPr sz="3000" spc="70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</a:t>
            </a:r>
            <a:r>
              <a:rPr sz="3000" spc="-78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30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D</a:t>
            </a:r>
            <a:r>
              <a:rPr sz="3000" spc="15" dirty="0">
                <a:solidFill>
                  <a:srgbClr val="202020"/>
                </a:solidFill>
                <a:latin typeface="Microsoft Sans Serif"/>
                <a:cs typeface="Microsoft Sans Serif"/>
              </a:rPr>
              <a:t>e</a:t>
            </a:r>
            <a:r>
              <a:rPr sz="3000" spc="-70" dirty="0">
                <a:solidFill>
                  <a:srgbClr val="202020"/>
                </a:solidFill>
                <a:latin typeface="Microsoft Sans Serif"/>
                <a:cs typeface="Microsoft Sans Serif"/>
              </a:rPr>
              <a:t>s</a:t>
            </a:r>
            <a:r>
              <a:rPr sz="30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k</a:t>
            </a:r>
            <a:r>
              <a:rPr sz="3000" spc="225" dirty="0">
                <a:solidFill>
                  <a:srgbClr val="202020"/>
                </a:solidFill>
                <a:latin typeface="Microsoft Sans Serif"/>
                <a:cs typeface="Microsoft Sans Serif"/>
              </a:rPr>
              <a:t>t</a:t>
            </a:r>
            <a:r>
              <a:rPr sz="3000" spc="145" dirty="0">
                <a:solidFill>
                  <a:srgbClr val="202020"/>
                </a:solidFill>
                <a:latin typeface="Microsoft Sans Serif"/>
                <a:cs typeface="Microsoft Sans Serif"/>
              </a:rPr>
              <a:t>o</a:t>
            </a:r>
            <a:r>
              <a:rPr sz="3000" spc="175" dirty="0">
                <a:solidFill>
                  <a:srgbClr val="202020"/>
                </a:solidFill>
                <a:latin typeface="Microsoft Sans Serif"/>
                <a:cs typeface="Microsoft Sans Serif"/>
              </a:rPr>
              <a:t>p</a:t>
            </a:r>
            <a:endParaRPr sz="3000">
              <a:latin typeface="Microsoft Sans Serif"/>
              <a:cs typeface="Microsoft Sans Serif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179291" y="5405211"/>
            <a:ext cx="1028065" cy="1343025"/>
          </a:xfrm>
          <a:custGeom>
            <a:avLst/>
            <a:gdLst/>
            <a:ahLst/>
            <a:cxnLst/>
            <a:rect l="l" t="t" r="r" b="b"/>
            <a:pathLst>
              <a:path w="1028064" h="1343025">
                <a:moveTo>
                  <a:pt x="0" y="831396"/>
                </a:moveTo>
                <a:lnTo>
                  <a:pt x="321242" y="831396"/>
                </a:lnTo>
                <a:lnTo>
                  <a:pt x="321242" y="0"/>
                </a:lnTo>
                <a:lnTo>
                  <a:pt x="706732" y="0"/>
                </a:lnTo>
                <a:lnTo>
                  <a:pt x="706732" y="831396"/>
                </a:lnTo>
                <a:lnTo>
                  <a:pt x="1027975" y="831396"/>
                </a:lnTo>
                <a:lnTo>
                  <a:pt x="513987" y="1343024"/>
                </a:lnTo>
                <a:lnTo>
                  <a:pt x="0" y="8313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1" y="1584948"/>
            <a:ext cx="6819899" cy="5333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054140" y="654050"/>
            <a:ext cx="760984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140" dirty="0">
                <a:latin typeface="Verdana"/>
                <a:cs typeface="Verdana"/>
              </a:rPr>
              <a:t>Βασικές εντολές</a:t>
            </a:r>
            <a:r>
              <a:rPr spc="-140" dirty="0">
                <a:latin typeface="Verdana"/>
                <a:cs typeface="Verdana"/>
              </a:rPr>
              <a:t> </a:t>
            </a:r>
            <a:r>
              <a:rPr spc="-15" dirty="0">
                <a:latin typeface="Verdana"/>
                <a:cs typeface="Verdana"/>
              </a:rPr>
              <a:t>Docker</a:t>
            </a:r>
            <a:endParaRPr spc="-2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58000" y="1906306"/>
            <a:ext cx="11430000" cy="4464940"/>
          </a:xfrm>
          <a:prstGeom prst="rect">
            <a:avLst/>
          </a:prstGeom>
          <a:solidFill>
            <a:srgbClr val="FFFFFF">
              <a:alpha val="71759"/>
            </a:srgbClr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890269" indent="-290195">
              <a:lnSpc>
                <a:spcPct val="100000"/>
              </a:lnSpc>
              <a:spcBef>
                <a:spcPts val="5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40" dirty="0">
                <a:solidFill>
                  <a:srgbClr val="202020"/>
                </a:solidFill>
                <a:latin typeface="Tahoma"/>
                <a:cs typeface="Tahoma"/>
              </a:rPr>
              <a:t>run</a:t>
            </a:r>
            <a:r>
              <a:rPr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δημιουργία</a:t>
            </a:r>
            <a:r>
              <a:rPr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9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από ένα </a:t>
            </a:r>
            <a:r>
              <a:rPr sz="2400" spc="70" dirty="0">
                <a:solidFill>
                  <a:srgbClr val="202020"/>
                </a:solidFill>
                <a:latin typeface="Microsoft Sans Serif"/>
                <a:cs typeface="Microsoft Sans Serif"/>
              </a:rPr>
              <a:t>image</a:t>
            </a:r>
            <a:endParaRPr sz="2400" dirty="0">
              <a:latin typeface="Microsoft Sans Serif"/>
              <a:cs typeface="Microsoft Sans Serif"/>
            </a:endParaRPr>
          </a:p>
          <a:p>
            <a:pPr marL="890269" indent="-290195">
              <a:lnSpc>
                <a:spcPct val="100000"/>
              </a:lnSpc>
              <a:spcBef>
                <a:spcPts val="1920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7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15" dirty="0">
                <a:solidFill>
                  <a:srgbClr val="202020"/>
                </a:solidFill>
                <a:latin typeface="Tahoma"/>
                <a:cs typeface="Tahoma"/>
              </a:rPr>
              <a:t>pull</a:t>
            </a:r>
            <a:r>
              <a:rPr sz="2400" spc="15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110" dirty="0">
                <a:solidFill>
                  <a:srgbClr val="202020"/>
                </a:solidFill>
                <a:latin typeface="Microsoft Sans Serif"/>
                <a:cs typeface="Microsoft Sans Serif"/>
              </a:rPr>
              <a:t>μεταφόρτωση</a:t>
            </a: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50" dirty="0">
                <a:solidFill>
                  <a:srgbClr val="202020"/>
                </a:solidFill>
                <a:latin typeface="Microsoft Sans Serif"/>
                <a:cs typeface="Microsoft Sans Serif"/>
              </a:rPr>
              <a:t>images</a:t>
            </a:r>
            <a:r>
              <a:rPr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από το</a:t>
            </a:r>
            <a:r>
              <a:rPr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αποθετήριο </a:t>
            </a:r>
            <a:r>
              <a:rPr sz="2400" spc="8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</a:t>
            </a:r>
            <a:endParaRPr sz="2400" dirty="0">
              <a:latin typeface="Microsoft Sans Serif"/>
              <a:cs typeface="Microsoft Sans Serif"/>
            </a:endParaRPr>
          </a:p>
          <a:p>
            <a:pPr marL="890269" indent="-290195">
              <a:lnSpc>
                <a:spcPct val="100000"/>
              </a:lnSpc>
              <a:spcBef>
                <a:spcPts val="1920"/>
              </a:spcBef>
              <a:buFont typeface="Microsoft Sans Serif"/>
              <a:buAutoNum type="arabicPeriod"/>
              <a:tabLst>
                <a:tab pos="890905" algn="l"/>
                <a:tab pos="579564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4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start</a:t>
            </a:r>
            <a:r>
              <a:rPr sz="24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: </a:t>
            </a:r>
            <a:r>
              <a:rPr lang="el-GR" sz="2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ξεκινάει ένα ή περισσότερα σταματημένα </a:t>
            </a:r>
            <a:r>
              <a:rPr lang="en-US" sz="2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400" dirty="0">
              <a:latin typeface="Microsoft Sans Serif"/>
              <a:cs typeface="Microsoft Sans Serif"/>
            </a:endParaRPr>
          </a:p>
          <a:p>
            <a:pPr marL="890269" indent="-290195">
              <a:lnSpc>
                <a:spcPct val="100000"/>
              </a:lnSpc>
              <a:spcBef>
                <a:spcPts val="1914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10" dirty="0">
                <a:solidFill>
                  <a:srgbClr val="202020"/>
                </a:solidFill>
                <a:latin typeface="Tahoma"/>
                <a:cs typeface="Tahoma"/>
              </a:rPr>
              <a:t>stop</a:t>
            </a:r>
            <a:r>
              <a:rPr sz="2400" spc="10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σταματάει</a:t>
            </a:r>
            <a:r>
              <a:rPr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ένα</a:t>
            </a:r>
            <a:r>
              <a:rPr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τρέχον</a:t>
            </a:r>
            <a:r>
              <a:rPr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9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400" dirty="0">
              <a:latin typeface="Microsoft Sans Serif"/>
              <a:cs typeface="Microsoft Sans Serif"/>
            </a:endParaRPr>
          </a:p>
          <a:p>
            <a:pPr marL="890269" marR="1008380" indent="-290195">
              <a:lnSpc>
                <a:spcPts val="4800"/>
              </a:lnSpc>
              <a:spcBef>
                <a:spcPts val="480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-5" dirty="0">
                <a:solidFill>
                  <a:srgbClr val="202020"/>
                </a:solidFill>
                <a:latin typeface="Tahoma"/>
                <a:cs typeface="Tahoma"/>
              </a:rPr>
              <a:t>images</a:t>
            </a: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: </a:t>
            </a:r>
            <a:r>
              <a:rPr lang="el-GR"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λίστα όλων των τοπικά αποθηκευμένων</a:t>
            </a:r>
            <a:r>
              <a:rPr sz="2400" spc="-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50" dirty="0">
                <a:solidFill>
                  <a:srgbClr val="202020"/>
                </a:solidFill>
                <a:latin typeface="Microsoft Sans Serif"/>
                <a:cs typeface="Microsoft Sans Serif"/>
              </a:rPr>
              <a:t>images</a:t>
            </a:r>
            <a:endParaRPr sz="2400" dirty="0">
              <a:latin typeface="Microsoft Sans Serif"/>
              <a:cs typeface="Microsoft Sans Serif"/>
            </a:endParaRPr>
          </a:p>
          <a:p>
            <a:pPr marL="890269" indent="-290195">
              <a:lnSpc>
                <a:spcPct val="100000"/>
              </a:lnSpc>
              <a:spcBef>
                <a:spcPts val="1440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40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-60" dirty="0">
                <a:solidFill>
                  <a:srgbClr val="202020"/>
                </a:solidFill>
                <a:latin typeface="Tahoma"/>
                <a:cs typeface="Tahoma"/>
              </a:rPr>
              <a:t>ps:</a:t>
            </a:r>
            <a:r>
              <a:rPr sz="240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400" spc="-80" dirty="0">
                <a:solidFill>
                  <a:srgbClr val="202020"/>
                </a:solidFill>
                <a:latin typeface="Tahoma"/>
                <a:cs typeface="Tahoma"/>
              </a:rPr>
              <a:t>λίστα με όλα τα τρέχοντα</a:t>
            </a:r>
            <a:r>
              <a:rPr sz="24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400" dirty="0">
              <a:latin typeface="Microsoft Sans Serif"/>
              <a:cs typeface="Microsoft Sans Serif"/>
            </a:endParaRPr>
          </a:p>
          <a:p>
            <a:pPr marL="890269" marR="1423670" indent="-290195">
              <a:lnSpc>
                <a:spcPts val="4800"/>
              </a:lnSpc>
              <a:spcBef>
                <a:spcPts val="480"/>
              </a:spcBef>
              <a:buFont typeface="Microsoft Sans Serif"/>
              <a:buAutoNum type="arabicPeriod"/>
              <a:tabLst>
                <a:tab pos="890905" algn="l"/>
              </a:tabLst>
            </a:pP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d</a:t>
            </a:r>
            <a:r>
              <a:rPr sz="2400" b="1" spc="20" dirty="0">
                <a:solidFill>
                  <a:srgbClr val="202020"/>
                </a:solidFill>
                <a:latin typeface="Tahoma"/>
                <a:cs typeface="Tahoma"/>
              </a:rPr>
              <a:t>o</a:t>
            </a:r>
            <a:r>
              <a:rPr sz="2400" b="1" spc="-20" dirty="0">
                <a:solidFill>
                  <a:srgbClr val="202020"/>
                </a:solidFill>
                <a:latin typeface="Tahoma"/>
                <a:cs typeface="Tahoma"/>
              </a:rPr>
              <a:t>c</a:t>
            </a:r>
            <a:r>
              <a:rPr sz="2400" b="1" spc="55" dirty="0">
                <a:solidFill>
                  <a:srgbClr val="202020"/>
                </a:solidFill>
                <a:latin typeface="Tahoma"/>
                <a:cs typeface="Tahoma"/>
              </a:rPr>
              <a:t>k</a:t>
            </a:r>
            <a:r>
              <a:rPr sz="2400" b="1" spc="5" dirty="0">
                <a:solidFill>
                  <a:srgbClr val="202020"/>
                </a:solidFill>
                <a:latin typeface="Tahoma"/>
                <a:cs typeface="Tahoma"/>
              </a:rPr>
              <a:t>e</a:t>
            </a:r>
            <a:r>
              <a:rPr sz="2400" b="1" spc="65" dirty="0">
                <a:solidFill>
                  <a:srgbClr val="202020"/>
                </a:solidFill>
                <a:latin typeface="Tahoma"/>
                <a:cs typeface="Tahoma"/>
              </a:rPr>
              <a:t>r</a:t>
            </a:r>
            <a:r>
              <a:rPr sz="2400" b="1" spc="-7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p</a:t>
            </a:r>
            <a:r>
              <a:rPr sz="2400" b="1" spc="-25" dirty="0">
                <a:solidFill>
                  <a:srgbClr val="202020"/>
                </a:solidFill>
                <a:latin typeface="Tahoma"/>
                <a:cs typeface="Tahoma"/>
              </a:rPr>
              <a:t>s</a:t>
            </a:r>
            <a:r>
              <a:rPr sz="2400" b="1" spc="-7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-260" dirty="0">
                <a:solidFill>
                  <a:srgbClr val="202020"/>
                </a:solidFill>
                <a:latin typeface="Tahoma"/>
                <a:cs typeface="Tahoma"/>
              </a:rPr>
              <a:t>-</a:t>
            </a: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a</a:t>
            </a:r>
            <a:r>
              <a:rPr sz="2400" b="1" spc="-180" dirty="0">
                <a:solidFill>
                  <a:srgbClr val="202020"/>
                </a:solidFill>
                <a:latin typeface="Tahoma"/>
                <a:cs typeface="Tahoma"/>
              </a:rPr>
              <a:t>:</a:t>
            </a:r>
            <a:r>
              <a:rPr sz="2400" b="1" spc="-7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400" spc="-75" dirty="0">
                <a:solidFill>
                  <a:srgbClr val="202020"/>
                </a:solidFill>
                <a:latin typeface="Tahoma"/>
                <a:cs typeface="Tahoma"/>
              </a:rPr>
              <a:t>λίστα με όλα τα </a:t>
            </a:r>
            <a:r>
              <a:rPr lang="el-GR" sz="2400" spc="-75" dirty="0" err="1">
                <a:solidFill>
                  <a:srgbClr val="202020"/>
                </a:solidFill>
                <a:latin typeface="Tahoma"/>
                <a:cs typeface="Tahoma"/>
              </a:rPr>
              <a:t>τρέχονται</a:t>
            </a:r>
            <a:r>
              <a:rPr lang="el-GR" sz="2400" spc="-75" dirty="0">
                <a:solidFill>
                  <a:srgbClr val="202020"/>
                </a:solidFill>
                <a:latin typeface="Tahoma"/>
                <a:cs typeface="Tahoma"/>
              </a:rPr>
              <a:t> και σταματημένα </a:t>
            </a:r>
            <a:r>
              <a:rPr sz="24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400" dirty="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9077" y="8076878"/>
            <a:ext cx="10144125" cy="1373453"/>
          </a:xfrm>
          <a:prstGeom prst="rect">
            <a:avLst/>
          </a:prstGeom>
          <a:solidFill>
            <a:srgbClr val="FFFFFF">
              <a:alpha val="71759"/>
            </a:srgbClr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700" dirty="0">
              <a:latin typeface="Times New Roman"/>
              <a:cs typeface="Times New Roman"/>
            </a:endParaRPr>
          </a:p>
          <a:p>
            <a:pPr marL="686435" indent="-281940">
              <a:lnSpc>
                <a:spcPct val="100000"/>
              </a:lnSpc>
              <a:buFont typeface="Microsoft Sans Serif"/>
              <a:buAutoNum type="arabicPeriod"/>
              <a:tabLst>
                <a:tab pos="687070" algn="l"/>
              </a:tabLst>
            </a:pPr>
            <a:r>
              <a:rPr sz="2350" b="1" spc="10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35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350" b="1" spc="-40" dirty="0">
                <a:solidFill>
                  <a:srgbClr val="202020"/>
                </a:solidFill>
                <a:latin typeface="Tahoma"/>
                <a:cs typeface="Tahoma"/>
              </a:rPr>
              <a:t>logs</a:t>
            </a:r>
            <a:r>
              <a:rPr sz="2350" spc="-40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φέρνει τα </a:t>
            </a:r>
            <a:r>
              <a:rPr sz="235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logs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ενός </a:t>
            </a:r>
            <a:r>
              <a:rPr sz="2350" spc="8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350" dirty="0">
              <a:latin typeface="Microsoft Sans Serif"/>
              <a:cs typeface="Microsoft Sans Serif"/>
            </a:endParaRPr>
          </a:p>
          <a:p>
            <a:pPr marL="686435" indent="-281940">
              <a:lnSpc>
                <a:spcPct val="100000"/>
              </a:lnSpc>
              <a:spcBef>
                <a:spcPts val="1839"/>
              </a:spcBef>
              <a:buFont typeface="Microsoft Sans Serif"/>
              <a:buAutoNum type="arabicPeriod"/>
              <a:tabLst>
                <a:tab pos="687070" algn="l"/>
              </a:tabLst>
            </a:pPr>
            <a:r>
              <a:rPr sz="2350" b="1" spc="10" dirty="0">
                <a:solidFill>
                  <a:srgbClr val="202020"/>
                </a:solidFill>
                <a:latin typeface="Tahoma"/>
                <a:cs typeface="Tahoma"/>
              </a:rPr>
              <a:t>docker</a:t>
            </a:r>
            <a:r>
              <a:rPr sz="2350" b="1" spc="-8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350" b="1" spc="-25" dirty="0">
                <a:solidFill>
                  <a:srgbClr val="202020"/>
                </a:solidFill>
                <a:latin typeface="Tahoma"/>
                <a:cs typeface="Tahoma"/>
              </a:rPr>
              <a:t>exec</a:t>
            </a:r>
            <a:r>
              <a:rPr sz="2350" b="1" spc="-7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350" b="1" spc="-60" dirty="0">
                <a:solidFill>
                  <a:srgbClr val="202020"/>
                </a:solidFill>
                <a:latin typeface="Tahoma"/>
                <a:cs typeface="Tahoma"/>
              </a:rPr>
              <a:t>-it</a:t>
            </a:r>
            <a:r>
              <a:rPr sz="2350" spc="-60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δημιουργία νέου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35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bash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35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session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στο</a:t>
            </a:r>
            <a:r>
              <a:rPr sz="235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350" spc="8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350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6800" y="7195963"/>
            <a:ext cx="6476999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4500" b="1" spc="-25" dirty="0">
                <a:solidFill>
                  <a:srgbClr val="202020"/>
                </a:solidFill>
                <a:latin typeface="Verdana"/>
                <a:cs typeface="Verdana"/>
              </a:rPr>
              <a:t>Εντολές </a:t>
            </a:r>
            <a:r>
              <a:rPr sz="4500" b="1" spc="-25" dirty="0">
                <a:solidFill>
                  <a:srgbClr val="202020"/>
                </a:solidFill>
                <a:latin typeface="Verdana"/>
                <a:cs typeface="Verdana"/>
              </a:rPr>
              <a:t>Debug</a:t>
            </a:r>
            <a:r>
              <a:rPr lang="en-US" sz="4500" b="1" spc="-25" dirty="0">
                <a:solidFill>
                  <a:srgbClr val="202020"/>
                </a:solidFill>
                <a:latin typeface="Verdana"/>
                <a:cs typeface="Verdana"/>
              </a:rPr>
              <a:t>ging</a:t>
            </a:r>
            <a:endParaRPr sz="45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22515" y="2669464"/>
            <a:ext cx="6172199" cy="22478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07909" y="5940040"/>
            <a:ext cx="12401549" cy="38671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5399" y="2118800"/>
            <a:ext cx="123825" cy="1238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599554" y="1953319"/>
            <a:ext cx="1010255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b="1" spc="25" dirty="0">
                <a:solidFill>
                  <a:srgbClr val="202020"/>
                </a:solidFill>
                <a:latin typeface="Tahoma"/>
                <a:cs typeface="Tahoma"/>
              </a:rPr>
              <a:t>Πολλαπλά</a:t>
            </a:r>
            <a:r>
              <a:rPr sz="2700" b="1" spc="-9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b="1" spc="10" dirty="0">
                <a:solidFill>
                  <a:srgbClr val="202020"/>
                </a:solidFill>
                <a:latin typeface="Tahoma"/>
                <a:cs typeface="Tahoma"/>
              </a:rPr>
              <a:t>containers</a:t>
            </a:r>
            <a:r>
              <a:rPr sz="2700" b="1" spc="-9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can</a:t>
            </a:r>
            <a:r>
              <a:rPr lang="el-GR" sz="27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μπορούν τα τρέχουν σε ένα </a:t>
            </a:r>
            <a:r>
              <a:rPr lang="en-US" sz="27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host </a:t>
            </a:r>
            <a:r>
              <a:rPr lang="el-GR" sz="2700" spc="25" dirty="0">
                <a:solidFill>
                  <a:srgbClr val="202020"/>
                </a:solidFill>
                <a:latin typeface="Microsoft Sans Serif"/>
                <a:cs typeface="Microsoft Sans Serif"/>
              </a:rPr>
              <a:t>ΛΣ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endParaRPr sz="2700" dirty="0">
              <a:latin typeface="Microsoft Sans Serif"/>
              <a:cs typeface="Microsoft Sans Serif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57375" y="4638676"/>
            <a:ext cx="123825" cy="12382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600200" y="2410403"/>
            <a:ext cx="9551670" cy="3190297"/>
          </a:xfrm>
          <a:prstGeom prst="rect">
            <a:avLst/>
          </a:prstGeom>
        </p:spPr>
        <p:txBody>
          <a:bodyPr vert="horz" wrap="square" lIns="0" tIns="2489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60"/>
              </a:spcBef>
            </a:pPr>
            <a:r>
              <a:rPr lang="el-GR" sz="2700" b="1" dirty="0">
                <a:solidFill>
                  <a:srgbClr val="202020"/>
                </a:solidFill>
                <a:latin typeface="Tahoma"/>
                <a:cs typeface="Tahoma"/>
              </a:rPr>
              <a:t>Πρόβλημα</a:t>
            </a:r>
            <a:r>
              <a:rPr sz="2700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endParaRPr sz="2700" dirty="0">
              <a:latin typeface="Microsoft Sans Serif"/>
              <a:cs typeface="Microsoft Sans Serif"/>
            </a:endParaRPr>
          </a:p>
          <a:p>
            <a:pPr marL="595630" marR="5080">
              <a:lnSpc>
                <a:spcPct val="157400"/>
              </a:lnSpc>
            </a:pPr>
            <a:r>
              <a:rPr lang="el-GR" sz="2700" spc="35" dirty="0">
                <a:solidFill>
                  <a:srgbClr val="202020"/>
                </a:solidFill>
                <a:latin typeface="Microsoft Sans Serif"/>
                <a:cs typeface="Microsoft Sans Serif"/>
              </a:rPr>
              <a:t>Οι υπολογιστές έχουν μόνο συγκεκριμένες πόρτες διαθέσιμες</a:t>
            </a:r>
            <a:r>
              <a:rPr sz="2700" spc="3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endParaRPr lang="el-GR" sz="2700" spc="40" dirty="0">
              <a:solidFill>
                <a:srgbClr val="202020"/>
              </a:solidFill>
              <a:latin typeface="Microsoft Sans Serif"/>
              <a:cs typeface="Microsoft Sans Serif"/>
            </a:endParaRPr>
          </a:p>
          <a:p>
            <a:pPr marL="595630" marR="5080">
              <a:lnSpc>
                <a:spcPct val="157400"/>
              </a:lnSpc>
            </a:pPr>
            <a:r>
              <a:rPr lang="el-GR" sz="27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Πρέπει να γίνει αντιστοίχιση των διαθέσιμων πορτών του </a:t>
            </a:r>
            <a:r>
              <a:rPr lang="en-US" sz="27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host </a:t>
            </a:r>
            <a:r>
              <a:rPr lang="el-GR" sz="27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ΛΣ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737468" y="4289276"/>
            <a:ext cx="977265" cy="805180"/>
          </a:xfrm>
          <a:custGeom>
            <a:avLst/>
            <a:gdLst/>
            <a:ahLst/>
            <a:cxnLst/>
            <a:rect l="l" t="t" r="r" b="b"/>
            <a:pathLst>
              <a:path w="977265" h="805179">
                <a:moveTo>
                  <a:pt x="656804" y="1670"/>
                </a:moveTo>
                <a:lnTo>
                  <a:pt x="671393" y="0"/>
                </a:lnTo>
                <a:lnTo>
                  <a:pt x="703851" y="734"/>
                </a:lnTo>
                <a:lnTo>
                  <a:pt x="734452" y="7217"/>
                </a:lnTo>
                <a:lnTo>
                  <a:pt x="788818" y="42001"/>
                </a:lnTo>
                <a:lnTo>
                  <a:pt x="857812" y="113181"/>
                </a:lnTo>
                <a:lnTo>
                  <a:pt x="891401" y="149552"/>
                </a:lnTo>
                <a:lnTo>
                  <a:pt x="923248" y="187482"/>
                </a:lnTo>
                <a:lnTo>
                  <a:pt x="952498" y="227751"/>
                </a:lnTo>
                <a:lnTo>
                  <a:pt x="976752" y="270145"/>
                </a:lnTo>
                <a:lnTo>
                  <a:pt x="950438" y="269413"/>
                </a:lnTo>
                <a:lnTo>
                  <a:pt x="926805" y="267481"/>
                </a:lnTo>
                <a:lnTo>
                  <a:pt x="905791" y="260924"/>
                </a:lnTo>
                <a:lnTo>
                  <a:pt x="887335" y="246316"/>
                </a:lnTo>
                <a:lnTo>
                  <a:pt x="839703" y="192216"/>
                </a:lnTo>
                <a:lnTo>
                  <a:pt x="838562" y="240449"/>
                </a:lnTo>
                <a:lnTo>
                  <a:pt x="834409" y="303913"/>
                </a:lnTo>
                <a:lnTo>
                  <a:pt x="827662" y="352870"/>
                </a:lnTo>
                <a:lnTo>
                  <a:pt x="817612" y="400680"/>
                </a:lnTo>
                <a:lnTo>
                  <a:pt x="804035" y="447189"/>
                </a:lnTo>
                <a:lnTo>
                  <a:pt x="786708" y="492244"/>
                </a:lnTo>
                <a:lnTo>
                  <a:pt x="765405" y="535694"/>
                </a:lnTo>
                <a:lnTo>
                  <a:pt x="739902" y="577385"/>
                </a:lnTo>
                <a:lnTo>
                  <a:pt x="709976" y="617164"/>
                </a:lnTo>
                <a:lnTo>
                  <a:pt x="675304" y="656009"/>
                </a:lnTo>
                <a:lnTo>
                  <a:pt x="638143" y="691495"/>
                </a:lnTo>
                <a:lnTo>
                  <a:pt x="598331" y="723113"/>
                </a:lnTo>
                <a:lnTo>
                  <a:pt x="555705" y="750352"/>
                </a:lnTo>
                <a:lnTo>
                  <a:pt x="510103" y="772704"/>
                </a:lnTo>
                <a:lnTo>
                  <a:pt x="461364" y="789659"/>
                </a:lnTo>
                <a:lnTo>
                  <a:pt x="409324" y="800706"/>
                </a:lnTo>
                <a:lnTo>
                  <a:pt x="357408" y="804763"/>
                </a:lnTo>
                <a:lnTo>
                  <a:pt x="306983" y="801818"/>
                </a:lnTo>
                <a:lnTo>
                  <a:pt x="258018" y="792375"/>
                </a:lnTo>
                <a:lnTo>
                  <a:pt x="210480" y="776937"/>
                </a:lnTo>
                <a:lnTo>
                  <a:pt x="164337" y="756008"/>
                </a:lnTo>
                <a:lnTo>
                  <a:pt x="119557" y="730092"/>
                </a:lnTo>
                <a:lnTo>
                  <a:pt x="69001" y="692199"/>
                </a:lnTo>
                <a:lnTo>
                  <a:pt x="20681" y="650904"/>
                </a:lnTo>
                <a:lnTo>
                  <a:pt x="0" y="624487"/>
                </a:lnTo>
                <a:lnTo>
                  <a:pt x="5562" y="617408"/>
                </a:lnTo>
                <a:lnTo>
                  <a:pt x="47532" y="636908"/>
                </a:lnTo>
                <a:lnTo>
                  <a:pt x="70316" y="655361"/>
                </a:lnTo>
                <a:lnTo>
                  <a:pt x="111629" y="686478"/>
                </a:lnTo>
                <a:lnTo>
                  <a:pt x="154357" y="709160"/>
                </a:lnTo>
                <a:lnTo>
                  <a:pt x="198407" y="723743"/>
                </a:lnTo>
                <a:lnTo>
                  <a:pt x="243686" y="730564"/>
                </a:lnTo>
                <a:lnTo>
                  <a:pt x="290099" y="729957"/>
                </a:lnTo>
                <a:lnTo>
                  <a:pt x="337553" y="722259"/>
                </a:lnTo>
                <a:lnTo>
                  <a:pt x="385955" y="707807"/>
                </a:lnTo>
                <a:lnTo>
                  <a:pt x="435885" y="685690"/>
                </a:lnTo>
                <a:lnTo>
                  <a:pt x="481379" y="657550"/>
                </a:lnTo>
                <a:lnTo>
                  <a:pt x="522692" y="623905"/>
                </a:lnTo>
                <a:lnTo>
                  <a:pt x="560076" y="585271"/>
                </a:lnTo>
                <a:lnTo>
                  <a:pt x="593788" y="542165"/>
                </a:lnTo>
                <a:lnTo>
                  <a:pt x="620051" y="501667"/>
                </a:lnTo>
                <a:lnTo>
                  <a:pt x="642606" y="459616"/>
                </a:lnTo>
                <a:lnTo>
                  <a:pt x="661554" y="416073"/>
                </a:lnTo>
                <a:lnTo>
                  <a:pt x="676995" y="371096"/>
                </a:lnTo>
                <a:lnTo>
                  <a:pt x="689031" y="324744"/>
                </a:lnTo>
                <a:lnTo>
                  <a:pt x="697761" y="277076"/>
                </a:lnTo>
                <a:lnTo>
                  <a:pt x="698936" y="264090"/>
                </a:lnTo>
                <a:lnTo>
                  <a:pt x="698843" y="262161"/>
                </a:lnTo>
                <a:lnTo>
                  <a:pt x="697579" y="260221"/>
                </a:lnTo>
                <a:lnTo>
                  <a:pt x="695728" y="255153"/>
                </a:lnTo>
                <a:lnTo>
                  <a:pt x="645807" y="324331"/>
                </a:lnTo>
                <a:lnTo>
                  <a:pt x="612879" y="364466"/>
                </a:lnTo>
                <a:lnTo>
                  <a:pt x="566709" y="385200"/>
                </a:lnTo>
                <a:lnTo>
                  <a:pt x="540973" y="380676"/>
                </a:lnTo>
                <a:lnTo>
                  <a:pt x="510697" y="363291"/>
                </a:lnTo>
                <a:lnTo>
                  <a:pt x="503285" y="360920"/>
                </a:lnTo>
                <a:lnTo>
                  <a:pt x="495217" y="359032"/>
                </a:lnTo>
                <a:lnTo>
                  <a:pt x="486971" y="356860"/>
                </a:lnTo>
                <a:lnTo>
                  <a:pt x="485171" y="349687"/>
                </a:lnTo>
                <a:lnTo>
                  <a:pt x="487413" y="343624"/>
                </a:lnTo>
                <a:lnTo>
                  <a:pt x="491824" y="338202"/>
                </a:lnTo>
                <a:lnTo>
                  <a:pt x="496532" y="332954"/>
                </a:lnTo>
                <a:lnTo>
                  <a:pt x="525591" y="293359"/>
                </a:lnTo>
                <a:lnTo>
                  <a:pt x="551548" y="251991"/>
                </a:lnTo>
                <a:lnTo>
                  <a:pt x="574781" y="209098"/>
                </a:lnTo>
                <a:lnTo>
                  <a:pt x="595669" y="164928"/>
                </a:lnTo>
                <a:lnTo>
                  <a:pt x="614590" y="119731"/>
                </a:lnTo>
                <a:lnTo>
                  <a:pt x="628701" y="74787"/>
                </a:lnTo>
                <a:lnTo>
                  <a:pt x="639842" y="28724"/>
                </a:lnTo>
                <a:lnTo>
                  <a:pt x="643786" y="14292"/>
                </a:lnTo>
                <a:lnTo>
                  <a:pt x="648520" y="5854"/>
                </a:lnTo>
                <a:lnTo>
                  <a:pt x="656804" y="16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016314" y="654061"/>
            <a:ext cx="5685790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85" dirty="0">
                <a:latin typeface="Verdana"/>
                <a:cs typeface="Verdana"/>
              </a:rPr>
              <a:t>Πόρτες</a:t>
            </a:r>
            <a:r>
              <a:rPr spc="-100" dirty="0">
                <a:latin typeface="Verdana"/>
                <a:cs typeface="Verdana"/>
              </a:rPr>
              <a:t> </a:t>
            </a:r>
            <a:r>
              <a:rPr spc="-15" dirty="0">
                <a:latin typeface="Verdana"/>
                <a:cs typeface="Verdana"/>
              </a:rPr>
              <a:t>Docker</a:t>
            </a:r>
            <a:r>
              <a:rPr spc="-100" dirty="0">
                <a:latin typeface="Verdana"/>
                <a:cs typeface="Verdana"/>
              </a:rPr>
              <a:t> </a:t>
            </a:r>
            <a:r>
              <a:rPr lang="el-GR" spc="-100" dirty="0">
                <a:latin typeface="Verdana"/>
                <a:cs typeface="Verdana"/>
              </a:rPr>
              <a:t>(</a:t>
            </a:r>
            <a:r>
              <a:rPr spc="-1220" dirty="0">
                <a:latin typeface="Verdana"/>
                <a:cs typeface="Verdana"/>
              </a:rPr>
              <a:t>1</a:t>
            </a:r>
            <a:r>
              <a:rPr lang="el-GR" spc="-1220" dirty="0">
                <a:latin typeface="Verdana"/>
                <a:cs typeface="Verdana"/>
              </a:rPr>
              <a:t>)</a:t>
            </a:r>
            <a:endParaRPr spc="-1220" dirty="0">
              <a:latin typeface="Verdana"/>
              <a:cs typeface="Verdan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258800" y="2593098"/>
            <a:ext cx="4343399" cy="631825"/>
          </a:xfrm>
          <a:custGeom>
            <a:avLst/>
            <a:gdLst/>
            <a:ahLst/>
            <a:cxnLst/>
            <a:rect l="l" t="t" r="r" b="b"/>
            <a:pathLst>
              <a:path w="2640965" h="631825">
                <a:moveTo>
                  <a:pt x="2482767" y="631273"/>
                </a:moveTo>
                <a:lnTo>
                  <a:pt x="157999" y="631273"/>
                </a:lnTo>
                <a:lnTo>
                  <a:pt x="108059" y="623227"/>
                </a:lnTo>
                <a:lnTo>
                  <a:pt x="64687" y="600823"/>
                </a:lnTo>
                <a:lnTo>
                  <a:pt x="30484" y="566660"/>
                </a:lnTo>
                <a:lnTo>
                  <a:pt x="8054" y="523337"/>
                </a:lnTo>
                <a:lnTo>
                  <a:pt x="0" y="473454"/>
                </a:lnTo>
                <a:lnTo>
                  <a:pt x="0" y="157818"/>
                </a:lnTo>
                <a:lnTo>
                  <a:pt x="12027" y="97423"/>
                </a:lnTo>
                <a:lnTo>
                  <a:pt x="46277" y="46223"/>
                </a:lnTo>
                <a:lnTo>
                  <a:pt x="97535" y="12013"/>
                </a:lnTo>
                <a:lnTo>
                  <a:pt x="157999" y="0"/>
                </a:lnTo>
                <a:lnTo>
                  <a:pt x="2482767" y="0"/>
                </a:lnTo>
                <a:lnTo>
                  <a:pt x="2543231" y="12013"/>
                </a:lnTo>
                <a:lnTo>
                  <a:pt x="2594489" y="46223"/>
                </a:lnTo>
                <a:lnTo>
                  <a:pt x="2628739" y="97423"/>
                </a:lnTo>
                <a:lnTo>
                  <a:pt x="2640766" y="157818"/>
                </a:lnTo>
                <a:lnTo>
                  <a:pt x="2640766" y="473454"/>
                </a:lnTo>
                <a:lnTo>
                  <a:pt x="2628739" y="533849"/>
                </a:lnTo>
                <a:lnTo>
                  <a:pt x="2594489" y="585049"/>
                </a:lnTo>
                <a:lnTo>
                  <a:pt x="2543231" y="619259"/>
                </a:lnTo>
                <a:lnTo>
                  <a:pt x="2482767" y="6312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3335000" y="2676834"/>
            <a:ext cx="4114800" cy="4449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l-GR" sz="28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Χαρτογράφηση πορτών:</a:t>
            </a:r>
            <a:endParaRPr sz="2800" dirty="0">
              <a:latin typeface="Microsoft Sans Serif"/>
              <a:cs typeface="Microsoft Sans Serif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493021" y="5291768"/>
            <a:ext cx="123825" cy="12382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2797176" y="5126287"/>
            <a:ext cx="149669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100" dirty="0">
                <a:solidFill>
                  <a:srgbClr val="202020"/>
                </a:solidFill>
                <a:latin typeface="Microsoft Sans Serif"/>
                <a:cs typeface="Microsoft Sans Serif"/>
              </a:rPr>
              <a:t>host</a:t>
            </a:r>
            <a:r>
              <a:rPr sz="2700" spc="-7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65" dirty="0">
                <a:solidFill>
                  <a:srgbClr val="202020"/>
                </a:solidFill>
                <a:latin typeface="Microsoft Sans Serif"/>
                <a:cs typeface="Microsoft Sans Serif"/>
              </a:rPr>
              <a:t>port</a:t>
            </a:r>
            <a:endParaRPr sz="2700" dirty="0">
              <a:latin typeface="Microsoft Sans Serif"/>
              <a:cs typeface="Microsoft Sans Serif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271745" y="5291768"/>
            <a:ext cx="123825" cy="12382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5575900" y="5126287"/>
            <a:ext cx="231711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r>
              <a:rPr sz="2700" spc="-7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65" dirty="0">
                <a:solidFill>
                  <a:srgbClr val="202020"/>
                </a:solidFill>
                <a:latin typeface="Microsoft Sans Serif"/>
                <a:cs typeface="Microsoft Sans Serif"/>
              </a:rPr>
              <a:t>port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5184132" y="4351905"/>
            <a:ext cx="1034415" cy="708660"/>
          </a:xfrm>
          <a:custGeom>
            <a:avLst/>
            <a:gdLst/>
            <a:ahLst/>
            <a:cxnLst/>
            <a:rect l="l" t="t" r="r" b="b"/>
            <a:pathLst>
              <a:path w="1034415" h="708660">
                <a:moveTo>
                  <a:pt x="386007" y="194986"/>
                </a:moveTo>
                <a:lnTo>
                  <a:pt x="110105" y="232139"/>
                </a:lnTo>
                <a:lnTo>
                  <a:pt x="115311" y="249490"/>
                </a:lnTo>
                <a:lnTo>
                  <a:pt x="119831" y="264662"/>
                </a:lnTo>
                <a:lnTo>
                  <a:pt x="144757" y="338457"/>
                </a:lnTo>
                <a:lnTo>
                  <a:pt x="164214" y="383886"/>
                </a:lnTo>
                <a:lnTo>
                  <a:pt x="186553" y="427334"/>
                </a:lnTo>
                <a:lnTo>
                  <a:pt x="211948" y="468595"/>
                </a:lnTo>
                <a:lnTo>
                  <a:pt x="240577" y="507462"/>
                </a:lnTo>
                <a:lnTo>
                  <a:pt x="272614" y="543729"/>
                </a:lnTo>
                <a:lnTo>
                  <a:pt x="308237" y="577189"/>
                </a:lnTo>
                <a:lnTo>
                  <a:pt x="347620" y="607635"/>
                </a:lnTo>
                <a:lnTo>
                  <a:pt x="391331" y="635925"/>
                </a:lnTo>
                <a:lnTo>
                  <a:pt x="436556" y="660317"/>
                </a:lnTo>
                <a:lnTo>
                  <a:pt x="483313" y="680277"/>
                </a:lnTo>
                <a:lnTo>
                  <a:pt x="531626" y="695271"/>
                </a:lnTo>
                <a:lnTo>
                  <a:pt x="581516" y="704764"/>
                </a:lnTo>
                <a:lnTo>
                  <a:pt x="633004" y="708222"/>
                </a:lnTo>
                <a:lnTo>
                  <a:pt x="686113" y="705111"/>
                </a:lnTo>
                <a:lnTo>
                  <a:pt x="737253" y="695290"/>
                </a:lnTo>
                <a:lnTo>
                  <a:pt x="785102" y="679112"/>
                </a:lnTo>
                <a:lnTo>
                  <a:pt x="829826" y="657052"/>
                </a:lnTo>
                <a:lnTo>
                  <a:pt x="871587" y="629589"/>
                </a:lnTo>
                <a:lnTo>
                  <a:pt x="910550" y="597200"/>
                </a:lnTo>
                <a:lnTo>
                  <a:pt x="920917" y="586688"/>
                </a:lnTo>
                <a:lnTo>
                  <a:pt x="782377" y="605344"/>
                </a:lnTo>
                <a:lnTo>
                  <a:pt x="734576" y="610473"/>
                </a:lnTo>
                <a:lnTo>
                  <a:pt x="684075" y="609339"/>
                </a:lnTo>
                <a:lnTo>
                  <a:pt x="630074" y="601217"/>
                </a:lnTo>
                <a:lnTo>
                  <a:pt x="578757" y="586114"/>
                </a:lnTo>
                <a:lnTo>
                  <a:pt x="530016" y="564595"/>
                </a:lnTo>
                <a:lnTo>
                  <a:pt x="483743" y="537226"/>
                </a:lnTo>
                <a:lnTo>
                  <a:pt x="439830" y="504573"/>
                </a:lnTo>
                <a:lnTo>
                  <a:pt x="403790" y="472465"/>
                </a:lnTo>
                <a:lnTo>
                  <a:pt x="370915" y="437878"/>
                </a:lnTo>
                <a:lnTo>
                  <a:pt x="341124" y="400898"/>
                </a:lnTo>
                <a:lnTo>
                  <a:pt x="314335" y="361607"/>
                </a:lnTo>
                <a:lnTo>
                  <a:pt x="290467" y="320090"/>
                </a:lnTo>
                <a:lnTo>
                  <a:pt x="269439" y="276430"/>
                </a:lnTo>
                <a:lnTo>
                  <a:pt x="264534" y="262067"/>
                </a:lnTo>
                <a:lnTo>
                  <a:pt x="265155" y="260127"/>
                </a:lnTo>
                <a:lnTo>
                  <a:pt x="265601" y="254750"/>
                </a:lnTo>
                <a:lnTo>
                  <a:pt x="425254" y="233251"/>
                </a:lnTo>
                <a:lnTo>
                  <a:pt x="403809" y="213562"/>
                </a:lnTo>
                <a:lnTo>
                  <a:pt x="386007" y="194986"/>
                </a:lnTo>
                <a:close/>
              </a:path>
              <a:path w="1034415" h="708660">
                <a:moveTo>
                  <a:pt x="1027007" y="421538"/>
                </a:moveTo>
                <a:lnTo>
                  <a:pt x="991689" y="451445"/>
                </a:lnTo>
                <a:lnTo>
                  <a:pt x="974598" y="475268"/>
                </a:lnTo>
                <a:lnTo>
                  <a:pt x="942988" y="516204"/>
                </a:lnTo>
                <a:lnTo>
                  <a:pt x="907782" y="549381"/>
                </a:lnTo>
                <a:lnTo>
                  <a:pt x="869158" y="575097"/>
                </a:lnTo>
                <a:lnTo>
                  <a:pt x="827297" y="593651"/>
                </a:lnTo>
                <a:lnTo>
                  <a:pt x="782377" y="605344"/>
                </a:lnTo>
                <a:lnTo>
                  <a:pt x="920917" y="586688"/>
                </a:lnTo>
                <a:lnTo>
                  <a:pt x="966965" y="536070"/>
                </a:lnTo>
                <a:lnTo>
                  <a:pt x="1021286" y="457840"/>
                </a:lnTo>
                <a:lnTo>
                  <a:pt x="1031325" y="434864"/>
                </a:lnTo>
                <a:lnTo>
                  <a:pt x="1034243" y="426893"/>
                </a:lnTo>
                <a:lnTo>
                  <a:pt x="1027007" y="421538"/>
                </a:lnTo>
                <a:close/>
              </a:path>
              <a:path w="1034415" h="708660">
                <a:moveTo>
                  <a:pt x="425254" y="233251"/>
                </a:moveTo>
                <a:lnTo>
                  <a:pt x="265601" y="254750"/>
                </a:lnTo>
                <a:lnTo>
                  <a:pt x="272321" y="260731"/>
                </a:lnTo>
                <a:lnTo>
                  <a:pt x="278590" y="266378"/>
                </a:lnTo>
                <a:lnTo>
                  <a:pt x="332042" y="308258"/>
                </a:lnTo>
                <a:lnTo>
                  <a:pt x="374414" y="338254"/>
                </a:lnTo>
                <a:lnTo>
                  <a:pt x="399079" y="347563"/>
                </a:lnTo>
                <a:lnTo>
                  <a:pt x="424423" y="346036"/>
                </a:lnTo>
                <a:lnTo>
                  <a:pt x="448046" y="334866"/>
                </a:lnTo>
                <a:lnTo>
                  <a:pt x="472646" y="310091"/>
                </a:lnTo>
                <a:lnTo>
                  <a:pt x="479166" y="305844"/>
                </a:lnTo>
                <a:lnTo>
                  <a:pt x="486447" y="301889"/>
                </a:lnTo>
                <a:lnTo>
                  <a:pt x="493825" y="297614"/>
                </a:lnTo>
                <a:lnTo>
                  <a:pt x="493664" y="290220"/>
                </a:lnTo>
                <a:lnTo>
                  <a:pt x="489898" y="284966"/>
                </a:lnTo>
                <a:lnTo>
                  <a:pt x="484210" y="280904"/>
                </a:lnTo>
                <a:lnTo>
                  <a:pt x="478280" y="277088"/>
                </a:lnTo>
                <a:lnTo>
                  <a:pt x="439783" y="246590"/>
                </a:lnTo>
                <a:lnTo>
                  <a:pt x="425254" y="233251"/>
                </a:lnTo>
                <a:close/>
              </a:path>
              <a:path w="1034415" h="708660">
                <a:moveTo>
                  <a:pt x="236086" y="0"/>
                </a:moveTo>
                <a:lnTo>
                  <a:pt x="190467" y="11541"/>
                </a:lnTo>
                <a:lnTo>
                  <a:pt x="138794" y="46307"/>
                </a:lnTo>
                <a:lnTo>
                  <a:pt x="71735" y="160709"/>
                </a:lnTo>
                <a:lnTo>
                  <a:pt x="48963" y="204670"/>
                </a:lnTo>
                <a:lnTo>
                  <a:pt x="28284" y="249673"/>
                </a:lnTo>
                <a:lnTo>
                  <a:pt x="10728" y="296245"/>
                </a:lnTo>
                <a:lnTo>
                  <a:pt x="2127" y="329116"/>
                </a:lnTo>
                <a:lnTo>
                  <a:pt x="0" y="337702"/>
                </a:lnTo>
                <a:lnTo>
                  <a:pt x="46015" y="327763"/>
                </a:lnTo>
                <a:lnTo>
                  <a:pt x="78480" y="296911"/>
                </a:lnTo>
                <a:lnTo>
                  <a:pt x="85526" y="282353"/>
                </a:lnTo>
                <a:lnTo>
                  <a:pt x="110105" y="232139"/>
                </a:lnTo>
                <a:lnTo>
                  <a:pt x="386007" y="194986"/>
                </a:lnTo>
                <a:lnTo>
                  <a:pt x="370057" y="178342"/>
                </a:lnTo>
                <a:lnTo>
                  <a:pt x="338229" y="141271"/>
                </a:lnTo>
                <a:lnTo>
                  <a:pt x="308026" y="102689"/>
                </a:lnTo>
                <a:lnTo>
                  <a:pt x="282529" y="63078"/>
                </a:lnTo>
                <a:lnTo>
                  <a:pt x="259600" y="21603"/>
                </a:lnTo>
                <a:lnTo>
                  <a:pt x="251980" y="8728"/>
                </a:lnTo>
                <a:lnTo>
                  <a:pt x="245182" y="1843"/>
                </a:lnTo>
                <a:lnTo>
                  <a:pt x="2360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05000" y="3343276"/>
            <a:ext cx="123825" cy="12382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4532" y="4867846"/>
            <a:ext cx="12334874" cy="37433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50383" y="654061"/>
            <a:ext cx="5817870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85" dirty="0">
                <a:latin typeface="Verdana"/>
                <a:cs typeface="Verdana"/>
              </a:rPr>
              <a:t>Πόρτες </a:t>
            </a:r>
            <a:r>
              <a:rPr spc="-15" dirty="0">
                <a:latin typeface="Verdana"/>
                <a:cs typeface="Verdana"/>
              </a:rPr>
              <a:t>Docker</a:t>
            </a:r>
            <a:r>
              <a:rPr spc="-100" dirty="0">
                <a:latin typeface="Verdana"/>
                <a:cs typeface="Verdana"/>
              </a:rPr>
              <a:t> </a:t>
            </a:r>
            <a:r>
              <a:rPr lang="el-GR" spc="-535" dirty="0">
                <a:latin typeface="Verdana"/>
                <a:cs typeface="Verdana"/>
              </a:rPr>
              <a:t>(</a:t>
            </a:r>
            <a:r>
              <a:rPr spc="-185" dirty="0">
                <a:latin typeface="Verdana"/>
                <a:cs typeface="Verdana"/>
              </a:rPr>
              <a:t>2</a:t>
            </a:r>
            <a:r>
              <a:rPr lang="el-GR" spc="-185" dirty="0">
                <a:latin typeface="Verdana"/>
                <a:cs typeface="Verdana"/>
              </a:rPr>
              <a:t>)</a:t>
            </a:r>
            <a:endParaRPr spc="-185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5399" y="2118800"/>
            <a:ext cx="123825" cy="1238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5399" y="2766500"/>
            <a:ext cx="123825" cy="12382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8634224" y="3694676"/>
            <a:ext cx="4713605" cy="631825"/>
          </a:xfrm>
          <a:custGeom>
            <a:avLst/>
            <a:gdLst/>
            <a:ahLst/>
            <a:cxnLst/>
            <a:rect l="l" t="t" r="r" b="b"/>
            <a:pathLst>
              <a:path w="4713605" h="631825">
                <a:moveTo>
                  <a:pt x="4555860" y="631273"/>
                </a:moveTo>
                <a:lnTo>
                  <a:pt x="157704" y="631273"/>
                </a:lnTo>
                <a:lnTo>
                  <a:pt x="107857" y="623227"/>
                </a:lnTo>
                <a:lnTo>
                  <a:pt x="64566" y="600823"/>
                </a:lnTo>
                <a:lnTo>
                  <a:pt x="30427" y="566660"/>
                </a:lnTo>
                <a:lnTo>
                  <a:pt x="8039" y="523337"/>
                </a:lnTo>
                <a:lnTo>
                  <a:pt x="0" y="473454"/>
                </a:lnTo>
                <a:lnTo>
                  <a:pt x="0" y="157818"/>
                </a:lnTo>
                <a:lnTo>
                  <a:pt x="12004" y="97423"/>
                </a:lnTo>
                <a:lnTo>
                  <a:pt x="46190" y="46223"/>
                </a:lnTo>
                <a:lnTo>
                  <a:pt x="97353" y="12013"/>
                </a:lnTo>
                <a:lnTo>
                  <a:pt x="157704" y="0"/>
                </a:lnTo>
                <a:lnTo>
                  <a:pt x="4555860" y="0"/>
                </a:lnTo>
                <a:lnTo>
                  <a:pt x="4616211" y="12013"/>
                </a:lnTo>
                <a:lnTo>
                  <a:pt x="4667374" y="46223"/>
                </a:lnTo>
                <a:lnTo>
                  <a:pt x="4701560" y="97423"/>
                </a:lnTo>
                <a:lnTo>
                  <a:pt x="4713565" y="157818"/>
                </a:lnTo>
                <a:lnTo>
                  <a:pt x="4713565" y="473454"/>
                </a:lnTo>
                <a:lnTo>
                  <a:pt x="4701560" y="533849"/>
                </a:lnTo>
                <a:lnTo>
                  <a:pt x="4667374" y="585049"/>
                </a:lnTo>
                <a:lnTo>
                  <a:pt x="4616211" y="619259"/>
                </a:lnTo>
                <a:lnTo>
                  <a:pt x="4555860" y="6312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99554" y="1717556"/>
            <a:ext cx="11622405" cy="2572499"/>
          </a:xfrm>
          <a:prstGeom prst="rect">
            <a:avLst/>
          </a:prstGeom>
        </p:spPr>
        <p:txBody>
          <a:bodyPr vert="horz" wrap="square" lIns="0" tIns="2489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60"/>
              </a:spcBef>
            </a:pPr>
            <a:r>
              <a:rPr sz="2700" b="1" spc="10" dirty="0">
                <a:solidFill>
                  <a:srgbClr val="202020"/>
                </a:solidFill>
                <a:latin typeface="Tahoma"/>
                <a:cs typeface="Tahoma"/>
              </a:rPr>
              <a:t>Container</a:t>
            </a:r>
            <a:r>
              <a:rPr sz="2700" b="1" spc="-9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b="1" spc="5" dirty="0">
                <a:solidFill>
                  <a:srgbClr val="202020"/>
                </a:solidFill>
                <a:latin typeface="Tahoma"/>
                <a:cs typeface="Tahoma"/>
              </a:rPr>
              <a:t>Port</a:t>
            </a:r>
            <a:r>
              <a:rPr sz="2700" b="1" spc="-9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=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η πόρτα που χρησιμοποιεί το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7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860"/>
              </a:spcBef>
            </a:pPr>
            <a:r>
              <a:rPr sz="2700" b="1" dirty="0">
                <a:solidFill>
                  <a:srgbClr val="202020"/>
                </a:solidFill>
                <a:latin typeface="Tahoma"/>
                <a:cs typeface="Tahoma"/>
              </a:rPr>
              <a:t>Host</a:t>
            </a:r>
            <a:r>
              <a:rPr sz="2700" b="1" spc="-10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b="1" spc="5" dirty="0">
                <a:solidFill>
                  <a:srgbClr val="202020"/>
                </a:solidFill>
                <a:latin typeface="Tahoma"/>
                <a:cs typeface="Tahoma"/>
              </a:rPr>
              <a:t>Port</a:t>
            </a:r>
            <a:r>
              <a:rPr sz="2700" b="1" spc="-9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=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Η πόρτα του </a:t>
            </a:r>
            <a:r>
              <a:rPr lang="en-US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host </a:t>
            </a:r>
            <a:r>
              <a:rPr lang="el-GR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ΛΣ</a:t>
            </a:r>
            <a:endParaRPr sz="2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5300" dirty="0">
              <a:latin typeface="Microsoft Sans Serif"/>
              <a:cs typeface="Microsoft Sans Serif"/>
            </a:endParaRPr>
          </a:p>
          <a:p>
            <a:pPr marL="7177405">
              <a:lnSpc>
                <a:spcPct val="100000"/>
              </a:lnSpc>
            </a:pPr>
            <a:r>
              <a:rPr sz="28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some-app://localhost:3001</a:t>
            </a:r>
            <a:endParaRPr sz="28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434255" y="1501129"/>
            <a:ext cx="5862866" cy="6830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E7DB61-D161-3705-6F9C-E752A0652B07}"/>
              </a:ext>
            </a:extLst>
          </p:cNvPr>
          <p:cNvSpPr txBox="1"/>
          <p:nvPr/>
        </p:nvSpPr>
        <p:spPr>
          <a:xfrm>
            <a:off x="1143000" y="2857500"/>
            <a:ext cx="1242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Εισαγωγή στο </a:t>
            </a:r>
            <a:r>
              <a:rPr lang="en-US" sz="80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docker &amp; </a:t>
            </a:r>
            <a:r>
              <a:rPr lang="el-GR" sz="80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στα </a:t>
            </a:r>
            <a:r>
              <a:rPr lang="en-US" sz="80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docker containers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98516" y="808944"/>
            <a:ext cx="4223910" cy="239585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5941304" y="6271917"/>
            <a:ext cx="1705610" cy="1520825"/>
            <a:chOff x="15941304" y="6271917"/>
            <a:chExt cx="1705610" cy="1520825"/>
          </a:xfrm>
        </p:grpSpPr>
        <p:sp>
          <p:nvSpPr>
            <p:cNvPr id="4" name="object 4"/>
            <p:cNvSpPr/>
            <p:nvPr/>
          </p:nvSpPr>
          <p:spPr>
            <a:xfrm>
              <a:off x="15941304" y="6634560"/>
              <a:ext cx="880744" cy="1158240"/>
            </a:xfrm>
            <a:custGeom>
              <a:avLst/>
              <a:gdLst/>
              <a:ahLst/>
              <a:cxnLst/>
              <a:rect l="l" t="t" r="r" b="b"/>
              <a:pathLst>
                <a:path w="880744" h="1158240">
                  <a:moveTo>
                    <a:pt x="880553" y="1157611"/>
                  </a:moveTo>
                  <a:lnTo>
                    <a:pt x="0" y="683396"/>
                  </a:lnTo>
                  <a:lnTo>
                    <a:pt x="0" y="0"/>
                  </a:lnTo>
                  <a:lnTo>
                    <a:pt x="880683" y="418428"/>
                  </a:lnTo>
                  <a:lnTo>
                    <a:pt x="880553" y="11576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011212" y="6718206"/>
              <a:ext cx="782955" cy="962660"/>
            </a:xfrm>
            <a:custGeom>
              <a:avLst/>
              <a:gdLst/>
              <a:ahLst/>
              <a:cxnLst/>
              <a:rect l="l" t="t" r="r" b="b"/>
              <a:pathLst>
                <a:path w="782955" h="962659">
                  <a:moveTo>
                    <a:pt x="782786" y="962458"/>
                  </a:moveTo>
                  <a:lnTo>
                    <a:pt x="0" y="544093"/>
                  </a:lnTo>
                  <a:lnTo>
                    <a:pt x="0" y="0"/>
                  </a:lnTo>
                  <a:lnTo>
                    <a:pt x="782786" y="376670"/>
                  </a:lnTo>
                  <a:lnTo>
                    <a:pt x="782786" y="962458"/>
                  </a:lnTo>
                  <a:close/>
                </a:path>
              </a:pathLst>
            </a:custGeom>
            <a:solidFill>
              <a:srgbClr val="9426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941304" y="6271917"/>
              <a:ext cx="1691639" cy="808990"/>
            </a:xfrm>
            <a:custGeom>
              <a:avLst/>
              <a:gdLst/>
              <a:ahLst/>
              <a:cxnLst/>
              <a:rect l="l" t="t" r="r" b="b"/>
              <a:pathLst>
                <a:path w="1691640" h="808990">
                  <a:moveTo>
                    <a:pt x="922471" y="808932"/>
                  </a:moveTo>
                  <a:lnTo>
                    <a:pt x="0" y="362642"/>
                  </a:lnTo>
                  <a:lnTo>
                    <a:pt x="838699" y="0"/>
                  </a:lnTo>
                  <a:lnTo>
                    <a:pt x="1691393" y="404466"/>
                  </a:lnTo>
                  <a:lnTo>
                    <a:pt x="922471" y="8089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080990" y="6355629"/>
              <a:ext cx="1412240" cy="669925"/>
            </a:xfrm>
            <a:custGeom>
              <a:avLst/>
              <a:gdLst/>
              <a:ahLst/>
              <a:cxnLst/>
              <a:rect l="l" t="t" r="r" b="b"/>
              <a:pathLst>
                <a:path w="1412240" h="669925">
                  <a:moveTo>
                    <a:pt x="754862" y="669434"/>
                  </a:moveTo>
                  <a:lnTo>
                    <a:pt x="0" y="292893"/>
                  </a:lnTo>
                  <a:lnTo>
                    <a:pt x="685019" y="0"/>
                  </a:lnTo>
                  <a:lnTo>
                    <a:pt x="1411892" y="334782"/>
                  </a:lnTo>
                  <a:lnTo>
                    <a:pt x="754862" y="669434"/>
                  </a:lnTo>
                  <a:close/>
                </a:path>
              </a:pathLst>
            </a:custGeom>
            <a:solidFill>
              <a:srgbClr val="9426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807993" y="6676383"/>
              <a:ext cx="838835" cy="1116330"/>
            </a:xfrm>
            <a:custGeom>
              <a:avLst/>
              <a:gdLst/>
              <a:ahLst/>
              <a:cxnLst/>
              <a:rect l="l" t="t" r="r" b="b"/>
              <a:pathLst>
                <a:path w="838834" h="1116329">
                  <a:moveTo>
                    <a:pt x="13929" y="1115853"/>
                  </a:moveTo>
                  <a:lnTo>
                    <a:pt x="0" y="390568"/>
                  </a:lnTo>
                  <a:lnTo>
                    <a:pt x="824705" y="0"/>
                  </a:lnTo>
                  <a:lnTo>
                    <a:pt x="838699" y="711387"/>
                  </a:lnTo>
                  <a:lnTo>
                    <a:pt x="13929" y="11158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891635" y="6746132"/>
              <a:ext cx="671195" cy="934719"/>
            </a:xfrm>
            <a:custGeom>
              <a:avLst/>
              <a:gdLst/>
              <a:ahLst/>
              <a:cxnLst/>
              <a:rect l="l" t="t" r="r" b="b"/>
              <a:pathLst>
                <a:path w="671194" h="934720">
                  <a:moveTo>
                    <a:pt x="0" y="934532"/>
                  </a:moveTo>
                  <a:lnTo>
                    <a:pt x="0" y="348744"/>
                  </a:lnTo>
                  <a:lnTo>
                    <a:pt x="671089" y="0"/>
                  </a:lnTo>
                  <a:lnTo>
                    <a:pt x="671089" y="599815"/>
                  </a:lnTo>
                  <a:lnTo>
                    <a:pt x="0" y="934532"/>
                  </a:lnTo>
                  <a:close/>
                </a:path>
              </a:pathLst>
            </a:custGeom>
            <a:solidFill>
              <a:srgbClr val="9426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4683092" y="5574557"/>
            <a:ext cx="1705610" cy="1506855"/>
            <a:chOff x="14683092" y="5574557"/>
            <a:chExt cx="1705610" cy="1506855"/>
          </a:xfrm>
        </p:grpSpPr>
        <p:sp>
          <p:nvSpPr>
            <p:cNvPr id="11" name="object 11"/>
            <p:cNvSpPr/>
            <p:nvPr/>
          </p:nvSpPr>
          <p:spPr>
            <a:xfrm>
              <a:off x="14683092" y="5923302"/>
              <a:ext cx="880744" cy="1157605"/>
            </a:xfrm>
            <a:custGeom>
              <a:avLst/>
              <a:gdLst/>
              <a:ahLst/>
              <a:cxnLst/>
              <a:rect l="l" t="t" r="r" b="b"/>
              <a:pathLst>
                <a:path w="880744" h="1157604">
                  <a:moveTo>
                    <a:pt x="880683" y="1157547"/>
                  </a:moveTo>
                  <a:lnTo>
                    <a:pt x="0" y="683332"/>
                  </a:lnTo>
                  <a:lnTo>
                    <a:pt x="0" y="0"/>
                  </a:lnTo>
                  <a:lnTo>
                    <a:pt x="880683" y="418363"/>
                  </a:lnTo>
                  <a:lnTo>
                    <a:pt x="880683" y="11575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753000" y="6006819"/>
              <a:ext cx="782955" cy="976630"/>
            </a:xfrm>
            <a:custGeom>
              <a:avLst/>
              <a:gdLst/>
              <a:ahLst/>
              <a:cxnLst/>
              <a:rect l="l" t="t" r="r" b="b"/>
              <a:pathLst>
                <a:path w="782955" h="976629">
                  <a:moveTo>
                    <a:pt x="782786" y="976355"/>
                  </a:moveTo>
                  <a:lnTo>
                    <a:pt x="0" y="543964"/>
                  </a:lnTo>
                  <a:lnTo>
                    <a:pt x="0" y="0"/>
                  </a:lnTo>
                  <a:lnTo>
                    <a:pt x="782786" y="376670"/>
                  </a:lnTo>
                  <a:lnTo>
                    <a:pt x="782786" y="976355"/>
                  </a:lnTo>
                  <a:close/>
                </a:path>
              </a:pathLst>
            </a:custGeom>
            <a:solidFill>
              <a:srgbClr val="6482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683092" y="5574557"/>
              <a:ext cx="1691639" cy="795020"/>
            </a:xfrm>
            <a:custGeom>
              <a:avLst/>
              <a:gdLst/>
              <a:ahLst/>
              <a:cxnLst/>
              <a:rect l="l" t="t" r="r" b="b"/>
              <a:pathLst>
                <a:path w="1691640" h="795020">
                  <a:moveTo>
                    <a:pt x="922602" y="794904"/>
                  </a:moveTo>
                  <a:lnTo>
                    <a:pt x="0" y="348744"/>
                  </a:lnTo>
                  <a:lnTo>
                    <a:pt x="838634" y="0"/>
                  </a:lnTo>
                  <a:lnTo>
                    <a:pt x="1691328" y="390568"/>
                  </a:lnTo>
                  <a:lnTo>
                    <a:pt x="922602" y="7949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822843" y="5644826"/>
              <a:ext cx="1412240" cy="669290"/>
            </a:xfrm>
            <a:custGeom>
              <a:avLst/>
              <a:gdLst/>
              <a:ahLst/>
              <a:cxnLst/>
              <a:rect l="l" t="t" r="r" b="b"/>
              <a:pathLst>
                <a:path w="1412240" h="669289">
                  <a:moveTo>
                    <a:pt x="754927" y="668914"/>
                  </a:moveTo>
                  <a:lnTo>
                    <a:pt x="0" y="292244"/>
                  </a:lnTo>
                  <a:lnTo>
                    <a:pt x="685019" y="0"/>
                  </a:lnTo>
                  <a:lnTo>
                    <a:pt x="1411957" y="334717"/>
                  </a:lnTo>
                  <a:lnTo>
                    <a:pt x="754927" y="668914"/>
                  </a:lnTo>
                  <a:close/>
                </a:path>
              </a:pathLst>
            </a:custGeom>
            <a:solidFill>
              <a:srgbClr val="6482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5549846" y="5965126"/>
              <a:ext cx="838835" cy="1116330"/>
            </a:xfrm>
            <a:custGeom>
              <a:avLst/>
              <a:gdLst/>
              <a:ahLst/>
              <a:cxnLst/>
              <a:rect l="l" t="t" r="r" b="b"/>
              <a:pathLst>
                <a:path w="838834" h="1116329">
                  <a:moveTo>
                    <a:pt x="13929" y="1115723"/>
                  </a:moveTo>
                  <a:lnTo>
                    <a:pt x="0" y="390503"/>
                  </a:lnTo>
                  <a:lnTo>
                    <a:pt x="824704" y="0"/>
                  </a:lnTo>
                  <a:lnTo>
                    <a:pt x="838764" y="711257"/>
                  </a:lnTo>
                  <a:lnTo>
                    <a:pt x="13929" y="11157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633553" y="6048772"/>
              <a:ext cx="671195" cy="920750"/>
            </a:xfrm>
            <a:custGeom>
              <a:avLst/>
              <a:gdLst/>
              <a:ahLst/>
              <a:cxnLst/>
              <a:rect l="l" t="t" r="r" b="b"/>
              <a:pathLst>
                <a:path w="671194" h="920750">
                  <a:moveTo>
                    <a:pt x="0" y="920569"/>
                  </a:moveTo>
                  <a:lnTo>
                    <a:pt x="0" y="334782"/>
                  </a:lnTo>
                  <a:lnTo>
                    <a:pt x="671089" y="0"/>
                  </a:lnTo>
                  <a:lnTo>
                    <a:pt x="671089" y="585852"/>
                  </a:lnTo>
                  <a:lnTo>
                    <a:pt x="0" y="920569"/>
                  </a:lnTo>
                  <a:close/>
                </a:path>
              </a:pathLst>
            </a:custGeom>
            <a:solidFill>
              <a:srgbClr val="6482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3480857" y="6230094"/>
            <a:ext cx="2964180" cy="1631950"/>
            <a:chOff x="13480857" y="6230094"/>
            <a:chExt cx="2964180" cy="1631950"/>
          </a:xfrm>
        </p:grpSpPr>
        <p:sp>
          <p:nvSpPr>
            <p:cNvPr id="18" name="object 18"/>
            <p:cNvSpPr/>
            <p:nvPr/>
          </p:nvSpPr>
          <p:spPr>
            <a:xfrm>
              <a:off x="13480857" y="6592736"/>
              <a:ext cx="880744" cy="1158240"/>
            </a:xfrm>
            <a:custGeom>
              <a:avLst/>
              <a:gdLst/>
              <a:ahLst/>
              <a:cxnLst/>
              <a:rect l="l" t="t" r="r" b="b"/>
              <a:pathLst>
                <a:path w="880744" h="1158240">
                  <a:moveTo>
                    <a:pt x="880683" y="1157677"/>
                  </a:moveTo>
                  <a:lnTo>
                    <a:pt x="0" y="683332"/>
                  </a:lnTo>
                  <a:lnTo>
                    <a:pt x="0" y="0"/>
                  </a:lnTo>
                  <a:lnTo>
                    <a:pt x="866688" y="417714"/>
                  </a:lnTo>
                  <a:lnTo>
                    <a:pt x="880683" y="115767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3550765" y="6676383"/>
              <a:ext cx="782955" cy="962660"/>
            </a:xfrm>
            <a:custGeom>
              <a:avLst/>
              <a:gdLst/>
              <a:ahLst/>
              <a:cxnLst/>
              <a:rect l="l" t="t" r="r" b="b"/>
              <a:pathLst>
                <a:path w="782955" h="962659">
                  <a:moveTo>
                    <a:pt x="782786" y="962457"/>
                  </a:moveTo>
                  <a:lnTo>
                    <a:pt x="0" y="543963"/>
                  </a:lnTo>
                  <a:lnTo>
                    <a:pt x="0" y="0"/>
                  </a:lnTo>
                  <a:lnTo>
                    <a:pt x="782851" y="376670"/>
                  </a:lnTo>
                  <a:lnTo>
                    <a:pt x="782786" y="962457"/>
                  </a:lnTo>
                  <a:close/>
                </a:path>
              </a:pathLst>
            </a:custGeom>
            <a:solidFill>
              <a:srgbClr val="D8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480857" y="6230094"/>
              <a:ext cx="1691639" cy="808990"/>
            </a:xfrm>
            <a:custGeom>
              <a:avLst/>
              <a:gdLst/>
              <a:ahLst/>
              <a:cxnLst/>
              <a:rect l="l" t="t" r="r" b="b"/>
              <a:pathLst>
                <a:path w="1691640" h="808990">
                  <a:moveTo>
                    <a:pt x="908672" y="808932"/>
                  </a:moveTo>
                  <a:lnTo>
                    <a:pt x="0" y="362642"/>
                  </a:lnTo>
                  <a:lnTo>
                    <a:pt x="838699" y="0"/>
                  </a:lnTo>
                  <a:lnTo>
                    <a:pt x="1691393" y="404466"/>
                  </a:lnTo>
                  <a:lnTo>
                    <a:pt x="908672" y="8089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3606613" y="6313611"/>
              <a:ext cx="1426210" cy="669925"/>
            </a:xfrm>
            <a:custGeom>
              <a:avLst/>
              <a:gdLst/>
              <a:ahLst/>
              <a:cxnLst/>
              <a:rect l="l" t="t" r="r" b="b"/>
              <a:pathLst>
                <a:path w="1426209" h="669925">
                  <a:moveTo>
                    <a:pt x="768856" y="669564"/>
                  </a:moveTo>
                  <a:lnTo>
                    <a:pt x="0" y="292893"/>
                  </a:lnTo>
                  <a:lnTo>
                    <a:pt x="698948" y="0"/>
                  </a:lnTo>
                  <a:lnTo>
                    <a:pt x="1425886" y="334717"/>
                  </a:lnTo>
                  <a:lnTo>
                    <a:pt x="768856" y="669564"/>
                  </a:lnTo>
                  <a:close/>
                </a:path>
              </a:pathLst>
            </a:custGeom>
            <a:solidFill>
              <a:srgbClr val="D8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4347611" y="6634560"/>
              <a:ext cx="838835" cy="1116330"/>
            </a:xfrm>
            <a:custGeom>
              <a:avLst/>
              <a:gdLst/>
              <a:ahLst/>
              <a:cxnLst/>
              <a:rect l="l" t="t" r="r" b="b"/>
              <a:pathLst>
                <a:path w="838834" h="1116329">
                  <a:moveTo>
                    <a:pt x="13994" y="1115918"/>
                  </a:moveTo>
                  <a:lnTo>
                    <a:pt x="0" y="390503"/>
                  </a:lnTo>
                  <a:lnTo>
                    <a:pt x="824704" y="0"/>
                  </a:lnTo>
                  <a:lnTo>
                    <a:pt x="838829" y="711322"/>
                  </a:lnTo>
                  <a:lnTo>
                    <a:pt x="13994" y="11159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417389" y="6704244"/>
              <a:ext cx="685165" cy="934719"/>
            </a:xfrm>
            <a:custGeom>
              <a:avLst/>
              <a:gdLst/>
              <a:ahLst/>
              <a:cxnLst/>
              <a:rect l="l" t="t" r="r" b="b"/>
              <a:pathLst>
                <a:path w="685165" h="934720">
                  <a:moveTo>
                    <a:pt x="13994" y="934532"/>
                  </a:moveTo>
                  <a:lnTo>
                    <a:pt x="0" y="348744"/>
                  </a:lnTo>
                  <a:lnTo>
                    <a:pt x="671089" y="0"/>
                  </a:lnTo>
                  <a:lnTo>
                    <a:pt x="685084" y="599750"/>
                  </a:lnTo>
                  <a:lnTo>
                    <a:pt x="13994" y="934532"/>
                  </a:lnTo>
                  <a:close/>
                </a:path>
              </a:pathLst>
            </a:custGeom>
            <a:solidFill>
              <a:srgbClr val="D8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752999" y="6690281"/>
              <a:ext cx="880744" cy="1170940"/>
            </a:xfrm>
            <a:custGeom>
              <a:avLst/>
              <a:gdLst/>
              <a:ahLst/>
              <a:cxnLst/>
              <a:rect l="l" t="t" r="r" b="b"/>
              <a:pathLst>
                <a:path w="880744" h="1170940">
                  <a:moveTo>
                    <a:pt x="880683" y="1170925"/>
                  </a:moveTo>
                  <a:lnTo>
                    <a:pt x="0" y="682812"/>
                  </a:lnTo>
                  <a:lnTo>
                    <a:pt x="0" y="0"/>
                  </a:lnTo>
                  <a:lnTo>
                    <a:pt x="866623" y="418428"/>
                  </a:lnTo>
                  <a:lnTo>
                    <a:pt x="880683" y="11709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822842" y="6774058"/>
              <a:ext cx="782955" cy="976630"/>
            </a:xfrm>
            <a:custGeom>
              <a:avLst/>
              <a:gdLst/>
              <a:ahLst/>
              <a:cxnLst/>
              <a:rect l="l" t="t" r="r" b="b"/>
              <a:pathLst>
                <a:path w="782955" h="976629">
                  <a:moveTo>
                    <a:pt x="782851" y="976355"/>
                  </a:moveTo>
                  <a:lnTo>
                    <a:pt x="0" y="557861"/>
                  </a:lnTo>
                  <a:lnTo>
                    <a:pt x="0" y="0"/>
                  </a:lnTo>
                  <a:lnTo>
                    <a:pt x="782916" y="376670"/>
                  </a:lnTo>
                  <a:lnTo>
                    <a:pt x="782851" y="976355"/>
                  </a:lnTo>
                  <a:close/>
                </a:path>
              </a:pathLst>
            </a:custGeom>
            <a:solidFill>
              <a:srgbClr val="D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4752934" y="6341601"/>
              <a:ext cx="1691639" cy="795655"/>
            </a:xfrm>
            <a:custGeom>
              <a:avLst/>
              <a:gdLst/>
              <a:ahLst/>
              <a:cxnLst/>
              <a:rect l="l" t="t" r="r" b="b"/>
              <a:pathLst>
                <a:path w="1691640" h="795654">
                  <a:moveTo>
                    <a:pt x="908672" y="795034"/>
                  </a:moveTo>
                  <a:lnTo>
                    <a:pt x="0" y="348744"/>
                  </a:lnTo>
                  <a:lnTo>
                    <a:pt x="838699" y="0"/>
                  </a:lnTo>
                  <a:lnTo>
                    <a:pt x="1691393" y="390503"/>
                  </a:lnTo>
                  <a:lnTo>
                    <a:pt x="908672" y="7950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878755" y="6425962"/>
              <a:ext cx="1426210" cy="655320"/>
            </a:xfrm>
            <a:custGeom>
              <a:avLst/>
              <a:gdLst/>
              <a:ahLst/>
              <a:cxnLst/>
              <a:rect l="l" t="t" r="r" b="b"/>
              <a:pathLst>
                <a:path w="1426209" h="655320">
                  <a:moveTo>
                    <a:pt x="754927" y="654887"/>
                  </a:moveTo>
                  <a:lnTo>
                    <a:pt x="0" y="292244"/>
                  </a:lnTo>
                  <a:lnTo>
                    <a:pt x="698948" y="0"/>
                  </a:lnTo>
                  <a:lnTo>
                    <a:pt x="1425886" y="334717"/>
                  </a:lnTo>
                  <a:lnTo>
                    <a:pt x="754927" y="654887"/>
                  </a:lnTo>
                  <a:close/>
                </a:path>
              </a:pathLst>
            </a:custGeom>
            <a:solidFill>
              <a:srgbClr val="D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5619753" y="6732169"/>
              <a:ext cx="824865" cy="1130300"/>
            </a:xfrm>
            <a:custGeom>
              <a:avLst/>
              <a:gdLst/>
              <a:ahLst/>
              <a:cxnLst/>
              <a:rect l="l" t="t" r="r" b="b"/>
              <a:pathLst>
                <a:path w="824865" h="1130300">
                  <a:moveTo>
                    <a:pt x="13994" y="1129686"/>
                  </a:moveTo>
                  <a:lnTo>
                    <a:pt x="0" y="390503"/>
                  </a:lnTo>
                  <a:lnTo>
                    <a:pt x="824704" y="0"/>
                  </a:lnTo>
                  <a:lnTo>
                    <a:pt x="824770" y="711322"/>
                  </a:lnTo>
                  <a:lnTo>
                    <a:pt x="13994" y="11296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5689400" y="6815881"/>
              <a:ext cx="685165" cy="920750"/>
            </a:xfrm>
            <a:custGeom>
              <a:avLst/>
              <a:gdLst/>
              <a:ahLst/>
              <a:cxnLst/>
              <a:rect l="l" t="t" r="r" b="b"/>
              <a:pathLst>
                <a:path w="685165" h="920750">
                  <a:moveTo>
                    <a:pt x="13929" y="920569"/>
                  </a:moveTo>
                  <a:lnTo>
                    <a:pt x="0" y="334781"/>
                  </a:lnTo>
                  <a:lnTo>
                    <a:pt x="671089" y="0"/>
                  </a:lnTo>
                  <a:lnTo>
                    <a:pt x="685019" y="599750"/>
                  </a:lnTo>
                  <a:lnTo>
                    <a:pt x="13929" y="920569"/>
                  </a:lnTo>
                  <a:close/>
                </a:path>
              </a:pathLst>
            </a:custGeom>
            <a:solidFill>
              <a:srgbClr val="DFD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5410200" y="882139"/>
            <a:ext cx="6048649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65" dirty="0">
                <a:latin typeface="Verdana"/>
                <a:cs typeface="Verdana"/>
              </a:rPr>
              <a:t>Τί είναι το</a:t>
            </a:r>
            <a:r>
              <a:rPr spc="-125" dirty="0">
                <a:latin typeface="Verdana"/>
                <a:cs typeface="Verdana"/>
              </a:rPr>
              <a:t> </a:t>
            </a:r>
            <a:r>
              <a:rPr spc="-30" dirty="0">
                <a:latin typeface="Verdana"/>
                <a:cs typeface="Verdana"/>
              </a:rPr>
              <a:t>Docker?</a:t>
            </a:r>
          </a:p>
        </p:txBody>
      </p:sp>
      <p:pic>
        <p:nvPicPr>
          <p:cNvPr id="31" name="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2376640"/>
            <a:ext cx="123825" cy="123824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3129115"/>
            <a:ext cx="123825" cy="123824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3771900"/>
            <a:ext cx="123825" cy="123824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4533900"/>
            <a:ext cx="123825" cy="123824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6813911"/>
            <a:ext cx="123825" cy="123824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11" y="7962900"/>
            <a:ext cx="123825" cy="123824"/>
          </a:xfrm>
          <a:prstGeom prst="rect">
            <a:avLst/>
          </a:prstGeom>
        </p:spPr>
      </p:pic>
      <p:sp>
        <p:nvSpPr>
          <p:cNvPr id="38" name="object 38"/>
          <p:cNvSpPr txBox="1"/>
          <p:nvPr/>
        </p:nvSpPr>
        <p:spPr>
          <a:xfrm>
            <a:off x="1306966" y="2211159"/>
            <a:ext cx="12352655" cy="68141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Είναι μια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10" dirty="0">
                <a:solidFill>
                  <a:srgbClr val="202020"/>
                </a:solidFill>
                <a:latin typeface="Microsoft Sans Serif"/>
                <a:cs typeface="Microsoft Sans Serif"/>
              </a:rPr>
              <a:t>open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source</a:t>
            </a:r>
            <a:r>
              <a:rPr lang="el-GR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 πλατφόρμα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b="1" spc="10" dirty="0">
                <a:solidFill>
                  <a:srgbClr val="202020"/>
                </a:solidFill>
                <a:latin typeface="Tahoma"/>
                <a:cs typeface="Tahoma"/>
              </a:rPr>
              <a:t>containerization</a:t>
            </a:r>
            <a:endParaRPr sz="27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685"/>
              </a:spcBef>
            </a:pPr>
            <a:r>
              <a:rPr lang="el-GR" sz="2700" dirty="0">
                <a:solidFill>
                  <a:srgbClr val="202020"/>
                </a:solidFill>
                <a:latin typeface="Microsoft Sans Serif"/>
                <a:cs typeface="Microsoft Sans Serif"/>
              </a:rPr>
              <a:t>Δίνει την δυνατότητα να πακετάρουμε εφαρμογές σε </a:t>
            </a:r>
            <a:r>
              <a:rPr sz="2700" b="1" spc="10" dirty="0">
                <a:solidFill>
                  <a:srgbClr val="202020"/>
                </a:solidFill>
                <a:latin typeface="Tahoma"/>
                <a:cs typeface="Tahoma"/>
              </a:rPr>
              <a:t>containers</a:t>
            </a:r>
            <a:endParaRPr sz="2700" dirty="0">
              <a:latin typeface="Tahoma"/>
              <a:cs typeface="Tahoma"/>
            </a:endParaRPr>
          </a:p>
          <a:p>
            <a:pPr marL="12700" marR="5710555">
              <a:lnSpc>
                <a:spcPct val="182900"/>
              </a:lnSpc>
            </a:pPr>
            <a:r>
              <a:rPr lang="el-GR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Τα </a:t>
            </a:r>
            <a:r>
              <a:rPr lang="en-US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c</a:t>
            </a:r>
            <a:r>
              <a:rPr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ontainers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υπήρχαν και παλιότερα</a:t>
            </a:r>
            <a:r>
              <a:rPr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-70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endParaRPr lang="el-GR" sz="2700" spc="-705" dirty="0">
              <a:solidFill>
                <a:srgbClr val="202020"/>
              </a:solidFill>
              <a:latin typeface="Microsoft Sans Serif"/>
              <a:cs typeface="Microsoft Sans Serif"/>
            </a:endParaRPr>
          </a:p>
          <a:p>
            <a:pPr marL="12700" marR="5710555">
              <a:lnSpc>
                <a:spcPct val="182900"/>
              </a:lnSpc>
            </a:pPr>
            <a:r>
              <a:rPr lang="el-GR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Το </a:t>
            </a:r>
            <a:r>
              <a:rPr lang="en-US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</a:t>
            </a:r>
            <a:r>
              <a:rPr lang="el-GR"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τα έκανε δημοφιλή</a:t>
            </a:r>
            <a:endParaRPr sz="2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3750" dirty="0">
              <a:latin typeface="Microsoft Sans Serif"/>
              <a:cs typeface="Microsoft Sans Serif"/>
            </a:endParaRPr>
          </a:p>
          <a:p>
            <a:pPr marL="4286885">
              <a:lnSpc>
                <a:spcPct val="100000"/>
              </a:lnSpc>
            </a:pPr>
            <a:r>
              <a:rPr lang="el-GR" sz="4500" b="1" spc="-114" dirty="0">
                <a:solidFill>
                  <a:srgbClr val="202020"/>
                </a:solidFill>
                <a:latin typeface="Verdana"/>
                <a:cs typeface="Verdana"/>
              </a:rPr>
              <a:t>Τί είναι ένα</a:t>
            </a:r>
            <a:r>
              <a:rPr sz="4500" b="1" spc="-114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500" b="1" spc="-50" dirty="0">
                <a:solidFill>
                  <a:srgbClr val="202020"/>
                </a:solidFill>
                <a:latin typeface="Verdana"/>
                <a:cs typeface="Verdana"/>
              </a:rPr>
              <a:t>container?</a:t>
            </a:r>
            <a:endParaRPr sz="45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4280"/>
              </a:spcBef>
            </a:pPr>
            <a:r>
              <a:rPr lang="el-GR" sz="2700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Ένας τρόπος να</a:t>
            </a:r>
            <a:r>
              <a:rPr sz="2700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700" b="1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πακετάρουμε</a:t>
            </a:r>
            <a:r>
              <a:rPr lang="el-GR" sz="2700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μια εφαρμογή με </a:t>
            </a:r>
            <a:r>
              <a:rPr lang="el-GR" sz="2700" b="1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όλες </a:t>
            </a:r>
            <a:r>
              <a:rPr lang="el-GR" sz="2700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τις απαραίτητες </a:t>
            </a:r>
            <a:r>
              <a:rPr lang="el-GR" sz="2700" b="1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εξαρτήσεις</a:t>
            </a:r>
            <a:r>
              <a:rPr lang="el-GR" sz="2700" spc="-15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2700" spc="-90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700" spc="-90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700" spc="-90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και </a:t>
            </a:r>
            <a:r>
              <a:rPr lang="el-GR" sz="2700" b="1" spc="-90" dirty="0">
                <a:solidFill>
                  <a:srgbClr val="20202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ρυθμίσεις</a:t>
            </a:r>
            <a:endParaRPr sz="27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700" marR="5080">
              <a:lnSpc>
                <a:spcPts val="5850"/>
              </a:lnSpc>
              <a:spcBef>
                <a:spcPts val="430"/>
              </a:spcBef>
            </a:pPr>
            <a:r>
              <a:rPr lang="el-GR" sz="2700" b="1" dirty="0">
                <a:solidFill>
                  <a:srgbClr val="202020"/>
                </a:solidFill>
                <a:latin typeface="Tahoma"/>
                <a:cs typeface="Tahoma"/>
              </a:rPr>
              <a:t>Ένα φορητό τεχνούργημα </a:t>
            </a:r>
            <a:r>
              <a:rPr lang="en-US" sz="2700" b="1" dirty="0">
                <a:solidFill>
                  <a:srgbClr val="202020"/>
                </a:solidFill>
                <a:latin typeface="Tahoma"/>
                <a:cs typeface="Tahoma"/>
              </a:rPr>
              <a:t>(artifact) </a:t>
            </a:r>
            <a:r>
              <a:rPr lang="el-GR" sz="2700" dirty="0">
                <a:solidFill>
                  <a:srgbClr val="202020"/>
                </a:solidFill>
                <a:latin typeface="Tahoma"/>
                <a:cs typeface="Tahoma"/>
              </a:rPr>
              <a:t>το οποίο κάνει την μεταφορά και την ανάπτυξη της </a:t>
            </a:r>
            <a:r>
              <a:rPr lang="el-GR" sz="2700" b="1" dirty="0">
                <a:solidFill>
                  <a:srgbClr val="202020"/>
                </a:solidFill>
                <a:latin typeface="Tahoma"/>
                <a:cs typeface="Tahoma"/>
              </a:rPr>
              <a:t>εφαρμογής πιο αποτελεσματικές</a:t>
            </a:r>
            <a:endParaRPr sz="2700" b="1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63200" y="1942930"/>
            <a:ext cx="6143624" cy="36004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88649" y="5543551"/>
            <a:ext cx="3219449" cy="127634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83097" y="996950"/>
            <a:ext cx="11534140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-110" dirty="0">
                <a:latin typeface="Verdana"/>
                <a:cs typeface="Verdana"/>
              </a:rPr>
              <a:t>Που φιλοξενούνται </a:t>
            </a:r>
            <a:r>
              <a:rPr lang="en-US" spc="-110" dirty="0">
                <a:latin typeface="Verdana"/>
                <a:cs typeface="Verdana"/>
              </a:rPr>
              <a:t>docker containers</a:t>
            </a:r>
            <a:endParaRPr spc="-15" dirty="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5517" y="2589264"/>
            <a:ext cx="123825" cy="1238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05517" y="4257676"/>
            <a:ext cx="123825" cy="1238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609673" y="2423782"/>
            <a:ext cx="6527165" cy="25314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Σε αποθετήρια ειδικά φτιαγμένα για </a:t>
            </a:r>
            <a:r>
              <a:rPr lang="en-US" sz="27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containers (</a:t>
            </a:r>
            <a:r>
              <a:rPr lang="en-US" sz="2700" b="1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 repositories</a:t>
            </a:r>
            <a:r>
              <a:rPr lang="en-US" sz="27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)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700" spc="75" dirty="0">
              <a:solidFill>
                <a:srgbClr val="202020"/>
              </a:solidFill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Υπάρχουν ιδιωτικά και δημόσια αποθετήρια</a:t>
            </a:r>
            <a:endParaRPr sz="27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15215" y="5562099"/>
            <a:ext cx="4810124" cy="40671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9219" y="6110391"/>
            <a:ext cx="2886074" cy="3152774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696354" y="3023776"/>
            <a:ext cx="666750" cy="676275"/>
            <a:chOff x="696354" y="3023776"/>
            <a:chExt cx="666750" cy="676275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3502" y="3279737"/>
              <a:ext cx="123825" cy="1238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6354" y="3023776"/>
              <a:ext cx="666749" cy="676274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696354" y="4127087"/>
            <a:ext cx="666750" cy="676275"/>
            <a:chOff x="696354" y="4127087"/>
            <a:chExt cx="666750" cy="67627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3502" y="4346537"/>
              <a:ext cx="123825" cy="1238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6354" y="4127087"/>
              <a:ext cx="666749" cy="676274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25827" y="7353300"/>
            <a:ext cx="123825" cy="1238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25827" y="8601076"/>
            <a:ext cx="123825" cy="12382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9431916" y="7020486"/>
            <a:ext cx="5960483" cy="31879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56995">
              <a:lnSpc>
                <a:spcPct val="157400"/>
              </a:lnSpc>
              <a:spcBef>
                <a:spcPts val="95"/>
              </a:spcBef>
            </a:pPr>
            <a:r>
              <a:rPr sz="2700" b="1" spc="-175" dirty="0">
                <a:solidFill>
                  <a:srgbClr val="202020"/>
                </a:solidFill>
                <a:latin typeface="Tahoma"/>
                <a:cs typeface="Tahoma"/>
              </a:rPr>
              <a:t>1</a:t>
            </a:r>
            <a:r>
              <a:rPr sz="2700" b="1" spc="-9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700" b="1" spc="-90" dirty="0">
                <a:solidFill>
                  <a:srgbClr val="202020"/>
                </a:solidFill>
                <a:latin typeface="Tahoma"/>
                <a:cs typeface="Tahoma"/>
              </a:rPr>
              <a:t>εντολή </a:t>
            </a:r>
            <a:r>
              <a:rPr lang="el-GR" sz="2700" spc="-90" dirty="0">
                <a:solidFill>
                  <a:srgbClr val="202020"/>
                </a:solidFill>
                <a:latin typeface="Tahoma"/>
                <a:cs typeface="Tahoma"/>
              </a:rPr>
              <a:t>για την εγκατάσταση της εφαρμογής</a:t>
            </a:r>
            <a:endParaRPr lang="en-US" sz="27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57400"/>
              </a:lnSpc>
            </a:pPr>
            <a:r>
              <a:rPr lang="el-GR"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Εύκολα γίνεται εκτέλεση 2 διαφορετικών εκδόσεων της ίδιας εφαρμογής</a:t>
            </a:r>
            <a:endParaRPr lang="en-US" sz="2700" dirty="0">
              <a:latin typeface="Microsoft Sans Serif"/>
              <a:cs typeface="Microsoft Sans Serif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139340" y="1432375"/>
            <a:ext cx="5076825" cy="5314950"/>
            <a:chOff x="13139340" y="1432375"/>
            <a:chExt cx="5076825" cy="5314950"/>
          </a:xfrm>
        </p:grpSpPr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139340" y="1432375"/>
              <a:ext cx="5076824" cy="531494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297954" y="4737672"/>
              <a:ext cx="514349" cy="182879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405475" y="4538989"/>
              <a:ext cx="333374" cy="200024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269847" y="6873751"/>
            <a:ext cx="2676524" cy="2505074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332865" y="654053"/>
            <a:ext cx="1611693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pc="35" dirty="0">
                <a:solidFill>
                  <a:srgbClr val="FFFFFF"/>
                </a:solidFill>
                <a:latin typeface="Verdana"/>
                <a:cs typeface="Verdana"/>
              </a:rPr>
              <a:t>Ανάπτυξη</a:t>
            </a:r>
            <a:r>
              <a:rPr spc="-10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l-GR" spc="-105" dirty="0">
                <a:solidFill>
                  <a:srgbClr val="FFFFFF"/>
                </a:solidFill>
                <a:latin typeface="Verdana"/>
                <a:cs typeface="Verdana"/>
              </a:rPr>
              <a:t>εφαρμογών</a:t>
            </a:r>
            <a:r>
              <a:rPr spc="-10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l-GR" spc="-10" dirty="0">
                <a:latin typeface="Verdana"/>
                <a:cs typeface="Verdana"/>
              </a:rPr>
              <a:t>πριν</a:t>
            </a:r>
            <a:r>
              <a:rPr spc="-100" dirty="0">
                <a:latin typeface="Verdana"/>
                <a:cs typeface="Verdana"/>
              </a:rPr>
              <a:t> </a:t>
            </a:r>
            <a:r>
              <a:rPr lang="el-GR" spc="-100" dirty="0">
                <a:latin typeface="Verdana"/>
                <a:cs typeface="Verdana"/>
              </a:rPr>
              <a:t>και</a:t>
            </a:r>
            <a:r>
              <a:rPr spc="-105" dirty="0">
                <a:latin typeface="Verdana"/>
                <a:cs typeface="Verdana"/>
              </a:rPr>
              <a:t> </a:t>
            </a:r>
            <a:r>
              <a:rPr lang="el-GR" spc="-105" dirty="0">
                <a:latin typeface="Verdana"/>
                <a:cs typeface="Verdana"/>
              </a:rPr>
              <a:t>μετά το</a:t>
            </a:r>
            <a:r>
              <a:rPr spc="-105" dirty="0">
                <a:latin typeface="Verdana"/>
                <a:cs typeface="Verdana"/>
              </a:rPr>
              <a:t> </a:t>
            </a:r>
            <a:r>
              <a:rPr spc="-15" dirty="0">
                <a:latin typeface="Verdana"/>
                <a:cs typeface="Verdana"/>
              </a:rPr>
              <a:t>Docker</a:t>
            </a:r>
          </a:p>
        </p:txBody>
      </p:sp>
      <p:sp>
        <p:nvSpPr>
          <p:cNvPr id="21" name="object 21"/>
          <p:cNvSpPr/>
          <p:nvPr/>
        </p:nvSpPr>
        <p:spPr>
          <a:xfrm>
            <a:off x="2163113" y="1949805"/>
            <a:ext cx="3526790" cy="654685"/>
          </a:xfrm>
          <a:custGeom>
            <a:avLst/>
            <a:gdLst/>
            <a:ahLst/>
            <a:cxnLst/>
            <a:rect l="l" t="t" r="r" b="b"/>
            <a:pathLst>
              <a:path w="3526790" h="654685">
                <a:moveTo>
                  <a:pt x="3362746" y="654231"/>
                </a:moveTo>
                <a:lnTo>
                  <a:pt x="163529" y="654231"/>
                </a:lnTo>
                <a:lnTo>
                  <a:pt x="120056" y="648388"/>
                </a:lnTo>
                <a:lnTo>
                  <a:pt x="80992" y="631900"/>
                </a:lnTo>
                <a:lnTo>
                  <a:pt x="47896" y="606326"/>
                </a:lnTo>
                <a:lnTo>
                  <a:pt x="22326" y="573224"/>
                </a:lnTo>
                <a:lnTo>
                  <a:pt x="5841" y="534153"/>
                </a:lnTo>
                <a:lnTo>
                  <a:pt x="0" y="490673"/>
                </a:lnTo>
                <a:lnTo>
                  <a:pt x="0" y="163557"/>
                </a:lnTo>
                <a:lnTo>
                  <a:pt x="5841" y="120077"/>
                </a:lnTo>
                <a:lnTo>
                  <a:pt x="22326" y="81007"/>
                </a:lnTo>
                <a:lnTo>
                  <a:pt x="47896" y="47904"/>
                </a:lnTo>
                <a:lnTo>
                  <a:pt x="80992" y="22330"/>
                </a:lnTo>
                <a:lnTo>
                  <a:pt x="120056" y="5842"/>
                </a:lnTo>
                <a:lnTo>
                  <a:pt x="163529" y="0"/>
                </a:lnTo>
                <a:lnTo>
                  <a:pt x="3362746" y="0"/>
                </a:lnTo>
                <a:lnTo>
                  <a:pt x="3406219" y="5842"/>
                </a:lnTo>
                <a:lnTo>
                  <a:pt x="3445282" y="22330"/>
                </a:lnTo>
                <a:lnTo>
                  <a:pt x="3478379" y="47904"/>
                </a:lnTo>
                <a:lnTo>
                  <a:pt x="3503949" y="81007"/>
                </a:lnTo>
                <a:lnTo>
                  <a:pt x="3520434" y="120077"/>
                </a:lnTo>
                <a:lnTo>
                  <a:pt x="3526275" y="163557"/>
                </a:lnTo>
                <a:lnTo>
                  <a:pt x="3526275" y="490673"/>
                </a:lnTo>
                <a:lnTo>
                  <a:pt x="3520434" y="534153"/>
                </a:lnTo>
                <a:lnTo>
                  <a:pt x="3503949" y="573224"/>
                </a:lnTo>
                <a:lnTo>
                  <a:pt x="3478379" y="606326"/>
                </a:lnTo>
                <a:lnTo>
                  <a:pt x="3445282" y="631900"/>
                </a:lnTo>
                <a:lnTo>
                  <a:pt x="3406219" y="648388"/>
                </a:lnTo>
                <a:lnTo>
                  <a:pt x="3362746" y="65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489592" y="2038386"/>
            <a:ext cx="5845810" cy="310565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963294" algn="ctr">
              <a:lnSpc>
                <a:spcPct val="100000"/>
              </a:lnSpc>
              <a:spcBef>
                <a:spcPts val="90"/>
              </a:spcBef>
            </a:pPr>
            <a:r>
              <a:rPr lang="el-GR" sz="2950" b="1" spc="-10" dirty="0">
                <a:solidFill>
                  <a:srgbClr val="202020"/>
                </a:solidFill>
                <a:latin typeface="Tahoma"/>
                <a:cs typeface="Tahoma"/>
              </a:rPr>
              <a:t>Πριν τα </a:t>
            </a:r>
            <a:r>
              <a:rPr lang="en-US" sz="2950" spc="-10" dirty="0">
                <a:solidFill>
                  <a:srgbClr val="202020"/>
                </a:solidFill>
                <a:latin typeface="Tahoma"/>
                <a:cs typeface="Tahoma"/>
              </a:rPr>
              <a:t>containers</a:t>
            </a:r>
            <a:endParaRPr sz="295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 dirty="0">
              <a:latin typeface="Microsoft Sans Serif"/>
              <a:cs typeface="Microsoft Sans Serif"/>
            </a:endParaRPr>
          </a:p>
          <a:p>
            <a:pPr marL="12700" marR="316230">
              <a:lnSpc>
                <a:spcPct val="129600"/>
              </a:lnSpc>
            </a:pPr>
            <a:r>
              <a:rPr lang="el-GR" sz="2700" b="1" spc="-20" dirty="0">
                <a:solidFill>
                  <a:srgbClr val="202020"/>
                </a:solidFill>
                <a:latin typeface="Tahoma"/>
                <a:cs typeface="Tahoma"/>
              </a:rPr>
              <a:t>Διαφορετική διαδικασία εγκατάστασης </a:t>
            </a:r>
            <a:r>
              <a:rPr lang="el-GR" sz="2700" spc="-20" dirty="0">
                <a:solidFill>
                  <a:srgbClr val="202020"/>
                </a:solidFill>
                <a:latin typeface="Tahoma"/>
                <a:cs typeface="Tahoma"/>
              </a:rPr>
              <a:t>για κάθε ΛΣ</a:t>
            </a:r>
            <a:endParaRPr sz="27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29600"/>
              </a:lnSpc>
              <a:spcBef>
                <a:spcPts val="5"/>
              </a:spcBef>
            </a:pPr>
            <a:r>
              <a:rPr lang="el-GR" sz="2700" b="1" spc="45" dirty="0">
                <a:solidFill>
                  <a:srgbClr val="202020"/>
                </a:solidFill>
                <a:latin typeface="Tahoma"/>
                <a:cs typeface="Tahoma"/>
              </a:rPr>
              <a:t>Πολλά βήματα, </a:t>
            </a:r>
            <a:r>
              <a:rPr lang="el-GR" sz="2700" spc="45" dirty="0">
                <a:solidFill>
                  <a:srgbClr val="202020"/>
                </a:solidFill>
                <a:latin typeface="Tahoma"/>
                <a:cs typeface="Tahoma"/>
              </a:rPr>
              <a:t>αυξάνεται η πιθανότητα σφάλματος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405718" y="1949805"/>
            <a:ext cx="3526789" cy="654685"/>
          </a:xfrm>
          <a:custGeom>
            <a:avLst/>
            <a:gdLst/>
            <a:ahLst/>
            <a:cxnLst/>
            <a:rect l="l" t="t" r="r" b="b"/>
            <a:pathLst>
              <a:path w="3243579" h="654685">
                <a:moveTo>
                  <a:pt x="3079874" y="654231"/>
                </a:moveTo>
                <a:lnTo>
                  <a:pt x="163529" y="654231"/>
                </a:lnTo>
                <a:lnTo>
                  <a:pt x="120056" y="648388"/>
                </a:lnTo>
                <a:lnTo>
                  <a:pt x="80992" y="631900"/>
                </a:lnTo>
                <a:lnTo>
                  <a:pt x="47896" y="606326"/>
                </a:lnTo>
                <a:lnTo>
                  <a:pt x="22326" y="573224"/>
                </a:lnTo>
                <a:lnTo>
                  <a:pt x="5841" y="534153"/>
                </a:lnTo>
                <a:lnTo>
                  <a:pt x="0" y="490673"/>
                </a:lnTo>
                <a:lnTo>
                  <a:pt x="0" y="163557"/>
                </a:lnTo>
                <a:lnTo>
                  <a:pt x="5841" y="120077"/>
                </a:lnTo>
                <a:lnTo>
                  <a:pt x="22326" y="81007"/>
                </a:lnTo>
                <a:lnTo>
                  <a:pt x="47896" y="47904"/>
                </a:lnTo>
                <a:lnTo>
                  <a:pt x="80992" y="22330"/>
                </a:lnTo>
                <a:lnTo>
                  <a:pt x="120056" y="5842"/>
                </a:lnTo>
                <a:lnTo>
                  <a:pt x="163529" y="0"/>
                </a:lnTo>
                <a:lnTo>
                  <a:pt x="3079874" y="0"/>
                </a:lnTo>
                <a:lnTo>
                  <a:pt x="3123346" y="5842"/>
                </a:lnTo>
                <a:lnTo>
                  <a:pt x="3162410" y="22330"/>
                </a:lnTo>
                <a:lnTo>
                  <a:pt x="3195506" y="47904"/>
                </a:lnTo>
                <a:lnTo>
                  <a:pt x="3221076" y="81007"/>
                </a:lnTo>
                <a:lnTo>
                  <a:pt x="3237561" y="120077"/>
                </a:lnTo>
                <a:lnTo>
                  <a:pt x="3243403" y="163557"/>
                </a:lnTo>
                <a:lnTo>
                  <a:pt x="3243403" y="490673"/>
                </a:lnTo>
                <a:lnTo>
                  <a:pt x="3237561" y="534153"/>
                </a:lnTo>
                <a:lnTo>
                  <a:pt x="3221076" y="573224"/>
                </a:lnTo>
                <a:lnTo>
                  <a:pt x="3195506" y="606326"/>
                </a:lnTo>
                <a:lnTo>
                  <a:pt x="3162410" y="631900"/>
                </a:lnTo>
                <a:lnTo>
                  <a:pt x="3123346" y="648388"/>
                </a:lnTo>
                <a:lnTo>
                  <a:pt x="3079874" y="65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40312" y="3009900"/>
            <a:ext cx="123825" cy="12382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40312" y="4469186"/>
            <a:ext cx="123825" cy="123824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9246402" y="2038386"/>
            <a:ext cx="3639820" cy="326993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8610">
              <a:lnSpc>
                <a:spcPct val="100000"/>
              </a:lnSpc>
              <a:spcBef>
                <a:spcPts val="90"/>
              </a:spcBef>
            </a:pPr>
            <a:r>
              <a:rPr lang="el-GR" sz="2800" b="1" spc="15" dirty="0">
                <a:solidFill>
                  <a:srgbClr val="202020"/>
                </a:solidFill>
                <a:latin typeface="Tahoma"/>
                <a:cs typeface="Tahoma"/>
              </a:rPr>
              <a:t>Μετά τα</a:t>
            </a:r>
            <a:r>
              <a:rPr sz="2800" b="1" spc="-13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8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57400"/>
              </a:lnSpc>
              <a:spcBef>
                <a:spcPts val="2250"/>
              </a:spcBef>
            </a:pPr>
            <a:r>
              <a:rPr lang="el-GR" sz="2400" spc="105" dirty="0">
                <a:solidFill>
                  <a:srgbClr val="202020"/>
                </a:solidFill>
                <a:latin typeface="Microsoft Sans Serif"/>
                <a:cs typeface="Microsoft Sans Serif"/>
              </a:rPr>
              <a:t>Μοναδικό</a:t>
            </a:r>
            <a:r>
              <a:rPr sz="2400" spc="10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b="1" spc="105" dirty="0">
                <a:solidFill>
                  <a:srgbClr val="202020"/>
                </a:solidFill>
                <a:latin typeface="Microsoft Sans Serif"/>
                <a:cs typeface="Microsoft Sans Serif"/>
              </a:rPr>
              <a:t>απομονωμένο</a:t>
            </a:r>
            <a:r>
              <a:rPr sz="2400" b="1" spc="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1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400" b="1" spc="25" dirty="0">
                <a:solidFill>
                  <a:srgbClr val="202020"/>
                </a:solidFill>
                <a:latin typeface="Tahoma"/>
                <a:cs typeface="Tahoma"/>
              </a:rPr>
              <a:t>περιβάλλον</a:t>
            </a:r>
            <a:r>
              <a:rPr sz="2400" b="1" spc="2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400" b="1" spc="3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endParaRPr lang="el-GR" sz="2400" b="1" spc="30" dirty="0">
              <a:solidFill>
                <a:srgbClr val="202020"/>
              </a:solidFill>
              <a:latin typeface="Tahoma"/>
              <a:cs typeface="Tahoma"/>
            </a:endParaRPr>
          </a:p>
          <a:p>
            <a:pPr marL="12700" marR="5080">
              <a:lnSpc>
                <a:spcPct val="157400"/>
              </a:lnSpc>
              <a:spcBef>
                <a:spcPts val="2250"/>
              </a:spcBef>
            </a:pPr>
            <a:r>
              <a:rPr lang="el-GR" sz="2400" spc="30" dirty="0">
                <a:solidFill>
                  <a:srgbClr val="202020"/>
                </a:solidFill>
                <a:latin typeface="Tahoma"/>
                <a:cs typeface="Tahoma"/>
              </a:rPr>
              <a:t>Πακεταρισμένο</a:t>
            </a:r>
            <a:r>
              <a:rPr lang="el-GR" sz="2400" b="1" spc="3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400" spc="30" dirty="0">
                <a:solidFill>
                  <a:srgbClr val="202020"/>
                </a:solidFill>
                <a:latin typeface="Tahoma"/>
                <a:cs typeface="Tahoma"/>
              </a:rPr>
              <a:t>με</a:t>
            </a:r>
            <a:r>
              <a:rPr lang="el-GR" sz="2400" b="1" spc="30" dirty="0">
                <a:solidFill>
                  <a:srgbClr val="202020"/>
                </a:solidFill>
                <a:latin typeface="Tahoma"/>
                <a:cs typeface="Tahoma"/>
              </a:rPr>
              <a:t> όλες </a:t>
            </a:r>
            <a:r>
              <a:rPr lang="el-GR" sz="2400" spc="30" dirty="0">
                <a:solidFill>
                  <a:srgbClr val="202020"/>
                </a:solidFill>
                <a:latin typeface="Tahoma"/>
                <a:cs typeface="Tahoma"/>
              </a:rPr>
              <a:t>τις απαραίτητες ρυθμίσεις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0575" y="3086100"/>
            <a:ext cx="123825" cy="123824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533400" y="3705225"/>
            <a:ext cx="666750" cy="676275"/>
            <a:chOff x="696354" y="3734549"/>
            <a:chExt cx="666750" cy="6762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3053" y="3979538"/>
              <a:ext cx="123825" cy="1238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6354" y="3734549"/>
              <a:ext cx="666749" cy="676274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0575" y="5058352"/>
            <a:ext cx="123825" cy="12382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533400" y="5762625"/>
            <a:ext cx="666750" cy="676275"/>
            <a:chOff x="696354" y="5534602"/>
            <a:chExt cx="666750" cy="67627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3053" y="5839402"/>
              <a:ext cx="123825" cy="1238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6354" y="5534602"/>
              <a:ext cx="666749" cy="676274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5685" y="6427523"/>
            <a:ext cx="7905749" cy="2828924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9660254" y="6337607"/>
            <a:ext cx="8153399" cy="2924174"/>
            <a:chOff x="9660254" y="6337607"/>
            <a:chExt cx="8153399" cy="2924174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60254" y="6337607"/>
              <a:ext cx="8153399" cy="29241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27805" y="6525488"/>
              <a:ext cx="1314449" cy="509619"/>
            </a:xfrm>
            <a:prstGeom prst="rect">
              <a:avLst/>
            </a:prstGeom>
          </p:spPr>
        </p:pic>
      </p:grpSp>
      <p:sp>
        <p:nvSpPr>
          <p:cNvPr id="16" name="object 16"/>
          <p:cNvSpPr/>
          <p:nvPr/>
        </p:nvSpPr>
        <p:spPr>
          <a:xfrm>
            <a:off x="2163113" y="1949805"/>
            <a:ext cx="3526790" cy="654685"/>
          </a:xfrm>
          <a:custGeom>
            <a:avLst/>
            <a:gdLst/>
            <a:ahLst/>
            <a:cxnLst/>
            <a:rect l="l" t="t" r="r" b="b"/>
            <a:pathLst>
              <a:path w="3526790" h="654685">
                <a:moveTo>
                  <a:pt x="3362746" y="654231"/>
                </a:moveTo>
                <a:lnTo>
                  <a:pt x="163529" y="654231"/>
                </a:lnTo>
                <a:lnTo>
                  <a:pt x="120056" y="648388"/>
                </a:lnTo>
                <a:lnTo>
                  <a:pt x="80992" y="631900"/>
                </a:lnTo>
                <a:lnTo>
                  <a:pt x="47896" y="606326"/>
                </a:lnTo>
                <a:lnTo>
                  <a:pt x="22326" y="573224"/>
                </a:lnTo>
                <a:lnTo>
                  <a:pt x="5841" y="534153"/>
                </a:lnTo>
                <a:lnTo>
                  <a:pt x="0" y="490673"/>
                </a:lnTo>
                <a:lnTo>
                  <a:pt x="0" y="163557"/>
                </a:lnTo>
                <a:lnTo>
                  <a:pt x="5841" y="120077"/>
                </a:lnTo>
                <a:lnTo>
                  <a:pt x="22326" y="81007"/>
                </a:lnTo>
                <a:lnTo>
                  <a:pt x="47896" y="47904"/>
                </a:lnTo>
                <a:lnTo>
                  <a:pt x="80992" y="22330"/>
                </a:lnTo>
                <a:lnTo>
                  <a:pt x="120056" y="5842"/>
                </a:lnTo>
                <a:lnTo>
                  <a:pt x="163529" y="0"/>
                </a:lnTo>
                <a:lnTo>
                  <a:pt x="3362746" y="0"/>
                </a:lnTo>
                <a:lnTo>
                  <a:pt x="3406219" y="5842"/>
                </a:lnTo>
                <a:lnTo>
                  <a:pt x="3445282" y="22330"/>
                </a:lnTo>
                <a:lnTo>
                  <a:pt x="3478379" y="47904"/>
                </a:lnTo>
                <a:lnTo>
                  <a:pt x="3503949" y="81007"/>
                </a:lnTo>
                <a:lnTo>
                  <a:pt x="3520434" y="120077"/>
                </a:lnTo>
                <a:lnTo>
                  <a:pt x="3526275" y="163557"/>
                </a:lnTo>
                <a:lnTo>
                  <a:pt x="3526275" y="490673"/>
                </a:lnTo>
                <a:lnTo>
                  <a:pt x="3520434" y="534153"/>
                </a:lnTo>
                <a:lnTo>
                  <a:pt x="3503949" y="573224"/>
                </a:lnTo>
                <a:lnTo>
                  <a:pt x="3478379" y="606326"/>
                </a:lnTo>
                <a:lnTo>
                  <a:pt x="3445282" y="631900"/>
                </a:lnTo>
                <a:lnTo>
                  <a:pt x="3406219" y="648388"/>
                </a:lnTo>
                <a:lnTo>
                  <a:pt x="3362746" y="65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269143" y="2038383"/>
            <a:ext cx="5747385" cy="431425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43305">
              <a:lnSpc>
                <a:spcPct val="100000"/>
              </a:lnSpc>
              <a:spcBef>
                <a:spcPts val="90"/>
              </a:spcBef>
            </a:pPr>
            <a:r>
              <a:rPr lang="el-GR" sz="2950" b="1" spc="-10" dirty="0">
                <a:solidFill>
                  <a:srgbClr val="202020"/>
                </a:solidFill>
                <a:latin typeface="Tahoma"/>
                <a:cs typeface="Tahoma"/>
              </a:rPr>
              <a:t>Πριν τα</a:t>
            </a:r>
            <a:r>
              <a:rPr sz="2950" b="1" spc="-12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95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950" dirty="0">
              <a:latin typeface="Microsoft Sans Serif"/>
              <a:cs typeface="Microsoft Sans Serif"/>
            </a:endParaRPr>
          </a:p>
          <a:p>
            <a:pPr marL="191135" marR="5080" indent="-179070">
              <a:lnSpc>
                <a:spcPct val="185200"/>
              </a:lnSpc>
              <a:spcBef>
                <a:spcPts val="1695"/>
              </a:spcBef>
            </a:pPr>
            <a:r>
              <a:rPr lang="el-GR" sz="24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Απαραίτητες ρυθμίσεις στον </a:t>
            </a:r>
            <a:r>
              <a:rPr lang="en-US" sz="24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server </a:t>
            </a:r>
          </a:p>
          <a:p>
            <a:pPr marL="191135" marR="5080" indent="-179070">
              <a:lnSpc>
                <a:spcPct val="185200"/>
              </a:lnSpc>
              <a:spcBef>
                <a:spcPts val="1695"/>
              </a:spcBef>
            </a:pPr>
            <a:r>
              <a:rPr sz="2700" spc="60" dirty="0">
                <a:solidFill>
                  <a:srgbClr val="202020"/>
                </a:solidFill>
                <a:latin typeface="Microsoft Sans Serif"/>
                <a:cs typeface="Microsoft Sans Serif"/>
              </a:rPr>
              <a:t>Dependency</a:t>
            </a:r>
            <a:r>
              <a:rPr sz="2700" spc="-1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65" dirty="0">
                <a:solidFill>
                  <a:srgbClr val="202020"/>
                </a:solidFill>
                <a:latin typeface="Microsoft Sans Serif"/>
                <a:cs typeface="Microsoft Sans Serif"/>
              </a:rPr>
              <a:t>conflicts</a:t>
            </a:r>
            <a:endParaRPr sz="2700" dirty="0">
              <a:latin typeface="Microsoft Sans Serif"/>
              <a:cs typeface="Microsoft Sans Serif"/>
            </a:endParaRPr>
          </a:p>
          <a:p>
            <a:pPr marL="191135" marR="995044" indent="-179070">
              <a:lnSpc>
                <a:spcPct val="189800"/>
              </a:lnSpc>
              <a:spcBef>
                <a:spcPts val="2345"/>
              </a:spcBef>
            </a:pPr>
            <a:r>
              <a:rPr lang="el-GR" sz="2400" spc="50" dirty="0" err="1">
                <a:solidFill>
                  <a:srgbClr val="202020"/>
                </a:solidFill>
                <a:latin typeface="Microsoft Sans Serif"/>
                <a:cs typeface="Microsoft Sans Serif"/>
              </a:rPr>
              <a:t>Κειμενικοί</a:t>
            </a:r>
            <a:r>
              <a:rPr lang="el-GR" sz="2400" spc="50" dirty="0">
                <a:solidFill>
                  <a:srgbClr val="202020"/>
                </a:solidFill>
                <a:latin typeface="Microsoft Sans Serif"/>
                <a:cs typeface="Microsoft Sans Serif"/>
              </a:rPr>
              <a:t> οδηγοί ανάπτυξης</a:t>
            </a:r>
          </a:p>
          <a:p>
            <a:pPr marL="191135" marR="995044" indent="-179070">
              <a:lnSpc>
                <a:spcPct val="189800"/>
              </a:lnSpc>
              <a:spcBef>
                <a:spcPts val="2345"/>
              </a:spcBef>
            </a:pPr>
            <a:r>
              <a:rPr lang="el-GR" sz="2700" spc="95" dirty="0">
                <a:solidFill>
                  <a:srgbClr val="202020"/>
                </a:solidFill>
                <a:latin typeface="Microsoft Sans Serif"/>
                <a:cs typeface="Microsoft Sans Serif"/>
              </a:rPr>
              <a:t>Κακή συνεννόηση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017748" y="2095500"/>
            <a:ext cx="3688851" cy="654685"/>
          </a:xfrm>
          <a:custGeom>
            <a:avLst/>
            <a:gdLst/>
            <a:ahLst/>
            <a:cxnLst/>
            <a:rect l="l" t="t" r="r" b="b"/>
            <a:pathLst>
              <a:path w="3243580" h="654685">
                <a:moveTo>
                  <a:pt x="3079874" y="654231"/>
                </a:moveTo>
                <a:lnTo>
                  <a:pt x="163529" y="654231"/>
                </a:lnTo>
                <a:lnTo>
                  <a:pt x="120056" y="648388"/>
                </a:lnTo>
                <a:lnTo>
                  <a:pt x="80992" y="631900"/>
                </a:lnTo>
                <a:lnTo>
                  <a:pt x="47896" y="606326"/>
                </a:lnTo>
                <a:lnTo>
                  <a:pt x="22326" y="573224"/>
                </a:lnTo>
                <a:lnTo>
                  <a:pt x="5841" y="534153"/>
                </a:lnTo>
                <a:lnTo>
                  <a:pt x="0" y="490673"/>
                </a:lnTo>
                <a:lnTo>
                  <a:pt x="0" y="163557"/>
                </a:lnTo>
                <a:lnTo>
                  <a:pt x="5841" y="120077"/>
                </a:lnTo>
                <a:lnTo>
                  <a:pt x="22326" y="81007"/>
                </a:lnTo>
                <a:lnTo>
                  <a:pt x="47896" y="47904"/>
                </a:lnTo>
                <a:lnTo>
                  <a:pt x="80992" y="22330"/>
                </a:lnTo>
                <a:lnTo>
                  <a:pt x="120056" y="5842"/>
                </a:lnTo>
                <a:lnTo>
                  <a:pt x="163529" y="0"/>
                </a:lnTo>
                <a:lnTo>
                  <a:pt x="3079874" y="0"/>
                </a:lnTo>
                <a:lnTo>
                  <a:pt x="3123346" y="5842"/>
                </a:lnTo>
                <a:lnTo>
                  <a:pt x="3162410" y="22330"/>
                </a:lnTo>
                <a:lnTo>
                  <a:pt x="3195506" y="47904"/>
                </a:lnTo>
                <a:lnTo>
                  <a:pt x="3221076" y="81007"/>
                </a:lnTo>
                <a:lnTo>
                  <a:pt x="3237561" y="120077"/>
                </a:lnTo>
                <a:lnTo>
                  <a:pt x="3243403" y="163557"/>
                </a:lnTo>
                <a:lnTo>
                  <a:pt x="3243403" y="490673"/>
                </a:lnTo>
                <a:lnTo>
                  <a:pt x="3237561" y="534153"/>
                </a:lnTo>
                <a:lnTo>
                  <a:pt x="3221076" y="573224"/>
                </a:lnTo>
                <a:lnTo>
                  <a:pt x="3195506" y="606326"/>
                </a:lnTo>
                <a:lnTo>
                  <a:pt x="3162410" y="631900"/>
                </a:lnTo>
                <a:lnTo>
                  <a:pt x="3123346" y="648388"/>
                </a:lnTo>
                <a:lnTo>
                  <a:pt x="3079874" y="65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85288" y="3211145"/>
            <a:ext cx="123825" cy="12382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85288" y="4333876"/>
            <a:ext cx="123825" cy="12382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10391378" y="2166412"/>
            <a:ext cx="7147559" cy="358668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775970">
              <a:lnSpc>
                <a:spcPct val="100000"/>
              </a:lnSpc>
              <a:spcBef>
                <a:spcPts val="90"/>
              </a:spcBef>
            </a:pPr>
            <a:r>
              <a:rPr lang="el-GR" sz="2950" b="1" spc="15" dirty="0">
                <a:solidFill>
                  <a:srgbClr val="202020"/>
                </a:solidFill>
                <a:latin typeface="Tahoma"/>
                <a:cs typeface="Tahoma"/>
              </a:rPr>
              <a:t>Μετά τα</a:t>
            </a:r>
            <a:r>
              <a:rPr sz="2950" b="1" spc="-13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95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endParaRPr sz="2950" dirty="0">
              <a:latin typeface="Microsoft Sans Serif"/>
              <a:cs typeface="Microsoft Sans Serif"/>
            </a:endParaRPr>
          </a:p>
          <a:p>
            <a:pPr marL="12700" marR="472440">
              <a:lnSpc>
                <a:spcPct val="155100"/>
              </a:lnSpc>
              <a:spcBef>
                <a:spcPts val="2620"/>
              </a:spcBef>
            </a:pPr>
            <a:r>
              <a:rPr sz="24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Devs</a:t>
            </a:r>
            <a:r>
              <a:rPr sz="2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175" dirty="0">
                <a:solidFill>
                  <a:srgbClr val="202020"/>
                </a:solidFill>
                <a:latin typeface="Microsoft Sans Serif"/>
                <a:cs typeface="Microsoft Sans Serif"/>
              </a:rPr>
              <a:t>&amp;</a:t>
            </a:r>
            <a:r>
              <a:rPr sz="2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400" spc="35" dirty="0">
                <a:solidFill>
                  <a:srgbClr val="202020"/>
                </a:solidFill>
                <a:latin typeface="Microsoft Sans Serif"/>
                <a:cs typeface="Microsoft Sans Serif"/>
              </a:rPr>
              <a:t>δουλεύουν μαζί για να πακετάρουν την εφαρμογή σε ένα </a:t>
            </a:r>
            <a:r>
              <a:rPr lang="en-US" sz="2400" spc="35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4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55100"/>
              </a:lnSpc>
            </a:pPr>
            <a:r>
              <a:rPr lang="el-GR" sz="2400" b="1" spc="65" dirty="0">
                <a:solidFill>
                  <a:srgbClr val="202020"/>
                </a:solidFill>
                <a:latin typeface="Tahoma"/>
                <a:cs typeface="Tahoma"/>
              </a:rPr>
              <a:t>Δεν </a:t>
            </a:r>
            <a:r>
              <a:rPr lang="el-GR" sz="2400" spc="65" dirty="0">
                <a:solidFill>
                  <a:srgbClr val="202020"/>
                </a:solidFill>
                <a:latin typeface="Tahoma"/>
                <a:cs typeface="Tahoma"/>
              </a:rPr>
              <a:t>χρειάζεται ειδική ρύθμιση όσο αφορά στο περιβάλλον του </a:t>
            </a:r>
            <a:r>
              <a:rPr lang="en-US" sz="2400" spc="65" dirty="0">
                <a:solidFill>
                  <a:srgbClr val="202020"/>
                </a:solidFill>
                <a:latin typeface="Tahoma"/>
                <a:cs typeface="Tahoma"/>
              </a:rPr>
              <a:t>server</a:t>
            </a:r>
            <a:r>
              <a:rPr sz="24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(</a:t>
            </a:r>
            <a:r>
              <a:rPr lang="el-GR"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εκτός από το </a:t>
            </a:r>
            <a:r>
              <a:rPr lang="en-US"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runtime </a:t>
            </a:r>
            <a:r>
              <a:rPr lang="el-GR"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του </a:t>
            </a:r>
            <a:r>
              <a:rPr lang="en-US" sz="2400" spc="4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r>
              <a:rPr sz="2400" spc="60" dirty="0">
                <a:solidFill>
                  <a:srgbClr val="202020"/>
                </a:solidFill>
                <a:latin typeface="Microsoft Sans Serif"/>
                <a:cs typeface="Microsoft Sans Serif"/>
              </a:rPr>
              <a:t>)</a:t>
            </a:r>
            <a:endParaRPr sz="2400" dirty="0">
              <a:latin typeface="Microsoft Sans Serif"/>
              <a:cs typeface="Microsoft Sans Serif"/>
            </a:endParaRPr>
          </a:p>
        </p:txBody>
      </p:sp>
      <p:sp>
        <p:nvSpPr>
          <p:cNvPr id="24" name="object 20">
            <a:extLst>
              <a:ext uri="{FF2B5EF4-FFF2-40B4-BE49-F238E27FC236}">
                <a16:creationId xmlns:a16="http://schemas.microsoft.com/office/drawing/2014/main" id="{0A4CAEA5-5C61-F9B1-0C16-4E49A877BF0F}"/>
              </a:ext>
            </a:extLst>
          </p:cNvPr>
          <p:cNvSpPr txBox="1">
            <a:spLocks/>
          </p:cNvSpPr>
          <p:nvPr/>
        </p:nvSpPr>
        <p:spPr>
          <a:xfrm>
            <a:off x="1332865" y="654053"/>
            <a:ext cx="1611693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4500" b="1" i="0">
                <a:solidFill>
                  <a:srgbClr val="202020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l-GR" kern="0" spc="35">
                <a:solidFill>
                  <a:srgbClr val="FFFFFF"/>
                </a:solidFill>
                <a:latin typeface="Verdana"/>
                <a:cs typeface="Verdana"/>
              </a:rPr>
              <a:t>Ανάπτυξη</a:t>
            </a:r>
            <a:r>
              <a:rPr lang="el-GR" kern="0" spc="-105">
                <a:solidFill>
                  <a:srgbClr val="FFFFFF"/>
                </a:solidFill>
                <a:latin typeface="Verdana"/>
                <a:cs typeface="Verdana"/>
              </a:rPr>
              <a:t> εφαρμογών </a:t>
            </a:r>
            <a:r>
              <a:rPr lang="el-GR" kern="0" spc="-10">
                <a:latin typeface="Verdana"/>
                <a:cs typeface="Verdana"/>
              </a:rPr>
              <a:t>πριν</a:t>
            </a:r>
            <a:r>
              <a:rPr lang="el-GR" kern="0" spc="-100">
                <a:latin typeface="Verdana"/>
                <a:cs typeface="Verdana"/>
              </a:rPr>
              <a:t> και</a:t>
            </a:r>
            <a:r>
              <a:rPr lang="el-GR" kern="0" spc="-105">
                <a:latin typeface="Verdana"/>
                <a:cs typeface="Verdana"/>
              </a:rPr>
              <a:t> μετά το </a:t>
            </a:r>
            <a:r>
              <a:rPr lang="el-GR" kern="0" spc="-15">
                <a:latin typeface="Verdana"/>
                <a:cs typeface="Verdana"/>
              </a:rPr>
              <a:t>Docker</a:t>
            </a:r>
            <a:endParaRPr lang="el-GR" kern="0" spc="-15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29597" y="3682927"/>
            <a:ext cx="4874895" cy="4090670"/>
            <a:chOff x="1029597" y="3682927"/>
            <a:chExt cx="4874895" cy="4090670"/>
          </a:xfrm>
        </p:grpSpPr>
        <p:sp>
          <p:nvSpPr>
            <p:cNvPr id="3" name="object 3"/>
            <p:cNvSpPr/>
            <p:nvPr/>
          </p:nvSpPr>
          <p:spPr>
            <a:xfrm>
              <a:off x="1032953" y="3682927"/>
              <a:ext cx="4871720" cy="4090670"/>
            </a:xfrm>
            <a:custGeom>
              <a:avLst/>
              <a:gdLst/>
              <a:ahLst/>
              <a:cxnLst/>
              <a:rect l="l" t="t" r="r" b="b"/>
              <a:pathLst>
                <a:path w="4871720" h="4090670">
                  <a:moveTo>
                    <a:pt x="880627" y="3317619"/>
                  </a:moveTo>
                  <a:lnTo>
                    <a:pt x="732890" y="3317619"/>
                  </a:lnTo>
                  <a:lnTo>
                    <a:pt x="732890" y="3005634"/>
                  </a:lnTo>
                  <a:lnTo>
                    <a:pt x="737557" y="2976788"/>
                  </a:lnTo>
                  <a:lnTo>
                    <a:pt x="751007" y="2953298"/>
                  </a:lnTo>
                  <a:lnTo>
                    <a:pt x="772414" y="2937495"/>
                  </a:lnTo>
                  <a:lnTo>
                    <a:pt x="800953" y="2931709"/>
                  </a:lnTo>
                  <a:lnTo>
                    <a:pt x="812697" y="2931709"/>
                  </a:lnTo>
                  <a:lnTo>
                    <a:pt x="841207" y="2937503"/>
                  </a:lnTo>
                  <a:lnTo>
                    <a:pt x="862570" y="2953320"/>
                  </a:lnTo>
                  <a:lnTo>
                    <a:pt x="875978" y="2976812"/>
                  </a:lnTo>
                  <a:lnTo>
                    <a:pt x="880627" y="3005634"/>
                  </a:lnTo>
                  <a:lnTo>
                    <a:pt x="880627" y="3317619"/>
                  </a:lnTo>
                  <a:close/>
                </a:path>
                <a:path w="4871720" h="4090670">
                  <a:moveTo>
                    <a:pt x="454955" y="4088181"/>
                  </a:moveTo>
                  <a:lnTo>
                    <a:pt x="425652" y="4088181"/>
                  </a:lnTo>
                  <a:lnTo>
                    <a:pt x="373494" y="4085277"/>
                  </a:lnTo>
                  <a:lnTo>
                    <a:pt x="323882" y="4076675"/>
                  </a:lnTo>
                  <a:lnTo>
                    <a:pt x="276923" y="4062547"/>
                  </a:lnTo>
                  <a:lnTo>
                    <a:pt x="232724" y="4043061"/>
                  </a:lnTo>
                  <a:lnTo>
                    <a:pt x="191393" y="4018387"/>
                  </a:lnTo>
                  <a:lnTo>
                    <a:pt x="153038" y="3988693"/>
                  </a:lnTo>
                  <a:lnTo>
                    <a:pt x="117764" y="3954150"/>
                  </a:lnTo>
                  <a:lnTo>
                    <a:pt x="85679" y="3914926"/>
                  </a:lnTo>
                  <a:lnTo>
                    <a:pt x="56890" y="3871191"/>
                  </a:lnTo>
                  <a:lnTo>
                    <a:pt x="32191" y="3822379"/>
                  </a:lnTo>
                  <a:lnTo>
                    <a:pt x="14302" y="3770680"/>
                  </a:lnTo>
                  <a:lnTo>
                    <a:pt x="3484" y="3717053"/>
                  </a:lnTo>
                  <a:lnTo>
                    <a:pt x="0" y="3662458"/>
                  </a:lnTo>
                  <a:lnTo>
                    <a:pt x="0" y="3633189"/>
                  </a:lnTo>
                  <a:lnTo>
                    <a:pt x="2903" y="3581015"/>
                  </a:lnTo>
                  <a:lnTo>
                    <a:pt x="11501" y="3531383"/>
                  </a:lnTo>
                  <a:lnTo>
                    <a:pt x="25625" y="3484402"/>
                  </a:lnTo>
                  <a:lnTo>
                    <a:pt x="45104" y="3440178"/>
                  </a:lnTo>
                  <a:lnTo>
                    <a:pt x="69771" y="3398822"/>
                  </a:lnTo>
                  <a:lnTo>
                    <a:pt x="99456" y="3360441"/>
                  </a:lnTo>
                  <a:lnTo>
                    <a:pt x="133989" y="3325143"/>
                  </a:lnTo>
                  <a:lnTo>
                    <a:pt x="173202" y="3293036"/>
                  </a:lnTo>
                  <a:lnTo>
                    <a:pt x="216925" y="3264229"/>
                  </a:lnTo>
                  <a:lnTo>
                    <a:pt x="265731" y="3239512"/>
                  </a:lnTo>
                  <a:lnTo>
                    <a:pt x="317428" y="3221613"/>
                  </a:lnTo>
                  <a:lnTo>
                    <a:pt x="371055" y="3210792"/>
                  </a:lnTo>
                  <a:lnTo>
                    <a:pt x="425652" y="3207312"/>
                  </a:lnTo>
                  <a:lnTo>
                    <a:pt x="454955" y="3207312"/>
                  </a:lnTo>
                  <a:lnTo>
                    <a:pt x="507785" y="3210741"/>
                  </a:lnTo>
                  <a:lnTo>
                    <a:pt x="557915" y="3220736"/>
                  </a:lnTo>
                  <a:lnTo>
                    <a:pt x="605419" y="3236858"/>
                  </a:lnTo>
                  <a:lnTo>
                    <a:pt x="650368" y="3258668"/>
                  </a:lnTo>
                  <a:lnTo>
                    <a:pt x="692834" y="3285728"/>
                  </a:lnTo>
                  <a:lnTo>
                    <a:pt x="732890" y="3317600"/>
                  </a:lnTo>
                  <a:lnTo>
                    <a:pt x="880627" y="3317619"/>
                  </a:lnTo>
                  <a:lnTo>
                    <a:pt x="880627" y="3355259"/>
                  </a:lnTo>
                  <a:lnTo>
                    <a:pt x="440256" y="3355259"/>
                  </a:lnTo>
                  <a:lnTo>
                    <a:pt x="389338" y="3359047"/>
                  </a:lnTo>
                  <a:lnTo>
                    <a:pt x="342685" y="3370249"/>
                  </a:lnTo>
                  <a:lnTo>
                    <a:pt x="300312" y="3388619"/>
                  </a:lnTo>
                  <a:lnTo>
                    <a:pt x="262237" y="3413913"/>
                  </a:lnTo>
                  <a:lnTo>
                    <a:pt x="228474" y="3445886"/>
                  </a:lnTo>
                  <a:lnTo>
                    <a:pt x="199040" y="3484293"/>
                  </a:lnTo>
                  <a:lnTo>
                    <a:pt x="173952" y="3528889"/>
                  </a:lnTo>
                  <a:lnTo>
                    <a:pt x="154052" y="3586878"/>
                  </a:lnTo>
                  <a:lnTo>
                    <a:pt x="147680" y="3647871"/>
                  </a:lnTo>
                  <a:lnTo>
                    <a:pt x="151118" y="3695691"/>
                  </a:lnTo>
                  <a:lnTo>
                    <a:pt x="161195" y="3739947"/>
                  </a:lnTo>
                  <a:lnTo>
                    <a:pt x="177760" y="3780589"/>
                  </a:lnTo>
                  <a:lnTo>
                    <a:pt x="200627" y="3817569"/>
                  </a:lnTo>
                  <a:lnTo>
                    <a:pt x="229607" y="3850837"/>
                  </a:lnTo>
                  <a:lnTo>
                    <a:pt x="264513" y="3880346"/>
                  </a:lnTo>
                  <a:lnTo>
                    <a:pt x="305159" y="3906047"/>
                  </a:lnTo>
                  <a:lnTo>
                    <a:pt x="369121" y="3931693"/>
                  </a:lnTo>
                  <a:lnTo>
                    <a:pt x="437415" y="3940521"/>
                  </a:lnTo>
                  <a:lnTo>
                    <a:pt x="775911" y="3940521"/>
                  </a:lnTo>
                  <a:lnTo>
                    <a:pt x="746617" y="3970433"/>
                  </a:lnTo>
                  <a:lnTo>
                    <a:pt x="707381" y="4002506"/>
                  </a:lnTo>
                  <a:lnTo>
                    <a:pt x="663625" y="4031264"/>
                  </a:lnTo>
                  <a:lnTo>
                    <a:pt x="614818" y="4055938"/>
                  </a:lnTo>
                  <a:lnTo>
                    <a:pt x="563135" y="4073822"/>
                  </a:lnTo>
                  <a:lnTo>
                    <a:pt x="509530" y="4084656"/>
                  </a:lnTo>
                  <a:lnTo>
                    <a:pt x="482364" y="4087332"/>
                  </a:lnTo>
                  <a:lnTo>
                    <a:pt x="454955" y="4088181"/>
                  </a:lnTo>
                  <a:close/>
                </a:path>
                <a:path w="4871720" h="4090670">
                  <a:moveTo>
                    <a:pt x="775911" y="3940521"/>
                  </a:moveTo>
                  <a:lnTo>
                    <a:pt x="437415" y="3940521"/>
                  </a:lnTo>
                  <a:lnTo>
                    <a:pt x="491763" y="3936120"/>
                  </a:lnTo>
                  <a:lnTo>
                    <a:pt x="541311" y="3923108"/>
                  </a:lnTo>
                  <a:lnTo>
                    <a:pt x="586149" y="3901773"/>
                  </a:lnTo>
                  <a:lnTo>
                    <a:pt x="626363" y="3872403"/>
                  </a:lnTo>
                  <a:lnTo>
                    <a:pt x="662041" y="3835285"/>
                  </a:lnTo>
                  <a:lnTo>
                    <a:pt x="693272" y="3790707"/>
                  </a:lnTo>
                  <a:lnTo>
                    <a:pt x="710856" y="3756356"/>
                  </a:lnTo>
                  <a:lnTo>
                    <a:pt x="730482" y="3683336"/>
                  </a:lnTo>
                  <a:lnTo>
                    <a:pt x="732871" y="3644877"/>
                  </a:lnTo>
                  <a:lnTo>
                    <a:pt x="728967" y="3596556"/>
                  </a:lnTo>
                  <a:lnTo>
                    <a:pt x="717527" y="3551852"/>
                  </a:lnTo>
                  <a:lnTo>
                    <a:pt x="698958" y="3510715"/>
                  </a:lnTo>
                  <a:lnTo>
                    <a:pt x="673669" y="3473090"/>
                  </a:lnTo>
                  <a:lnTo>
                    <a:pt x="642068" y="3438927"/>
                  </a:lnTo>
                  <a:lnTo>
                    <a:pt x="604561" y="3408171"/>
                  </a:lnTo>
                  <a:lnTo>
                    <a:pt x="566676" y="3385038"/>
                  </a:lnTo>
                  <a:lnTo>
                    <a:pt x="526591" y="3368501"/>
                  </a:lnTo>
                  <a:lnTo>
                    <a:pt x="484415" y="3358571"/>
                  </a:lnTo>
                  <a:lnTo>
                    <a:pt x="440256" y="3355259"/>
                  </a:lnTo>
                  <a:lnTo>
                    <a:pt x="880627" y="3355259"/>
                  </a:lnTo>
                  <a:lnTo>
                    <a:pt x="880627" y="3662458"/>
                  </a:lnTo>
                  <a:lnTo>
                    <a:pt x="877724" y="3714617"/>
                  </a:lnTo>
                  <a:lnTo>
                    <a:pt x="869129" y="3764241"/>
                  </a:lnTo>
                  <a:lnTo>
                    <a:pt x="855007" y="3811218"/>
                  </a:lnTo>
                  <a:lnTo>
                    <a:pt x="835528" y="3855437"/>
                  </a:lnTo>
                  <a:lnTo>
                    <a:pt x="810858" y="3896787"/>
                  </a:lnTo>
                  <a:lnTo>
                    <a:pt x="781165" y="3935156"/>
                  </a:lnTo>
                  <a:lnTo>
                    <a:pt x="775911" y="3940521"/>
                  </a:lnTo>
                  <a:close/>
                </a:path>
                <a:path w="4871720" h="4090670">
                  <a:moveTo>
                    <a:pt x="1422406" y="4088257"/>
                  </a:moveTo>
                  <a:lnTo>
                    <a:pt x="1393141" y="4088257"/>
                  </a:lnTo>
                  <a:lnTo>
                    <a:pt x="1340981" y="4085352"/>
                  </a:lnTo>
                  <a:lnTo>
                    <a:pt x="1291364" y="4076751"/>
                  </a:lnTo>
                  <a:lnTo>
                    <a:pt x="1244399" y="4062623"/>
                  </a:lnTo>
                  <a:lnTo>
                    <a:pt x="1200194" y="4043137"/>
                  </a:lnTo>
                  <a:lnTo>
                    <a:pt x="1158859" y="4018463"/>
                  </a:lnTo>
                  <a:lnTo>
                    <a:pt x="1120501" y="3988769"/>
                  </a:lnTo>
                  <a:lnTo>
                    <a:pt x="1085229" y="3954226"/>
                  </a:lnTo>
                  <a:lnTo>
                    <a:pt x="1053153" y="3915002"/>
                  </a:lnTo>
                  <a:lnTo>
                    <a:pt x="1024379" y="3871267"/>
                  </a:lnTo>
                  <a:lnTo>
                    <a:pt x="999666" y="3822458"/>
                  </a:lnTo>
                  <a:lnTo>
                    <a:pt x="981762" y="3770760"/>
                  </a:lnTo>
                  <a:lnTo>
                    <a:pt x="970930" y="3717132"/>
                  </a:lnTo>
                  <a:lnTo>
                    <a:pt x="967431" y="3662534"/>
                  </a:lnTo>
                  <a:lnTo>
                    <a:pt x="967431" y="3633265"/>
                  </a:lnTo>
                  <a:lnTo>
                    <a:pt x="970346" y="3581099"/>
                  </a:lnTo>
                  <a:lnTo>
                    <a:pt x="978972" y="3531498"/>
                  </a:lnTo>
                  <a:lnTo>
                    <a:pt x="993132" y="3484560"/>
                  </a:lnTo>
                  <a:lnTo>
                    <a:pt x="1012647" y="3440383"/>
                  </a:lnTo>
                  <a:lnTo>
                    <a:pt x="1037341" y="3399066"/>
                  </a:lnTo>
                  <a:lnTo>
                    <a:pt x="1067034" y="3360707"/>
                  </a:lnTo>
                  <a:lnTo>
                    <a:pt x="1101550" y="3325405"/>
                  </a:lnTo>
                  <a:lnTo>
                    <a:pt x="1140710" y="3293257"/>
                  </a:lnTo>
                  <a:lnTo>
                    <a:pt x="1184337" y="3264363"/>
                  </a:lnTo>
                  <a:lnTo>
                    <a:pt x="1233141" y="3239578"/>
                  </a:lnTo>
                  <a:lnTo>
                    <a:pt x="1284856" y="3221647"/>
                  </a:lnTo>
                  <a:lnTo>
                    <a:pt x="1338513" y="3210836"/>
                  </a:lnTo>
                  <a:lnTo>
                    <a:pt x="1393141" y="3207408"/>
                  </a:lnTo>
                  <a:lnTo>
                    <a:pt x="1413617" y="3207408"/>
                  </a:lnTo>
                  <a:lnTo>
                    <a:pt x="1463731" y="3209882"/>
                  </a:lnTo>
                  <a:lnTo>
                    <a:pt x="1511346" y="3217239"/>
                  </a:lnTo>
                  <a:lnTo>
                    <a:pt x="1556421" y="3229379"/>
                  </a:lnTo>
                  <a:lnTo>
                    <a:pt x="1598916" y="3246201"/>
                  </a:lnTo>
                  <a:lnTo>
                    <a:pt x="1638791" y="3267607"/>
                  </a:lnTo>
                  <a:lnTo>
                    <a:pt x="1676005" y="3293495"/>
                  </a:lnTo>
                  <a:lnTo>
                    <a:pt x="1710520" y="3323766"/>
                  </a:lnTo>
                  <a:lnTo>
                    <a:pt x="1739478" y="3355259"/>
                  </a:lnTo>
                  <a:lnTo>
                    <a:pt x="1407764" y="3355259"/>
                  </a:lnTo>
                  <a:lnTo>
                    <a:pt x="1356846" y="3359047"/>
                  </a:lnTo>
                  <a:lnTo>
                    <a:pt x="1310193" y="3370249"/>
                  </a:lnTo>
                  <a:lnTo>
                    <a:pt x="1267822" y="3388619"/>
                  </a:lnTo>
                  <a:lnTo>
                    <a:pt x="1229748" y="3413913"/>
                  </a:lnTo>
                  <a:lnTo>
                    <a:pt x="1195989" y="3445886"/>
                  </a:lnTo>
                  <a:lnTo>
                    <a:pt x="1166560" y="3484293"/>
                  </a:lnTo>
                  <a:lnTo>
                    <a:pt x="1141479" y="3528889"/>
                  </a:lnTo>
                  <a:lnTo>
                    <a:pt x="1121546" y="3586878"/>
                  </a:lnTo>
                  <a:lnTo>
                    <a:pt x="1115169" y="3647871"/>
                  </a:lnTo>
                  <a:lnTo>
                    <a:pt x="1119702" y="3701641"/>
                  </a:lnTo>
                  <a:lnTo>
                    <a:pt x="1133009" y="3750559"/>
                  </a:lnTo>
                  <a:lnTo>
                    <a:pt x="1154646" y="3794785"/>
                  </a:lnTo>
                  <a:lnTo>
                    <a:pt x="1184171" y="3834477"/>
                  </a:lnTo>
                  <a:lnTo>
                    <a:pt x="1221142" y="3869795"/>
                  </a:lnTo>
                  <a:lnTo>
                    <a:pt x="1265117" y="3900899"/>
                  </a:lnTo>
                  <a:lnTo>
                    <a:pt x="1299319" y="3918593"/>
                  </a:lnTo>
                  <a:lnTo>
                    <a:pt x="1372226" y="3938164"/>
                  </a:lnTo>
                  <a:lnTo>
                    <a:pt x="1410738" y="3940521"/>
                  </a:lnTo>
                  <a:lnTo>
                    <a:pt x="1743584" y="3940521"/>
                  </a:lnTo>
                  <a:lnTo>
                    <a:pt x="1714122" y="3970587"/>
                  </a:lnTo>
                  <a:lnTo>
                    <a:pt x="1674851" y="4002641"/>
                  </a:lnTo>
                  <a:lnTo>
                    <a:pt x="1631038" y="4031359"/>
                  </a:lnTo>
                  <a:lnTo>
                    <a:pt x="1581889" y="4056073"/>
                  </a:lnTo>
                  <a:lnTo>
                    <a:pt x="1530533" y="4073873"/>
                  </a:lnTo>
                  <a:lnTo>
                    <a:pt x="1477271" y="4084641"/>
                  </a:lnTo>
                  <a:lnTo>
                    <a:pt x="1422406" y="4088257"/>
                  </a:lnTo>
                  <a:close/>
                </a:path>
                <a:path w="4871720" h="4090670">
                  <a:moveTo>
                    <a:pt x="1743584" y="3940521"/>
                  </a:moveTo>
                  <a:lnTo>
                    <a:pt x="1410738" y="3940521"/>
                  </a:lnTo>
                  <a:lnTo>
                    <a:pt x="1463825" y="3935921"/>
                  </a:lnTo>
                  <a:lnTo>
                    <a:pt x="1512200" y="3922468"/>
                  </a:lnTo>
                  <a:lnTo>
                    <a:pt x="1555973" y="3900687"/>
                  </a:lnTo>
                  <a:lnTo>
                    <a:pt x="1595257" y="3871098"/>
                  </a:lnTo>
                  <a:lnTo>
                    <a:pt x="1630162" y="3834226"/>
                  </a:lnTo>
                  <a:lnTo>
                    <a:pt x="1660799" y="3790592"/>
                  </a:lnTo>
                  <a:lnTo>
                    <a:pt x="1678463" y="3756297"/>
                  </a:lnTo>
                  <a:lnTo>
                    <a:pt x="1697991" y="3683302"/>
                  </a:lnTo>
                  <a:lnTo>
                    <a:pt x="1700340" y="3644877"/>
                  </a:lnTo>
                  <a:lnTo>
                    <a:pt x="1696217" y="3594704"/>
                  </a:lnTo>
                  <a:lnTo>
                    <a:pt x="1684117" y="3548566"/>
                  </a:lnTo>
                  <a:lnTo>
                    <a:pt x="1664445" y="3506389"/>
                  </a:lnTo>
                  <a:lnTo>
                    <a:pt x="1637608" y="3468095"/>
                  </a:lnTo>
                  <a:lnTo>
                    <a:pt x="1604012" y="3433608"/>
                  </a:lnTo>
                  <a:lnTo>
                    <a:pt x="1564061" y="3402852"/>
                  </a:lnTo>
                  <a:lnTo>
                    <a:pt x="1528154" y="3382174"/>
                  </a:lnTo>
                  <a:lnTo>
                    <a:pt x="1489532" y="3367166"/>
                  </a:lnTo>
                  <a:lnTo>
                    <a:pt x="1449101" y="3358102"/>
                  </a:lnTo>
                  <a:lnTo>
                    <a:pt x="1407764" y="3355259"/>
                  </a:lnTo>
                  <a:lnTo>
                    <a:pt x="1739478" y="3355259"/>
                  </a:lnTo>
                  <a:lnTo>
                    <a:pt x="1771287" y="3397059"/>
                  </a:lnTo>
                  <a:lnTo>
                    <a:pt x="1797459" y="3439881"/>
                  </a:lnTo>
                  <a:lnTo>
                    <a:pt x="1819286" y="3485703"/>
                  </a:lnTo>
                  <a:lnTo>
                    <a:pt x="1835147" y="3533355"/>
                  </a:lnTo>
                  <a:lnTo>
                    <a:pt x="1844823" y="3582616"/>
                  </a:lnTo>
                  <a:lnTo>
                    <a:pt x="1848097" y="3633265"/>
                  </a:lnTo>
                  <a:lnTo>
                    <a:pt x="1848097" y="3662534"/>
                  </a:lnTo>
                  <a:lnTo>
                    <a:pt x="1845199" y="3714698"/>
                  </a:lnTo>
                  <a:lnTo>
                    <a:pt x="1836616" y="3764337"/>
                  </a:lnTo>
                  <a:lnTo>
                    <a:pt x="1822509" y="3811333"/>
                  </a:lnTo>
                  <a:lnTo>
                    <a:pt x="1803043" y="3855571"/>
                  </a:lnTo>
                  <a:lnTo>
                    <a:pt x="1778381" y="3896937"/>
                  </a:lnTo>
                  <a:lnTo>
                    <a:pt x="1748686" y="3935314"/>
                  </a:lnTo>
                  <a:lnTo>
                    <a:pt x="1743584" y="3940521"/>
                  </a:lnTo>
                  <a:close/>
                </a:path>
                <a:path w="4871720" h="4090670">
                  <a:moveTo>
                    <a:pt x="2350598" y="4089363"/>
                  </a:moveTo>
                  <a:lnTo>
                    <a:pt x="2302664" y="4085758"/>
                  </a:lnTo>
                  <a:lnTo>
                    <a:pt x="2256955" y="4077551"/>
                  </a:lnTo>
                  <a:lnTo>
                    <a:pt x="2213600" y="4064871"/>
                  </a:lnTo>
                  <a:lnTo>
                    <a:pt x="2172729" y="4047848"/>
                  </a:lnTo>
                  <a:lnTo>
                    <a:pt x="2134470" y="4026612"/>
                  </a:lnTo>
                  <a:lnTo>
                    <a:pt x="2098952" y="4001291"/>
                  </a:lnTo>
                  <a:lnTo>
                    <a:pt x="2066305" y="3972014"/>
                  </a:lnTo>
                  <a:lnTo>
                    <a:pt x="2036656" y="3938911"/>
                  </a:lnTo>
                  <a:lnTo>
                    <a:pt x="2010136" y="3902111"/>
                  </a:lnTo>
                  <a:lnTo>
                    <a:pt x="1986872" y="3861743"/>
                  </a:lnTo>
                  <a:lnTo>
                    <a:pt x="1966994" y="3817936"/>
                  </a:lnTo>
                  <a:lnTo>
                    <a:pt x="1950630" y="3770819"/>
                  </a:lnTo>
                  <a:lnTo>
                    <a:pt x="1938569" y="3715750"/>
                  </a:lnTo>
                  <a:lnTo>
                    <a:pt x="1934730" y="3659521"/>
                  </a:lnTo>
                  <a:lnTo>
                    <a:pt x="1934730" y="3630290"/>
                  </a:lnTo>
                  <a:lnTo>
                    <a:pt x="1937645" y="3578131"/>
                  </a:lnTo>
                  <a:lnTo>
                    <a:pt x="1946271" y="3528538"/>
                  </a:lnTo>
                  <a:lnTo>
                    <a:pt x="1960431" y="3481608"/>
                  </a:lnTo>
                  <a:lnTo>
                    <a:pt x="1979946" y="3437441"/>
                  </a:lnTo>
                  <a:lnTo>
                    <a:pt x="2004639" y="3396137"/>
                  </a:lnTo>
                  <a:lnTo>
                    <a:pt x="2034333" y="3357794"/>
                  </a:lnTo>
                  <a:lnTo>
                    <a:pt x="2068849" y="3322511"/>
                  </a:lnTo>
                  <a:lnTo>
                    <a:pt x="2108009" y="3290387"/>
                  </a:lnTo>
                  <a:lnTo>
                    <a:pt x="2151636" y="3261522"/>
                  </a:lnTo>
                  <a:lnTo>
                    <a:pt x="2200402" y="3236635"/>
                  </a:lnTo>
                  <a:lnTo>
                    <a:pt x="2252104" y="3218627"/>
                  </a:lnTo>
                  <a:lnTo>
                    <a:pt x="2305763" y="3207766"/>
                  </a:lnTo>
                  <a:lnTo>
                    <a:pt x="2360401" y="3204319"/>
                  </a:lnTo>
                  <a:lnTo>
                    <a:pt x="2389686" y="3204319"/>
                  </a:lnTo>
                  <a:lnTo>
                    <a:pt x="2436173" y="3207000"/>
                  </a:lnTo>
                  <a:lnTo>
                    <a:pt x="2481107" y="3215034"/>
                  </a:lnTo>
                  <a:lnTo>
                    <a:pt x="2524425" y="3228405"/>
                  </a:lnTo>
                  <a:lnTo>
                    <a:pt x="2566064" y="3247097"/>
                  </a:lnTo>
                  <a:lnTo>
                    <a:pt x="2605963" y="3271094"/>
                  </a:lnTo>
                  <a:lnTo>
                    <a:pt x="2626682" y="3308982"/>
                  </a:lnTo>
                  <a:lnTo>
                    <a:pt x="2627736" y="3319297"/>
                  </a:lnTo>
                  <a:lnTo>
                    <a:pt x="2627736" y="3333922"/>
                  </a:lnTo>
                  <a:lnTo>
                    <a:pt x="2624129" y="3352227"/>
                  </a:lnTo>
                  <a:lnTo>
                    <a:pt x="2374090" y="3352227"/>
                  </a:lnTo>
                  <a:lnTo>
                    <a:pt x="2323290" y="3354672"/>
                  </a:lnTo>
                  <a:lnTo>
                    <a:pt x="2276717" y="3365592"/>
                  </a:lnTo>
                  <a:lnTo>
                    <a:pt x="2234420" y="3384377"/>
                  </a:lnTo>
                  <a:lnTo>
                    <a:pt x="2196448" y="3410417"/>
                  </a:lnTo>
                  <a:lnTo>
                    <a:pt x="2162849" y="3443106"/>
                  </a:lnTo>
                  <a:lnTo>
                    <a:pt x="2133673" y="3481833"/>
                  </a:lnTo>
                  <a:lnTo>
                    <a:pt x="2108968" y="3525990"/>
                  </a:lnTo>
                  <a:lnTo>
                    <a:pt x="2089002" y="3583932"/>
                  </a:lnTo>
                  <a:lnTo>
                    <a:pt x="2082620" y="3644877"/>
                  </a:lnTo>
                  <a:lnTo>
                    <a:pt x="2086629" y="3696800"/>
                  </a:lnTo>
                  <a:lnTo>
                    <a:pt x="2098422" y="3744136"/>
                  </a:lnTo>
                  <a:lnTo>
                    <a:pt x="2117647" y="3786943"/>
                  </a:lnTo>
                  <a:lnTo>
                    <a:pt x="2143953" y="3825279"/>
                  </a:lnTo>
                  <a:lnTo>
                    <a:pt x="2176987" y="3859205"/>
                  </a:lnTo>
                  <a:lnTo>
                    <a:pt x="2216398" y="3888777"/>
                  </a:lnTo>
                  <a:lnTo>
                    <a:pt x="2261834" y="3914055"/>
                  </a:lnTo>
                  <a:lnTo>
                    <a:pt x="2330204" y="3933175"/>
                  </a:lnTo>
                  <a:lnTo>
                    <a:pt x="2401449" y="3937508"/>
                  </a:lnTo>
                  <a:lnTo>
                    <a:pt x="2623833" y="3937508"/>
                  </a:lnTo>
                  <a:lnTo>
                    <a:pt x="2627736" y="3958674"/>
                  </a:lnTo>
                  <a:lnTo>
                    <a:pt x="2627736" y="3973299"/>
                  </a:lnTo>
                  <a:lnTo>
                    <a:pt x="2615269" y="4012745"/>
                  </a:lnTo>
                  <a:lnTo>
                    <a:pt x="2582795" y="4042106"/>
                  </a:lnTo>
                  <a:lnTo>
                    <a:pt x="2537704" y="4062860"/>
                  </a:lnTo>
                  <a:lnTo>
                    <a:pt x="2487387" y="4076482"/>
                  </a:lnTo>
                  <a:lnTo>
                    <a:pt x="2439232" y="4084449"/>
                  </a:lnTo>
                  <a:lnTo>
                    <a:pt x="2400629" y="4088238"/>
                  </a:lnTo>
                  <a:lnTo>
                    <a:pt x="2350598" y="4089363"/>
                  </a:lnTo>
                  <a:close/>
                </a:path>
                <a:path w="4871720" h="4090670">
                  <a:moveTo>
                    <a:pt x="2462248" y="3367061"/>
                  </a:moveTo>
                  <a:lnTo>
                    <a:pt x="2442452" y="3360464"/>
                  </a:lnTo>
                  <a:lnTo>
                    <a:pt x="2418841" y="3356069"/>
                  </a:lnTo>
                  <a:lnTo>
                    <a:pt x="2394895" y="3353461"/>
                  </a:lnTo>
                  <a:lnTo>
                    <a:pt x="2374090" y="3352227"/>
                  </a:lnTo>
                  <a:lnTo>
                    <a:pt x="2624129" y="3352227"/>
                  </a:lnTo>
                  <a:lnTo>
                    <a:pt x="2622795" y="3358999"/>
                  </a:lnTo>
                  <a:lnTo>
                    <a:pt x="2617186" y="3366890"/>
                  </a:lnTo>
                  <a:lnTo>
                    <a:pt x="2462077" y="3366890"/>
                  </a:lnTo>
                  <a:lnTo>
                    <a:pt x="2462248" y="3367061"/>
                  </a:lnTo>
                  <a:close/>
                </a:path>
                <a:path w="4871720" h="4090670">
                  <a:moveTo>
                    <a:pt x="2562646" y="3398981"/>
                  </a:moveTo>
                  <a:lnTo>
                    <a:pt x="2553915" y="3398981"/>
                  </a:lnTo>
                  <a:lnTo>
                    <a:pt x="2533034" y="3395270"/>
                  </a:lnTo>
                  <a:lnTo>
                    <a:pt x="2507109" y="3386411"/>
                  </a:lnTo>
                  <a:lnTo>
                    <a:pt x="2481628" y="3375814"/>
                  </a:lnTo>
                  <a:lnTo>
                    <a:pt x="2462077" y="3366890"/>
                  </a:lnTo>
                  <a:lnTo>
                    <a:pt x="2617186" y="3366890"/>
                  </a:lnTo>
                  <a:lnTo>
                    <a:pt x="2609371" y="3377887"/>
                  </a:lnTo>
                  <a:lnTo>
                    <a:pt x="2589563" y="3390934"/>
                  </a:lnTo>
                  <a:lnTo>
                    <a:pt x="2565468" y="3398485"/>
                  </a:lnTo>
                  <a:lnTo>
                    <a:pt x="2562646" y="3398981"/>
                  </a:lnTo>
                  <a:close/>
                </a:path>
                <a:path w="4871720" h="4090670">
                  <a:moveTo>
                    <a:pt x="2623833" y="3937508"/>
                  </a:moveTo>
                  <a:lnTo>
                    <a:pt x="2401449" y="3937508"/>
                  </a:lnTo>
                  <a:lnTo>
                    <a:pt x="2433683" y="3933452"/>
                  </a:lnTo>
                  <a:lnTo>
                    <a:pt x="2468573" y="3923274"/>
                  </a:lnTo>
                  <a:lnTo>
                    <a:pt x="2502627" y="3909965"/>
                  </a:lnTo>
                  <a:lnTo>
                    <a:pt x="2532352" y="3896513"/>
                  </a:lnTo>
                  <a:lnTo>
                    <a:pt x="2538453" y="3893615"/>
                  </a:lnTo>
                  <a:lnTo>
                    <a:pt x="2565773" y="3893615"/>
                  </a:lnTo>
                  <a:lnTo>
                    <a:pt x="2568786" y="3894225"/>
                  </a:lnTo>
                  <a:lnTo>
                    <a:pt x="2592169" y="3902164"/>
                  </a:lnTo>
                  <a:lnTo>
                    <a:pt x="2610858" y="3915517"/>
                  </a:lnTo>
                  <a:lnTo>
                    <a:pt x="2623249" y="3934336"/>
                  </a:lnTo>
                  <a:lnTo>
                    <a:pt x="2623833" y="3937508"/>
                  </a:lnTo>
                  <a:close/>
                </a:path>
                <a:path w="4871720" h="4090670">
                  <a:moveTo>
                    <a:pt x="2873373" y="4085588"/>
                  </a:moveTo>
                  <a:lnTo>
                    <a:pt x="2861934" y="4085588"/>
                  </a:lnTo>
                  <a:lnTo>
                    <a:pt x="2833395" y="4079799"/>
                  </a:lnTo>
                  <a:lnTo>
                    <a:pt x="2811987" y="4063989"/>
                  </a:lnTo>
                  <a:lnTo>
                    <a:pt x="2798537" y="4040493"/>
                  </a:lnTo>
                  <a:lnTo>
                    <a:pt x="2793870" y="4011644"/>
                  </a:lnTo>
                  <a:lnTo>
                    <a:pt x="2793870" y="3008762"/>
                  </a:lnTo>
                  <a:lnTo>
                    <a:pt x="2798540" y="2979937"/>
                  </a:lnTo>
                  <a:lnTo>
                    <a:pt x="2811994" y="2956492"/>
                  </a:lnTo>
                  <a:lnTo>
                    <a:pt x="2833403" y="2940735"/>
                  </a:lnTo>
                  <a:lnTo>
                    <a:pt x="2861934" y="2934970"/>
                  </a:lnTo>
                  <a:lnTo>
                    <a:pt x="2873373" y="2934970"/>
                  </a:lnTo>
                  <a:lnTo>
                    <a:pt x="2901888" y="2940735"/>
                  </a:lnTo>
                  <a:lnTo>
                    <a:pt x="2923298" y="2956492"/>
                  </a:lnTo>
                  <a:lnTo>
                    <a:pt x="2936761" y="2979937"/>
                  </a:lnTo>
                  <a:lnTo>
                    <a:pt x="2941436" y="3008762"/>
                  </a:lnTo>
                  <a:lnTo>
                    <a:pt x="2941436" y="3467301"/>
                  </a:lnTo>
                  <a:lnTo>
                    <a:pt x="3157946" y="3467301"/>
                  </a:lnTo>
                  <a:lnTo>
                    <a:pt x="2977146" y="3650845"/>
                  </a:lnTo>
                  <a:lnTo>
                    <a:pt x="3158471" y="3833666"/>
                  </a:lnTo>
                  <a:lnTo>
                    <a:pt x="2941436" y="3833666"/>
                  </a:lnTo>
                  <a:lnTo>
                    <a:pt x="2941436" y="4011644"/>
                  </a:lnTo>
                  <a:lnTo>
                    <a:pt x="2936764" y="4040493"/>
                  </a:lnTo>
                  <a:lnTo>
                    <a:pt x="2923305" y="4063989"/>
                  </a:lnTo>
                  <a:lnTo>
                    <a:pt x="2901896" y="4079799"/>
                  </a:lnTo>
                  <a:lnTo>
                    <a:pt x="2873373" y="4085588"/>
                  </a:lnTo>
                  <a:close/>
                </a:path>
                <a:path w="4871720" h="4090670">
                  <a:moveTo>
                    <a:pt x="3157946" y="3467301"/>
                  </a:moveTo>
                  <a:lnTo>
                    <a:pt x="2941436" y="3467301"/>
                  </a:lnTo>
                  <a:lnTo>
                    <a:pt x="2941436" y="3467109"/>
                  </a:lnTo>
                  <a:lnTo>
                    <a:pt x="3114645" y="3295767"/>
                  </a:lnTo>
                  <a:lnTo>
                    <a:pt x="3133996" y="3276223"/>
                  </a:lnTo>
                  <a:lnTo>
                    <a:pt x="3162582" y="3248601"/>
                  </a:lnTo>
                  <a:lnTo>
                    <a:pt x="3192667" y="3223936"/>
                  </a:lnTo>
                  <a:lnTo>
                    <a:pt x="3216511" y="3213262"/>
                  </a:lnTo>
                  <a:lnTo>
                    <a:pt x="3242974" y="3213262"/>
                  </a:lnTo>
                  <a:lnTo>
                    <a:pt x="3288101" y="3235211"/>
                  </a:lnTo>
                  <a:lnTo>
                    <a:pt x="3304936" y="3278454"/>
                  </a:lnTo>
                  <a:lnTo>
                    <a:pt x="3304936" y="3293060"/>
                  </a:lnTo>
                  <a:lnTo>
                    <a:pt x="3288471" y="3331181"/>
                  </a:lnTo>
                  <a:lnTo>
                    <a:pt x="3260037" y="3363610"/>
                  </a:lnTo>
                  <a:lnTo>
                    <a:pt x="3208137" y="3416897"/>
                  </a:lnTo>
                  <a:lnTo>
                    <a:pt x="3157946" y="3467301"/>
                  </a:lnTo>
                  <a:close/>
                </a:path>
                <a:path w="4871720" h="4090670">
                  <a:moveTo>
                    <a:pt x="3237044" y="4088467"/>
                  </a:moveTo>
                  <a:lnTo>
                    <a:pt x="3225281" y="4088467"/>
                  </a:lnTo>
                  <a:lnTo>
                    <a:pt x="3206575" y="4083900"/>
                  </a:lnTo>
                  <a:lnTo>
                    <a:pt x="3170866" y="4058463"/>
                  </a:lnTo>
                  <a:lnTo>
                    <a:pt x="3130891" y="4020323"/>
                  </a:lnTo>
                  <a:lnTo>
                    <a:pt x="3080187" y="3970088"/>
                  </a:lnTo>
                  <a:lnTo>
                    <a:pt x="2941436" y="3833666"/>
                  </a:lnTo>
                  <a:lnTo>
                    <a:pt x="3158471" y="3833666"/>
                  </a:lnTo>
                  <a:lnTo>
                    <a:pt x="3222823" y="3898693"/>
                  </a:lnTo>
                  <a:lnTo>
                    <a:pt x="3254290" y="3931070"/>
                  </a:lnTo>
                  <a:lnTo>
                    <a:pt x="3269932" y="3947348"/>
                  </a:lnTo>
                  <a:lnTo>
                    <a:pt x="3275964" y="3953457"/>
                  </a:lnTo>
                  <a:lnTo>
                    <a:pt x="3302079" y="3991322"/>
                  </a:lnTo>
                  <a:lnTo>
                    <a:pt x="3304936" y="4008784"/>
                  </a:lnTo>
                  <a:lnTo>
                    <a:pt x="3304936" y="4024038"/>
                  </a:lnTo>
                  <a:lnTo>
                    <a:pt x="3304078" y="4027565"/>
                  </a:lnTo>
                  <a:lnTo>
                    <a:pt x="3295357" y="4051303"/>
                  </a:lnTo>
                  <a:lnTo>
                    <a:pt x="3281457" y="4070658"/>
                  </a:lnTo>
                  <a:lnTo>
                    <a:pt x="3262109" y="4083692"/>
                  </a:lnTo>
                  <a:lnTo>
                    <a:pt x="3237044" y="4088467"/>
                  </a:lnTo>
                  <a:close/>
                </a:path>
                <a:path w="4871720" h="4090670">
                  <a:moveTo>
                    <a:pt x="4436730" y="4088295"/>
                  </a:moveTo>
                  <a:lnTo>
                    <a:pt x="4425062" y="4088295"/>
                  </a:lnTo>
                  <a:lnTo>
                    <a:pt x="4396511" y="4082512"/>
                  </a:lnTo>
                  <a:lnTo>
                    <a:pt x="4375104" y="4066715"/>
                  </a:lnTo>
                  <a:lnTo>
                    <a:pt x="4361661" y="4043232"/>
                  </a:lnTo>
                  <a:lnTo>
                    <a:pt x="4356998" y="4014389"/>
                  </a:lnTo>
                  <a:lnTo>
                    <a:pt x="4356998" y="3636163"/>
                  </a:lnTo>
                  <a:lnTo>
                    <a:pt x="4360267" y="3582966"/>
                  </a:lnTo>
                  <a:lnTo>
                    <a:pt x="4369889" y="3532372"/>
                  </a:lnTo>
                  <a:lnTo>
                    <a:pt x="4385592" y="3484484"/>
                  </a:lnTo>
                  <a:lnTo>
                    <a:pt x="4407102" y="3439404"/>
                  </a:lnTo>
                  <a:lnTo>
                    <a:pt x="4434146" y="3397234"/>
                  </a:lnTo>
                  <a:lnTo>
                    <a:pt x="4466450" y="3358076"/>
                  </a:lnTo>
                  <a:lnTo>
                    <a:pt x="4503741" y="3322033"/>
                  </a:lnTo>
                  <a:lnTo>
                    <a:pt x="4545745" y="3289208"/>
                  </a:lnTo>
                  <a:lnTo>
                    <a:pt x="4589226" y="3262242"/>
                  </a:lnTo>
                  <a:lnTo>
                    <a:pt x="4634883" y="3241037"/>
                  </a:lnTo>
                  <a:lnTo>
                    <a:pt x="4682513" y="3225726"/>
                  </a:lnTo>
                  <a:lnTo>
                    <a:pt x="4731913" y="3216443"/>
                  </a:lnTo>
                  <a:lnTo>
                    <a:pt x="4782880" y="3213319"/>
                  </a:lnTo>
                  <a:lnTo>
                    <a:pt x="4782708" y="3213261"/>
                  </a:lnTo>
                  <a:lnTo>
                    <a:pt x="4797389" y="3213261"/>
                  </a:lnTo>
                  <a:lnTo>
                    <a:pt x="4827624" y="3218615"/>
                  </a:lnTo>
                  <a:lnTo>
                    <a:pt x="4850943" y="3233700"/>
                  </a:lnTo>
                  <a:lnTo>
                    <a:pt x="4865954" y="3257046"/>
                  </a:lnTo>
                  <a:lnTo>
                    <a:pt x="4871267" y="3287187"/>
                  </a:lnTo>
                  <a:lnTo>
                    <a:pt x="4861340" y="3324999"/>
                  </a:lnTo>
                  <a:lnTo>
                    <a:pt x="4835708" y="3348546"/>
                  </a:lnTo>
                  <a:lnTo>
                    <a:pt x="4800591" y="3360625"/>
                  </a:lnTo>
                  <a:lnTo>
                    <a:pt x="4762213" y="3364029"/>
                  </a:lnTo>
                  <a:lnTo>
                    <a:pt x="4713242" y="3371011"/>
                  </a:lnTo>
                  <a:lnTo>
                    <a:pt x="4666765" y="3389749"/>
                  </a:lnTo>
                  <a:lnTo>
                    <a:pt x="4624152" y="3416936"/>
                  </a:lnTo>
                  <a:lnTo>
                    <a:pt x="4586774" y="3449262"/>
                  </a:lnTo>
                  <a:lnTo>
                    <a:pt x="4556285" y="3484833"/>
                  </a:lnTo>
                  <a:lnTo>
                    <a:pt x="4533208" y="3523772"/>
                  </a:lnTo>
                  <a:lnTo>
                    <a:pt x="4517178" y="3565668"/>
                  </a:lnTo>
                  <a:lnTo>
                    <a:pt x="4507828" y="3610107"/>
                  </a:lnTo>
                  <a:lnTo>
                    <a:pt x="4504793" y="3656680"/>
                  </a:lnTo>
                  <a:lnTo>
                    <a:pt x="4504793" y="4014389"/>
                  </a:lnTo>
                  <a:lnTo>
                    <a:pt x="4500124" y="4043240"/>
                  </a:lnTo>
                  <a:lnTo>
                    <a:pt x="4486674" y="4066723"/>
                  </a:lnTo>
                  <a:lnTo>
                    <a:pt x="4465264" y="4082515"/>
                  </a:lnTo>
                  <a:lnTo>
                    <a:pt x="4436730" y="4088295"/>
                  </a:lnTo>
                  <a:close/>
                </a:path>
                <a:path w="4871720" h="4090670">
                  <a:moveTo>
                    <a:pt x="3846617" y="4090252"/>
                  </a:moveTo>
                  <a:lnTo>
                    <a:pt x="3798463" y="4088838"/>
                  </a:lnTo>
                  <a:lnTo>
                    <a:pt x="3750400" y="4081744"/>
                  </a:lnTo>
                  <a:lnTo>
                    <a:pt x="3702579" y="4069199"/>
                  </a:lnTo>
                  <a:lnTo>
                    <a:pt x="3655151" y="4051432"/>
                  </a:lnTo>
                  <a:lnTo>
                    <a:pt x="3608265" y="4028671"/>
                  </a:lnTo>
                  <a:lnTo>
                    <a:pt x="3561082" y="3998396"/>
                  </a:lnTo>
                  <a:lnTo>
                    <a:pt x="3519568" y="3962103"/>
                  </a:lnTo>
                  <a:lnTo>
                    <a:pt x="3483510" y="3920329"/>
                  </a:lnTo>
                  <a:lnTo>
                    <a:pt x="3452692" y="3873613"/>
                  </a:lnTo>
                  <a:lnTo>
                    <a:pt x="3419939" y="3811393"/>
                  </a:lnTo>
                  <a:lnTo>
                    <a:pt x="3402046" y="3764086"/>
                  </a:lnTo>
                  <a:lnTo>
                    <a:pt x="3390128" y="3716579"/>
                  </a:lnTo>
                  <a:lnTo>
                    <a:pt x="3384108" y="3669016"/>
                  </a:lnTo>
                  <a:lnTo>
                    <a:pt x="3383909" y="3621538"/>
                  </a:lnTo>
                  <a:lnTo>
                    <a:pt x="3389453" y="3574289"/>
                  </a:lnTo>
                  <a:lnTo>
                    <a:pt x="3400664" y="3527412"/>
                  </a:lnTo>
                  <a:lnTo>
                    <a:pt x="3417464" y="3481049"/>
                  </a:lnTo>
                  <a:lnTo>
                    <a:pt x="3439777" y="3435344"/>
                  </a:lnTo>
                  <a:lnTo>
                    <a:pt x="3467525" y="3390438"/>
                  </a:lnTo>
                  <a:lnTo>
                    <a:pt x="3495761" y="3354166"/>
                  </a:lnTo>
                  <a:lnTo>
                    <a:pt x="3527748" y="3321981"/>
                  </a:lnTo>
                  <a:lnTo>
                    <a:pt x="3563201" y="3293592"/>
                  </a:lnTo>
                  <a:lnTo>
                    <a:pt x="3601840" y="3268710"/>
                  </a:lnTo>
                  <a:lnTo>
                    <a:pt x="3666407" y="3234612"/>
                  </a:lnTo>
                  <a:lnTo>
                    <a:pt x="3711300" y="3218070"/>
                  </a:lnTo>
                  <a:lnTo>
                    <a:pt x="3756642" y="3207235"/>
                  </a:lnTo>
                  <a:lnTo>
                    <a:pt x="3802306" y="3201941"/>
                  </a:lnTo>
                  <a:lnTo>
                    <a:pt x="3848165" y="3202028"/>
                  </a:lnTo>
                  <a:lnTo>
                    <a:pt x="3894094" y="3207333"/>
                  </a:lnTo>
                  <a:lnTo>
                    <a:pt x="3939967" y="3217692"/>
                  </a:lnTo>
                  <a:lnTo>
                    <a:pt x="3985657" y="3232942"/>
                  </a:lnTo>
                  <a:lnTo>
                    <a:pt x="4031038" y="3252922"/>
                  </a:lnTo>
                  <a:lnTo>
                    <a:pt x="4073073" y="3276610"/>
                  </a:lnTo>
                  <a:lnTo>
                    <a:pt x="4111569" y="3304495"/>
                  </a:lnTo>
                  <a:lnTo>
                    <a:pt x="4146310" y="3336541"/>
                  </a:lnTo>
                  <a:lnTo>
                    <a:pt x="4159115" y="3351595"/>
                  </a:lnTo>
                  <a:lnTo>
                    <a:pt x="3827019" y="3351595"/>
                  </a:lnTo>
                  <a:lnTo>
                    <a:pt x="3777316" y="3356748"/>
                  </a:lnTo>
                  <a:lnTo>
                    <a:pt x="3728575" y="3370987"/>
                  </a:lnTo>
                  <a:lnTo>
                    <a:pt x="3681018" y="3393870"/>
                  </a:lnTo>
                  <a:lnTo>
                    <a:pt x="3640744" y="3421293"/>
                  </a:lnTo>
                  <a:lnTo>
                    <a:pt x="3607461" y="3452789"/>
                  </a:lnTo>
                  <a:lnTo>
                    <a:pt x="3580972" y="3488149"/>
                  </a:lnTo>
                  <a:lnTo>
                    <a:pt x="3561078" y="3527165"/>
                  </a:lnTo>
                  <a:lnTo>
                    <a:pt x="3547581" y="3569628"/>
                  </a:lnTo>
                  <a:lnTo>
                    <a:pt x="3540281" y="3615329"/>
                  </a:lnTo>
                  <a:lnTo>
                    <a:pt x="3538982" y="3664059"/>
                  </a:lnTo>
                  <a:lnTo>
                    <a:pt x="3542182" y="3698268"/>
                  </a:lnTo>
                  <a:lnTo>
                    <a:pt x="3561259" y="3763477"/>
                  </a:lnTo>
                  <a:lnTo>
                    <a:pt x="3584009" y="3804028"/>
                  </a:lnTo>
                  <a:lnTo>
                    <a:pt x="3605937" y="3832902"/>
                  </a:lnTo>
                  <a:lnTo>
                    <a:pt x="3835786" y="3832998"/>
                  </a:lnTo>
                  <a:lnTo>
                    <a:pt x="3732743" y="3922120"/>
                  </a:lnTo>
                  <a:lnTo>
                    <a:pt x="3774226" y="3932408"/>
                  </a:lnTo>
                  <a:lnTo>
                    <a:pt x="3817290" y="3936009"/>
                  </a:lnTo>
                  <a:lnTo>
                    <a:pt x="4080322" y="3936009"/>
                  </a:lnTo>
                  <a:lnTo>
                    <a:pt x="4086843" y="3956543"/>
                  </a:lnTo>
                  <a:lnTo>
                    <a:pt x="4072884" y="4007877"/>
                  </a:lnTo>
                  <a:lnTo>
                    <a:pt x="4037140" y="4034544"/>
                  </a:lnTo>
                  <a:lnTo>
                    <a:pt x="3990124" y="4058132"/>
                  </a:lnTo>
                  <a:lnTo>
                    <a:pt x="3942598" y="4075128"/>
                  </a:lnTo>
                  <a:lnTo>
                    <a:pt x="3894712" y="4085758"/>
                  </a:lnTo>
                  <a:lnTo>
                    <a:pt x="3846617" y="4090252"/>
                  </a:lnTo>
                  <a:close/>
                </a:path>
                <a:path w="4871720" h="4090670">
                  <a:moveTo>
                    <a:pt x="3835786" y="3832998"/>
                  </a:moveTo>
                  <a:lnTo>
                    <a:pt x="3605825" y="3832998"/>
                  </a:lnTo>
                  <a:lnTo>
                    <a:pt x="4050047" y="3450940"/>
                  </a:lnTo>
                  <a:lnTo>
                    <a:pt x="4024430" y="3424794"/>
                  </a:lnTo>
                  <a:lnTo>
                    <a:pt x="3961041" y="3384444"/>
                  </a:lnTo>
                  <a:lnTo>
                    <a:pt x="3877458" y="3355972"/>
                  </a:lnTo>
                  <a:lnTo>
                    <a:pt x="3827019" y="3351595"/>
                  </a:lnTo>
                  <a:lnTo>
                    <a:pt x="4159115" y="3351595"/>
                  </a:lnTo>
                  <a:lnTo>
                    <a:pt x="4177078" y="3372713"/>
                  </a:lnTo>
                  <a:lnTo>
                    <a:pt x="4203656" y="3412976"/>
                  </a:lnTo>
                  <a:lnTo>
                    <a:pt x="4210977" y="3425675"/>
                  </a:lnTo>
                  <a:lnTo>
                    <a:pt x="4221462" y="3462733"/>
                  </a:lnTo>
                  <a:lnTo>
                    <a:pt x="4212755" y="3496612"/>
                  </a:lnTo>
                  <a:lnTo>
                    <a:pt x="4191100" y="3526608"/>
                  </a:lnTo>
                  <a:lnTo>
                    <a:pt x="4162742" y="3552017"/>
                  </a:lnTo>
                  <a:lnTo>
                    <a:pt x="4128300" y="3579753"/>
                  </a:lnTo>
                  <a:lnTo>
                    <a:pt x="4093956" y="3609097"/>
                  </a:lnTo>
                  <a:lnTo>
                    <a:pt x="3835786" y="3832998"/>
                  </a:lnTo>
                  <a:close/>
                </a:path>
                <a:path w="4871720" h="4090670">
                  <a:moveTo>
                    <a:pt x="4080322" y="3936009"/>
                  </a:moveTo>
                  <a:lnTo>
                    <a:pt x="3817290" y="3936009"/>
                  </a:lnTo>
                  <a:lnTo>
                    <a:pt x="3860615" y="3934286"/>
                  </a:lnTo>
                  <a:lnTo>
                    <a:pt x="3902919" y="3928603"/>
                  </a:lnTo>
                  <a:lnTo>
                    <a:pt x="3930919" y="3916815"/>
                  </a:lnTo>
                  <a:lnTo>
                    <a:pt x="3966998" y="3902938"/>
                  </a:lnTo>
                  <a:lnTo>
                    <a:pt x="4002762" y="3892179"/>
                  </a:lnTo>
                  <a:lnTo>
                    <a:pt x="4029818" y="3889744"/>
                  </a:lnTo>
                  <a:lnTo>
                    <a:pt x="4033955" y="3890449"/>
                  </a:lnTo>
                  <a:lnTo>
                    <a:pt x="4070250" y="3916389"/>
                  </a:lnTo>
                  <a:lnTo>
                    <a:pt x="4077710" y="3927784"/>
                  </a:lnTo>
                  <a:lnTo>
                    <a:pt x="4080322" y="3936009"/>
                  </a:lnTo>
                  <a:close/>
                </a:path>
                <a:path w="4871720" h="4090670">
                  <a:moveTo>
                    <a:pt x="3732743" y="3922121"/>
                  </a:moveTo>
                  <a:close/>
                </a:path>
                <a:path w="4871720" h="4090670">
                  <a:moveTo>
                    <a:pt x="2808589" y="872001"/>
                  </a:moveTo>
                  <a:lnTo>
                    <a:pt x="1413522" y="872001"/>
                  </a:lnTo>
                  <a:lnTo>
                    <a:pt x="1413522" y="436000"/>
                  </a:lnTo>
                  <a:lnTo>
                    <a:pt x="2285436" y="436000"/>
                  </a:lnTo>
                  <a:lnTo>
                    <a:pt x="2285436" y="0"/>
                  </a:lnTo>
                  <a:lnTo>
                    <a:pt x="2808589" y="0"/>
                  </a:lnTo>
                  <a:lnTo>
                    <a:pt x="2808589" y="872001"/>
                  </a:lnTo>
                  <a:close/>
                </a:path>
                <a:path w="4871720" h="4090670">
                  <a:moveTo>
                    <a:pt x="4564811" y="1317689"/>
                  </a:moveTo>
                  <a:lnTo>
                    <a:pt x="3465046" y="1317689"/>
                  </a:lnTo>
                  <a:lnTo>
                    <a:pt x="3516137" y="1316196"/>
                  </a:lnTo>
                  <a:lnTo>
                    <a:pt x="3567397" y="1311782"/>
                  </a:lnTo>
                  <a:lnTo>
                    <a:pt x="3618515" y="1304546"/>
                  </a:lnTo>
                  <a:lnTo>
                    <a:pt x="3669184" y="1294587"/>
                  </a:lnTo>
                  <a:lnTo>
                    <a:pt x="3719094" y="1282003"/>
                  </a:lnTo>
                  <a:lnTo>
                    <a:pt x="3767937" y="1266893"/>
                  </a:lnTo>
                  <a:lnTo>
                    <a:pt x="3804362" y="1253666"/>
                  </a:lnTo>
                  <a:lnTo>
                    <a:pt x="3841810" y="1238115"/>
                  </a:lnTo>
                  <a:lnTo>
                    <a:pt x="3879137" y="1220269"/>
                  </a:lnTo>
                  <a:lnTo>
                    <a:pt x="3915197" y="1200156"/>
                  </a:lnTo>
                  <a:lnTo>
                    <a:pt x="3886900" y="1158326"/>
                  </a:lnTo>
                  <a:lnTo>
                    <a:pt x="3863402" y="1113604"/>
                  </a:lnTo>
                  <a:lnTo>
                    <a:pt x="3844484" y="1066618"/>
                  </a:lnTo>
                  <a:lnTo>
                    <a:pt x="3829926" y="1017993"/>
                  </a:lnTo>
                  <a:lnTo>
                    <a:pt x="3819507" y="968357"/>
                  </a:lnTo>
                  <a:lnTo>
                    <a:pt x="3813007" y="918336"/>
                  </a:lnTo>
                  <a:lnTo>
                    <a:pt x="3810330" y="871621"/>
                  </a:lnTo>
                  <a:lnTo>
                    <a:pt x="3810820" y="822788"/>
                  </a:lnTo>
                  <a:lnTo>
                    <a:pt x="3814679" y="772754"/>
                  </a:lnTo>
                  <a:lnTo>
                    <a:pt x="3822111" y="722438"/>
                  </a:lnTo>
                  <a:lnTo>
                    <a:pt x="3833318" y="672757"/>
                  </a:lnTo>
                  <a:lnTo>
                    <a:pt x="3848500" y="624630"/>
                  </a:lnTo>
                  <a:lnTo>
                    <a:pt x="3867861" y="578975"/>
                  </a:lnTo>
                  <a:lnTo>
                    <a:pt x="3891602" y="536710"/>
                  </a:lnTo>
                  <a:lnTo>
                    <a:pt x="3919926" y="498752"/>
                  </a:lnTo>
                  <a:lnTo>
                    <a:pt x="3965759" y="445744"/>
                  </a:lnTo>
                  <a:lnTo>
                    <a:pt x="4020362" y="489657"/>
                  </a:lnTo>
                  <a:lnTo>
                    <a:pt x="4057212" y="520859"/>
                  </a:lnTo>
                  <a:lnTo>
                    <a:pt x="4092667" y="554145"/>
                  </a:lnTo>
                  <a:lnTo>
                    <a:pt x="4126391" y="589413"/>
                  </a:lnTo>
                  <a:lnTo>
                    <a:pt x="4158051" y="626558"/>
                  </a:lnTo>
                  <a:lnTo>
                    <a:pt x="4187314" y="665477"/>
                  </a:lnTo>
                  <a:lnTo>
                    <a:pt x="4213845" y="706067"/>
                  </a:lnTo>
                  <a:lnTo>
                    <a:pt x="4237312" y="748225"/>
                  </a:lnTo>
                  <a:lnTo>
                    <a:pt x="4257380" y="791847"/>
                  </a:lnTo>
                  <a:lnTo>
                    <a:pt x="4273715" y="836829"/>
                  </a:lnTo>
                  <a:lnTo>
                    <a:pt x="4285985" y="883069"/>
                  </a:lnTo>
                  <a:lnTo>
                    <a:pt x="4293854" y="930463"/>
                  </a:lnTo>
                  <a:lnTo>
                    <a:pt x="4689696" y="930463"/>
                  </a:lnTo>
                  <a:lnTo>
                    <a:pt x="4715738" y="938699"/>
                  </a:lnTo>
                  <a:lnTo>
                    <a:pt x="4758726" y="956326"/>
                  </a:lnTo>
                  <a:lnTo>
                    <a:pt x="4799657" y="977503"/>
                  </a:lnTo>
                  <a:lnTo>
                    <a:pt x="4859522" y="1012053"/>
                  </a:lnTo>
                  <a:lnTo>
                    <a:pt x="4828026" y="1073566"/>
                  </a:lnTo>
                  <a:lnTo>
                    <a:pt x="4803354" y="1116832"/>
                  </a:lnTo>
                  <a:lnTo>
                    <a:pt x="4775731" y="1156313"/>
                  </a:lnTo>
                  <a:lnTo>
                    <a:pt x="4745362" y="1192124"/>
                  </a:lnTo>
                  <a:lnTo>
                    <a:pt x="4712455" y="1224379"/>
                  </a:lnTo>
                  <a:lnTo>
                    <a:pt x="4677214" y="1253195"/>
                  </a:lnTo>
                  <a:lnTo>
                    <a:pt x="4639845" y="1278685"/>
                  </a:lnTo>
                  <a:lnTo>
                    <a:pt x="4600555" y="1300965"/>
                  </a:lnTo>
                  <a:lnTo>
                    <a:pt x="4564811" y="1317689"/>
                  </a:lnTo>
                  <a:close/>
                </a:path>
                <a:path w="4871720" h="4090670">
                  <a:moveTo>
                    <a:pt x="1998847" y="2761358"/>
                  </a:moveTo>
                  <a:lnTo>
                    <a:pt x="1949169" y="2760755"/>
                  </a:lnTo>
                  <a:lnTo>
                    <a:pt x="1899789" y="2758936"/>
                  </a:lnTo>
                  <a:lnTo>
                    <a:pt x="1850739" y="2755886"/>
                  </a:lnTo>
                  <a:lnTo>
                    <a:pt x="1802052" y="2751591"/>
                  </a:lnTo>
                  <a:lnTo>
                    <a:pt x="1753760" y="2746037"/>
                  </a:lnTo>
                  <a:lnTo>
                    <a:pt x="1705895" y="2739209"/>
                  </a:lnTo>
                  <a:lnTo>
                    <a:pt x="1658490" y="2731093"/>
                  </a:lnTo>
                  <a:lnTo>
                    <a:pt x="1611577" y="2721673"/>
                  </a:lnTo>
                  <a:lnTo>
                    <a:pt x="1565189" y="2710937"/>
                  </a:lnTo>
                  <a:lnTo>
                    <a:pt x="1519358" y="2698868"/>
                  </a:lnTo>
                  <a:lnTo>
                    <a:pt x="1474116" y="2685454"/>
                  </a:lnTo>
                  <a:lnTo>
                    <a:pt x="1429495" y="2670678"/>
                  </a:lnTo>
                  <a:lnTo>
                    <a:pt x="1385529" y="2654528"/>
                  </a:lnTo>
                  <a:lnTo>
                    <a:pt x="1342249" y="2636987"/>
                  </a:lnTo>
                  <a:lnTo>
                    <a:pt x="1299688" y="2618043"/>
                  </a:lnTo>
                  <a:lnTo>
                    <a:pt x="1257878" y="2597680"/>
                  </a:lnTo>
                  <a:lnTo>
                    <a:pt x="1216852" y="2575884"/>
                  </a:lnTo>
                  <a:lnTo>
                    <a:pt x="1176642" y="2552640"/>
                  </a:lnTo>
                  <a:lnTo>
                    <a:pt x="1137280" y="2527935"/>
                  </a:lnTo>
                  <a:lnTo>
                    <a:pt x="1098799" y="2501753"/>
                  </a:lnTo>
                  <a:lnTo>
                    <a:pt x="1061231" y="2474079"/>
                  </a:lnTo>
                  <a:lnTo>
                    <a:pt x="1024608" y="2444901"/>
                  </a:lnTo>
                  <a:lnTo>
                    <a:pt x="988964" y="2414202"/>
                  </a:lnTo>
                  <a:lnTo>
                    <a:pt x="954330" y="2381970"/>
                  </a:lnTo>
                  <a:lnTo>
                    <a:pt x="920738" y="2348188"/>
                  </a:lnTo>
                  <a:lnTo>
                    <a:pt x="888222" y="2312843"/>
                  </a:lnTo>
                  <a:lnTo>
                    <a:pt x="856813" y="2275920"/>
                  </a:lnTo>
                  <a:lnTo>
                    <a:pt x="826544" y="2237405"/>
                  </a:lnTo>
                  <a:lnTo>
                    <a:pt x="797447" y="2197283"/>
                  </a:lnTo>
                  <a:lnTo>
                    <a:pt x="769554" y="2155540"/>
                  </a:lnTo>
                  <a:lnTo>
                    <a:pt x="742899" y="2112162"/>
                  </a:lnTo>
                  <a:lnTo>
                    <a:pt x="699335" y="2024794"/>
                  </a:lnTo>
                  <a:lnTo>
                    <a:pt x="679430" y="1978066"/>
                  </a:lnTo>
                  <a:lnTo>
                    <a:pt x="661653" y="1930709"/>
                  </a:lnTo>
                  <a:lnTo>
                    <a:pt x="645977" y="1882776"/>
                  </a:lnTo>
                  <a:lnTo>
                    <a:pt x="632373" y="1834320"/>
                  </a:lnTo>
                  <a:lnTo>
                    <a:pt x="620815" y="1785395"/>
                  </a:lnTo>
                  <a:lnTo>
                    <a:pt x="611276" y="1736052"/>
                  </a:lnTo>
                  <a:lnTo>
                    <a:pt x="603727" y="1686345"/>
                  </a:lnTo>
                  <a:lnTo>
                    <a:pt x="598141" y="1636326"/>
                  </a:lnTo>
                  <a:lnTo>
                    <a:pt x="594492" y="1586049"/>
                  </a:lnTo>
                  <a:lnTo>
                    <a:pt x="592752" y="1535567"/>
                  </a:lnTo>
                  <a:lnTo>
                    <a:pt x="592892" y="1484931"/>
                  </a:lnTo>
                  <a:lnTo>
                    <a:pt x="594887" y="1434197"/>
                  </a:lnTo>
                  <a:lnTo>
                    <a:pt x="598708" y="1383415"/>
                  </a:lnTo>
                  <a:lnTo>
                    <a:pt x="604866" y="1317498"/>
                  </a:lnTo>
                  <a:lnTo>
                    <a:pt x="977593" y="1317498"/>
                  </a:lnTo>
                  <a:lnTo>
                    <a:pt x="977593" y="872001"/>
                  </a:lnTo>
                  <a:lnTo>
                    <a:pt x="2808589" y="872001"/>
                  </a:lnTo>
                  <a:lnTo>
                    <a:pt x="3244651" y="871982"/>
                  </a:lnTo>
                  <a:lnTo>
                    <a:pt x="3244651" y="1317689"/>
                  </a:lnTo>
                  <a:lnTo>
                    <a:pt x="4564811" y="1317689"/>
                  </a:lnTo>
                  <a:lnTo>
                    <a:pt x="4559549" y="1320151"/>
                  </a:lnTo>
                  <a:lnTo>
                    <a:pt x="4517032" y="1336357"/>
                  </a:lnTo>
                  <a:lnTo>
                    <a:pt x="4473210" y="1349698"/>
                  </a:lnTo>
                  <a:lnTo>
                    <a:pt x="4428290" y="1360290"/>
                  </a:lnTo>
                  <a:lnTo>
                    <a:pt x="4382477" y="1368248"/>
                  </a:lnTo>
                  <a:lnTo>
                    <a:pt x="4335977" y="1373686"/>
                  </a:lnTo>
                  <a:lnTo>
                    <a:pt x="4299587" y="1376036"/>
                  </a:lnTo>
                  <a:lnTo>
                    <a:pt x="4194410" y="1376036"/>
                  </a:lnTo>
                  <a:lnTo>
                    <a:pt x="4174492" y="1424217"/>
                  </a:lnTo>
                  <a:lnTo>
                    <a:pt x="4153791" y="1471518"/>
                  </a:lnTo>
                  <a:lnTo>
                    <a:pt x="4132313" y="1517939"/>
                  </a:lnTo>
                  <a:lnTo>
                    <a:pt x="4110068" y="1563483"/>
                  </a:lnTo>
                  <a:lnTo>
                    <a:pt x="4087064" y="1608150"/>
                  </a:lnTo>
                  <a:lnTo>
                    <a:pt x="4063309" y="1651942"/>
                  </a:lnTo>
                  <a:lnTo>
                    <a:pt x="4038811" y="1694861"/>
                  </a:lnTo>
                  <a:lnTo>
                    <a:pt x="4013578" y="1736908"/>
                  </a:lnTo>
                  <a:lnTo>
                    <a:pt x="3987620" y="1778085"/>
                  </a:lnTo>
                  <a:lnTo>
                    <a:pt x="3960944" y="1818393"/>
                  </a:lnTo>
                  <a:lnTo>
                    <a:pt x="3933558" y="1857834"/>
                  </a:lnTo>
                  <a:lnTo>
                    <a:pt x="3905471" y="1896409"/>
                  </a:lnTo>
                  <a:lnTo>
                    <a:pt x="3876691" y="1934120"/>
                  </a:lnTo>
                  <a:lnTo>
                    <a:pt x="3847226" y="1970969"/>
                  </a:lnTo>
                  <a:lnTo>
                    <a:pt x="3817085" y="2006956"/>
                  </a:lnTo>
                  <a:lnTo>
                    <a:pt x="3786276" y="2042084"/>
                  </a:lnTo>
                  <a:lnTo>
                    <a:pt x="3754807" y="2076353"/>
                  </a:lnTo>
                  <a:lnTo>
                    <a:pt x="3722687" y="2109766"/>
                  </a:lnTo>
                  <a:lnTo>
                    <a:pt x="3689923" y="2142324"/>
                  </a:lnTo>
                  <a:lnTo>
                    <a:pt x="3656525" y="2174028"/>
                  </a:lnTo>
                  <a:lnTo>
                    <a:pt x="3622500" y="2204881"/>
                  </a:lnTo>
                  <a:lnTo>
                    <a:pt x="3587856" y="2234883"/>
                  </a:lnTo>
                  <a:lnTo>
                    <a:pt x="3552603" y="2264036"/>
                  </a:lnTo>
                  <a:lnTo>
                    <a:pt x="3516748" y="2292341"/>
                  </a:lnTo>
                  <a:lnTo>
                    <a:pt x="3480299" y="2319801"/>
                  </a:lnTo>
                  <a:lnTo>
                    <a:pt x="3443266" y="2346416"/>
                  </a:lnTo>
                  <a:lnTo>
                    <a:pt x="3405655" y="2372188"/>
                  </a:lnTo>
                  <a:lnTo>
                    <a:pt x="3367476" y="2397119"/>
                  </a:lnTo>
                  <a:lnTo>
                    <a:pt x="3328737" y="2421210"/>
                  </a:lnTo>
                  <a:lnTo>
                    <a:pt x="3289445" y="2444463"/>
                  </a:lnTo>
                  <a:lnTo>
                    <a:pt x="3249610" y="2466879"/>
                  </a:lnTo>
                  <a:lnTo>
                    <a:pt x="3209240" y="2488460"/>
                  </a:lnTo>
                  <a:lnTo>
                    <a:pt x="3168342" y="2509207"/>
                  </a:lnTo>
                  <a:lnTo>
                    <a:pt x="3126926" y="2529121"/>
                  </a:lnTo>
                  <a:lnTo>
                    <a:pt x="3084999" y="2548205"/>
                  </a:lnTo>
                  <a:lnTo>
                    <a:pt x="3042570" y="2566460"/>
                  </a:lnTo>
                  <a:lnTo>
                    <a:pt x="2999646" y="2583887"/>
                  </a:lnTo>
                  <a:lnTo>
                    <a:pt x="2956238" y="2600488"/>
                  </a:lnTo>
                  <a:lnTo>
                    <a:pt x="2912352" y="2616264"/>
                  </a:lnTo>
                  <a:lnTo>
                    <a:pt x="2867996" y="2631218"/>
                  </a:lnTo>
                  <a:lnTo>
                    <a:pt x="2823181" y="2645349"/>
                  </a:lnTo>
                  <a:lnTo>
                    <a:pt x="2777912" y="2658661"/>
                  </a:lnTo>
                  <a:lnTo>
                    <a:pt x="2732200" y="2671154"/>
                  </a:lnTo>
                  <a:lnTo>
                    <a:pt x="2686051" y="2682830"/>
                  </a:lnTo>
                  <a:lnTo>
                    <a:pt x="2639475" y="2693690"/>
                  </a:lnTo>
                  <a:lnTo>
                    <a:pt x="2592480" y="2703737"/>
                  </a:lnTo>
                  <a:lnTo>
                    <a:pt x="2545073" y="2712971"/>
                  </a:lnTo>
                  <a:lnTo>
                    <a:pt x="2497264" y="2721394"/>
                  </a:lnTo>
                  <a:lnTo>
                    <a:pt x="2449060" y="2729008"/>
                  </a:lnTo>
                  <a:lnTo>
                    <a:pt x="2400471" y="2735814"/>
                  </a:lnTo>
                  <a:lnTo>
                    <a:pt x="2351503" y="2741813"/>
                  </a:lnTo>
                  <a:lnTo>
                    <a:pt x="2302166" y="2747008"/>
                  </a:lnTo>
                  <a:lnTo>
                    <a:pt x="2252467" y="2751399"/>
                  </a:lnTo>
                  <a:lnTo>
                    <a:pt x="2202416" y="2754988"/>
                  </a:lnTo>
                  <a:lnTo>
                    <a:pt x="2152020" y="2757777"/>
                  </a:lnTo>
                  <a:lnTo>
                    <a:pt x="2101287" y="2759768"/>
                  </a:lnTo>
                  <a:lnTo>
                    <a:pt x="2050227" y="2760961"/>
                  </a:lnTo>
                  <a:lnTo>
                    <a:pt x="1998847" y="2761358"/>
                  </a:lnTo>
                  <a:close/>
                </a:path>
                <a:path w="4871720" h="4090670">
                  <a:moveTo>
                    <a:pt x="4689696" y="930463"/>
                  </a:moveTo>
                  <a:lnTo>
                    <a:pt x="4293854" y="930463"/>
                  </a:lnTo>
                  <a:lnTo>
                    <a:pt x="4339659" y="918684"/>
                  </a:lnTo>
                  <a:lnTo>
                    <a:pt x="4386545" y="909947"/>
                  </a:lnTo>
                  <a:lnTo>
                    <a:pt x="4434164" y="904308"/>
                  </a:lnTo>
                  <a:lnTo>
                    <a:pt x="4482166" y="901825"/>
                  </a:lnTo>
                  <a:lnTo>
                    <a:pt x="4530204" y="902552"/>
                  </a:lnTo>
                  <a:lnTo>
                    <a:pt x="4577928" y="906547"/>
                  </a:lnTo>
                  <a:lnTo>
                    <a:pt x="4624991" y="913866"/>
                  </a:lnTo>
                  <a:lnTo>
                    <a:pt x="4671044" y="924564"/>
                  </a:lnTo>
                  <a:lnTo>
                    <a:pt x="4689696" y="930463"/>
                  </a:lnTo>
                  <a:close/>
                </a:path>
                <a:path w="4871720" h="4090670">
                  <a:moveTo>
                    <a:pt x="4241737" y="1377465"/>
                  </a:moveTo>
                  <a:lnTo>
                    <a:pt x="4194410" y="1376036"/>
                  </a:lnTo>
                  <a:lnTo>
                    <a:pt x="4299587" y="1376036"/>
                  </a:lnTo>
                  <a:lnTo>
                    <a:pt x="4288995" y="1376720"/>
                  </a:lnTo>
                  <a:lnTo>
                    <a:pt x="4241737" y="1377465"/>
                  </a:lnTo>
                  <a:close/>
                </a:path>
              </a:pathLst>
            </a:custGeom>
            <a:solidFill>
              <a:srgbClr val="364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98080" y="4229635"/>
              <a:ext cx="4098290" cy="2142490"/>
            </a:xfrm>
            <a:custGeom>
              <a:avLst/>
              <a:gdLst/>
              <a:ahLst/>
              <a:cxnLst/>
              <a:rect l="l" t="t" r="r" b="b"/>
              <a:pathLst>
                <a:path w="4098290" h="2142490">
                  <a:moveTo>
                    <a:pt x="487707" y="1658476"/>
                  </a:moveTo>
                  <a:lnTo>
                    <a:pt x="437009" y="1658371"/>
                  </a:lnTo>
                  <a:lnTo>
                    <a:pt x="384812" y="1657477"/>
                  </a:lnTo>
                  <a:lnTo>
                    <a:pt x="331116" y="1655790"/>
                  </a:lnTo>
                  <a:lnTo>
                    <a:pt x="275924" y="1653306"/>
                  </a:lnTo>
                  <a:lnTo>
                    <a:pt x="219237" y="1650019"/>
                  </a:lnTo>
                  <a:lnTo>
                    <a:pt x="184938" y="1601504"/>
                  </a:lnTo>
                  <a:lnTo>
                    <a:pt x="153366" y="1551172"/>
                  </a:lnTo>
                  <a:lnTo>
                    <a:pt x="121584" y="1493016"/>
                  </a:lnTo>
                  <a:lnTo>
                    <a:pt x="100378" y="1448873"/>
                  </a:lnTo>
                  <a:lnTo>
                    <a:pt x="81117" y="1403636"/>
                  </a:lnTo>
                  <a:lnTo>
                    <a:pt x="63830" y="1357340"/>
                  </a:lnTo>
                  <a:lnTo>
                    <a:pt x="48546" y="1310020"/>
                  </a:lnTo>
                  <a:lnTo>
                    <a:pt x="35293" y="1261711"/>
                  </a:lnTo>
                  <a:lnTo>
                    <a:pt x="24098" y="1212449"/>
                  </a:lnTo>
                  <a:lnTo>
                    <a:pt x="14991" y="1162268"/>
                  </a:lnTo>
                  <a:lnTo>
                    <a:pt x="7999" y="1111204"/>
                  </a:lnTo>
                  <a:lnTo>
                    <a:pt x="3151" y="1059291"/>
                  </a:lnTo>
                  <a:lnTo>
                    <a:pt x="475" y="1006565"/>
                  </a:lnTo>
                  <a:lnTo>
                    <a:pt x="0" y="953060"/>
                  </a:lnTo>
                  <a:lnTo>
                    <a:pt x="1752" y="898813"/>
                  </a:lnTo>
                  <a:lnTo>
                    <a:pt x="5762" y="843858"/>
                  </a:lnTo>
                  <a:lnTo>
                    <a:pt x="2799786" y="843858"/>
                  </a:lnTo>
                  <a:lnTo>
                    <a:pt x="2856991" y="842118"/>
                  </a:lnTo>
                  <a:lnTo>
                    <a:pt x="2913581" y="837075"/>
                  </a:lnTo>
                  <a:lnTo>
                    <a:pt x="2969167" y="828998"/>
                  </a:lnTo>
                  <a:lnTo>
                    <a:pt x="3023358" y="818152"/>
                  </a:lnTo>
                  <a:lnTo>
                    <a:pt x="3075765" y="804803"/>
                  </a:lnTo>
                  <a:lnTo>
                    <a:pt x="3125996" y="789219"/>
                  </a:lnTo>
                  <a:lnTo>
                    <a:pt x="3173661" y="771667"/>
                  </a:lnTo>
                  <a:lnTo>
                    <a:pt x="3218371" y="752412"/>
                  </a:lnTo>
                  <a:lnTo>
                    <a:pt x="3259735" y="731722"/>
                  </a:lnTo>
                  <a:lnTo>
                    <a:pt x="3297363" y="709863"/>
                  </a:lnTo>
                  <a:lnTo>
                    <a:pt x="3330864" y="687102"/>
                  </a:lnTo>
                  <a:lnTo>
                    <a:pt x="3359849" y="663706"/>
                  </a:lnTo>
                  <a:lnTo>
                    <a:pt x="3326537" y="632250"/>
                  </a:lnTo>
                  <a:lnTo>
                    <a:pt x="3297979" y="596442"/>
                  </a:lnTo>
                  <a:lnTo>
                    <a:pt x="3274018" y="556930"/>
                  </a:lnTo>
                  <a:lnTo>
                    <a:pt x="3254497" y="514360"/>
                  </a:lnTo>
                  <a:lnTo>
                    <a:pt x="3239260" y="469376"/>
                  </a:lnTo>
                  <a:lnTo>
                    <a:pt x="3228150" y="422625"/>
                  </a:lnTo>
                  <a:lnTo>
                    <a:pt x="3221011" y="374752"/>
                  </a:lnTo>
                  <a:lnTo>
                    <a:pt x="3217686" y="326404"/>
                  </a:lnTo>
                  <a:lnTo>
                    <a:pt x="3218018" y="278227"/>
                  </a:lnTo>
                  <a:lnTo>
                    <a:pt x="3221852" y="230865"/>
                  </a:lnTo>
                  <a:lnTo>
                    <a:pt x="3229030" y="184965"/>
                  </a:lnTo>
                  <a:lnTo>
                    <a:pt x="3239397" y="141173"/>
                  </a:lnTo>
                  <a:lnTo>
                    <a:pt x="3252795" y="100135"/>
                  </a:lnTo>
                  <a:lnTo>
                    <a:pt x="3269067" y="62496"/>
                  </a:lnTo>
                  <a:lnTo>
                    <a:pt x="3288059" y="28902"/>
                  </a:lnTo>
                  <a:lnTo>
                    <a:pt x="3309612" y="0"/>
                  </a:lnTo>
                  <a:lnTo>
                    <a:pt x="3337162" y="23114"/>
                  </a:lnTo>
                  <a:lnTo>
                    <a:pt x="3366487" y="49978"/>
                  </a:lnTo>
                  <a:lnTo>
                    <a:pt x="3396671" y="80433"/>
                  </a:lnTo>
                  <a:lnTo>
                    <a:pt x="3426797" y="114324"/>
                  </a:lnTo>
                  <a:lnTo>
                    <a:pt x="3455950" y="151494"/>
                  </a:lnTo>
                  <a:lnTo>
                    <a:pt x="3483213" y="191789"/>
                  </a:lnTo>
                  <a:lnTo>
                    <a:pt x="3507672" y="235052"/>
                  </a:lnTo>
                  <a:lnTo>
                    <a:pt x="3528408" y="281126"/>
                  </a:lnTo>
                  <a:lnTo>
                    <a:pt x="3544508" y="329856"/>
                  </a:lnTo>
                  <a:lnTo>
                    <a:pt x="3555054" y="381086"/>
                  </a:lnTo>
                  <a:lnTo>
                    <a:pt x="3559130" y="434659"/>
                  </a:lnTo>
                  <a:lnTo>
                    <a:pt x="3555832" y="490249"/>
                  </a:lnTo>
                  <a:lnTo>
                    <a:pt x="3555497" y="490400"/>
                  </a:lnTo>
                  <a:lnTo>
                    <a:pt x="3555821" y="490420"/>
                  </a:lnTo>
                  <a:lnTo>
                    <a:pt x="4090395" y="490420"/>
                  </a:lnTo>
                  <a:lnTo>
                    <a:pt x="4097773" y="494137"/>
                  </a:lnTo>
                  <a:lnTo>
                    <a:pt x="4073515" y="536027"/>
                  </a:lnTo>
                  <a:lnTo>
                    <a:pt x="4045884" y="573920"/>
                  </a:lnTo>
                  <a:lnTo>
                    <a:pt x="4015102" y="607927"/>
                  </a:lnTo>
                  <a:lnTo>
                    <a:pt x="3981391" y="638158"/>
                  </a:lnTo>
                  <a:lnTo>
                    <a:pt x="3944972" y="664723"/>
                  </a:lnTo>
                  <a:lnTo>
                    <a:pt x="3906068" y="687732"/>
                  </a:lnTo>
                  <a:lnTo>
                    <a:pt x="3864900" y="707296"/>
                  </a:lnTo>
                  <a:lnTo>
                    <a:pt x="3821690" y="723525"/>
                  </a:lnTo>
                  <a:lnTo>
                    <a:pt x="3776660" y="736527"/>
                  </a:lnTo>
                  <a:lnTo>
                    <a:pt x="3730032" y="746415"/>
                  </a:lnTo>
                  <a:lnTo>
                    <a:pt x="3684239" y="752981"/>
                  </a:lnTo>
                  <a:lnTo>
                    <a:pt x="3480685" y="752981"/>
                  </a:lnTo>
                  <a:lnTo>
                    <a:pt x="3461178" y="803074"/>
                  </a:lnTo>
                  <a:lnTo>
                    <a:pt x="3440838" y="852186"/>
                  </a:lnTo>
                  <a:lnTo>
                    <a:pt x="3419675" y="900320"/>
                  </a:lnTo>
                  <a:lnTo>
                    <a:pt x="3397700" y="947481"/>
                  </a:lnTo>
                  <a:lnTo>
                    <a:pt x="3374922" y="993670"/>
                  </a:lnTo>
                  <a:lnTo>
                    <a:pt x="3351351" y="1038893"/>
                  </a:lnTo>
                  <a:lnTo>
                    <a:pt x="3326998" y="1083151"/>
                  </a:lnTo>
                  <a:lnTo>
                    <a:pt x="3301872" y="1126449"/>
                  </a:lnTo>
                  <a:lnTo>
                    <a:pt x="3275984" y="1168790"/>
                  </a:lnTo>
                  <a:lnTo>
                    <a:pt x="3249343" y="1210177"/>
                  </a:lnTo>
                  <a:lnTo>
                    <a:pt x="3221960" y="1250614"/>
                  </a:lnTo>
                  <a:lnTo>
                    <a:pt x="3193844" y="1290104"/>
                  </a:lnTo>
                  <a:lnTo>
                    <a:pt x="3165006" y="1328650"/>
                  </a:lnTo>
                  <a:lnTo>
                    <a:pt x="3135456" y="1366256"/>
                  </a:lnTo>
                  <a:lnTo>
                    <a:pt x="3105203" y="1402926"/>
                  </a:lnTo>
                  <a:lnTo>
                    <a:pt x="3074258" y="1438662"/>
                  </a:lnTo>
                  <a:lnTo>
                    <a:pt x="3042631" y="1473468"/>
                  </a:lnTo>
                  <a:lnTo>
                    <a:pt x="3010332" y="1507348"/>
                  </a:lnTo>
                  <a:lnTo>
                    <a:pt x="2977370" y="1540305"/>
                  </a:lnTo>
                  <a:lnTo>
                    <a:pt x="2943757" y="1572342"/>
                  </a:lnTo>
                  <a:lnTo>
                    <a:pt x="2925928" y="1588539"/>
                  </a:lnTo>
                  <a:lnTo>
                    <a:pt x="1008872" y="1588539"/>
                  </a:lnTo>
                  <a:lnTo>
                    <a:pt x="1004620" y="1589005"/>
                  </a:lnTo>
                  <a:lnTo>
                    <a:pt x="959819" y="1603223"/>
                  </a:lnTo>
                  <a:lnTo>
                    <a:pt x="916415" y="1614790"/>
                  </a:lnTo>
                  <a:lnTo>
                    <a:pt x="870267" y="1625002"/>
                  </a:lnTo>
                  <a:lnTo>
                    <a:pt x="821396" y="1633858"/>
                  </a:lnTo>
                  <a:lnTo>
                    <a:pt x="769824" y="1641358"/>
                  </a:lnTo>
                  <a:lnTo>
                    <a:pt x="715571" y="1647502"/>
                  </a:lnTo>
                  <a:lnTo>
                    <a:pt x="658659" y="1652290"/>
                  </a:lnTo>
                  <a:lnTo>
                    <a:pt x="599108" y="1655722"/>
                  </a:lnTo>
                  <a:lnTo>
                    <a:pt x="536903" y="1657798"/>
                  </a:lnTo>
                  <a:lnTo>
                    <a:pt x="487707" y="1658476"/>
                  </a:lnTo>
                  <a:close/>
                </a:path>
                <a:path w="4098290" h="2142490">
                  <a:moveTo>
                    <a:pt x="4090395" y="490420"/>
                  </a:moveTo>
                  <a:lnTo>
                    <a:pt x="3555821" y="490420"/>
                  </a:lnTo>
                  <a:lnTo>
                    <a:pt x="3555832" y="490249"/>
                  </a:lnTo>
                  <a:lnTo>
                    <a:pt x="3590616" y="474488"/>
                  </a:lnTo>
                  <a:lnTo>
                    <a:pt x="3629291" y="460337"/>
                  </a:lnTo>
                  <a:lnTo>
                    <a:pt x="3671004" y="448304"/>
                  </a:lnTo>
                  <a:lnTo>
                    <a:pt x="3715237" y="438747"/>
                  </a:lnTo>
                  <a:lnTo>
                    <a:pt x="3761474" y="432020"/>
                  </a:lnTo>
                  <a:lnTo>
                    <a:pt x="3809197" y="428480"/>
                  </a:lnTo>
                  <a:lnTo>
                    <a:pt x="3857889" y="428485"/>
                  </a:lnTo>
                  <a:lnTo>
                    <a:pt x="3907032" y="432389"/>
                  </a:lnTo>
                  <a:lnTo>
                    <a:pt x="3956110" y="440550"/>
                  </a:lnTo>
                  <a:lnTo>
                    <a:pt x="4004604" y="453325"/>
                  </a:lnTo>
                  <a:lnTo>
                    <a:pt x="4051997" y="471068"/>
                  </a:lnTo>
                  <a:lnTo>
                    <a:pt x="4090395" y="490420"/>
                  </a:lnTo>
                  <a:close/>
                </a:path>
                <a:path w="4098290" h="2142490">
                  <a:moveTo>
                    <a:pt x="3582778" y="758489"/>
                  </a:moveTo>
                  <a:lnTo>
                    <a:pt x="3531976" y="757017"/>
                  </a:lnTo>
                  <a:lnTo>
                    <a:pt x="3480685" y="752981"/>
                  </a:lnTo>
                  <a:lnTo>
                    <a:pt x="3684239" y="752981"/>
                  </a:lnTo>
                  <a:lnTo>
                    <a:pt x="3682028" y="753298"/>
                  </a:lnTo>
                  <a:lnTo>
                    <a:pt x="3632869" y="757286"/>
                  </a:lnTo>
                  <a:lnTo>
                    <a:pt x="3582778" y="758489"/>
                  </a:lnTo>
                  <a:close/>
                </a:path>
                <a:path w="4098290" h="2142490">
                  <a:moveTo>
                    <a:pt x="2754828" y="1726995"/>
                  </a:moveTo>
                  <a:lnTo>
                    <a:pt x="470232" y="1726995"/>
                  </a:lnTo>
                  <a:lnTo>
                    <a:pt x="552532" y="1726351"/>
                  </a:lnTo>
                  <a:lnTo>
                    <a:pt x="592343" y="1725306"/>
                  </a:lnTo>
                  <a:lnTo>
                    <a:pt x="635300" y="1723334"/>
                  </a:lnTo>
                  <a:lnTo>
                    <a:pt x="640771" y="1722705"/>
                  </a:lnTo>
                  <a:lnTo>
                    <a:pt x="660752" y="1721408"/>
                  </a:lnTo>
                  <a:lnTo>
                    <a:pt x="653126" y="1721275"/>
                  </a:lnTo>
                  <a:lnTo>
                    <a:pt x="714960" y="1716514"/>
                  </a:lnTo>
                  <a:lnTo>
                    <a:pt x="772602" y="1710155"/>
                  </a:lnTo>
                  <a:lnTo>
                    <a:pt x="826665" y="1702214"/>
                  </a:lnTo>
                  <a:lnTo>
                    <a:pt x="877766" y="1692708"/>
                  </a:lnTo>
                  <a:lnTo>
                    <a:pt x="926518" y="1681654"/>
                  </a:lnTo>
                  <a:lnTo>
                    <a:pt x="973537" y="1669067"/>
                  </a:lnTo>
                  <a:lnTo>
                    <a:pt x="1010566" y="1657739"/>
                  </a:lnTo>
                  <a:lnTo>
                    <a:pt x="1042705" y="1632579"/>
                  </a:lnTo>
                  <a:lnTo>
                    <a:pt x="1044180" y="1619719"/>
                  </a:lnTo>
                  <a:lnTo>
                    <a:pt x="1043577" y="1615483"/>
                  </a:lnTo>
                  <a:lnTo>
                    <a:pt x="1008872" y="1588539"/>
                  </a:lnTo>
                  <a:lnTo>
                    <a:pt x="2925928" y="1588539"/>
                  </a:lnTo>
                  <a:lnTo>
                    <a:pt x="2874614" y="1633670"/>
                  </a:lnTo>
                  <a:lnTo>
                    <a:pt x="2839104" y="1662968"/>
                  </a:lnTo>
                  <a:lnTo>
                    <a:pt x="2802982" y="1691360"/>
                  </a:lnTo>
                  <a:lnTo>
                    <a:pt x="2766259" y="1718849"/>
                  </a:lnTo>
                  <a:lnTo>
                    <a:pt x="2754828" y="1726995"/>
                  </a:lnTo>
                  <a:close/>
                </a:path>
                <a:path w="4098290" h="2142490">
                  <a:moveTo>
                    <a:pt x="1333357" y="2142193"/>
                  </a:moveTo>
                  <a:lnTo>
                    <a:pt x="1276806" y="2141379"/>
                  </a:lnTo>
                  <a:lnTo>
                    <a:pt x="1221231" y="2138954"/>
                  </a:lnTo>
                  <a:lnTo>
                    <a:pt x="1166649" y="2134938"/>
                  </a:lnTo>
                  <a:lnTo>
                    <a:pt x="1113078" y="2129356"/>
                  </a:lnTo>
                  <a:lnTo>
                    <a:pt x="1060535" y="2122229"/>
                  </a:lnTo>
                  <a:lnTo>
                    <a:pt x="1009037" y="2113581"/>
                  </a:lnTo>
                  <a:lnTo>
                    <a:pt x="958601" y="2103434"/>
                  </a:lnTo>
                  <a:lnTo>
                    <a:pt x="909244" y="2091811"/>
                  </a:lnTo>
                  <a:lnTo>
                    <a:pt x="860984" y="2078735"/>
                  </a:lnTo>
                  <a:lnTo>
                    <a:pt x="813837" y="2064227"/>
                  </a:lnTo>
                  <a:lnTo>
                    <a:pt x="767821" y="2048311"/>
                  </a:lnTo>
                  <a:lnTo>
                    <a:pt x="722952" y="2031010"/>
                  </a:lnTo>
                  <a:lnTo>
                    <a:pt x="679249" y="2012345"/>
                  </a:lnTo>
                  <a:lnTo>
                    <a:pt x="636728" y="1992340"/>
                  </a:lnTo>
                  <a:lnTo>
                    <a:pt x="595406" y="1971018"/>
                  </a:lnTo>
                  <a:lnTo>
                    <a:pt x="555300" y="1948401"/>
                  </a:lnTo>
                  <a:lnTo>
                    <a:pt x="516428" y="1924511"/>
                  </a:lnTo>
                  <a:lnTo>
                    <a:pt x="478807" y="1899372"/>
                  </a:lnTo>
                  <a:lnTo>
                    <a:pt x="442453" y="1873006"/>
                  </a:lnTo>
                  <a:lnTo>
                    <a:pt x="407384" y="1845435"/>
                  </a:lnTo>
                  <a:lnTo>
                    <a:pt x="373618" y="1816683"/>
                  </a:lnTo>
                  <a:lnTo>
                    <a:pt x="341171" y="1786771"/>
                  </a:lnTo>
                  <a:lnTo>
                    <a:pt x="310060" y="1755724"/>
                  </a:lnTo>
                  <a:lnTo>
                    <a:pt x="280303" y="1723563"/>
                  </a:lnTo>
                  <a:lnTo>
                    <a:pt x="282210" y="1722419"/>
                  </a:lnTo>
                  <a:lnTo>
                    <a:pt x="331323" y="1724582"/>
                  </a:lnTo>
                  <a:lnTo>
                    <a:pt x="378530" y="1725994"/>
                  </a:lnTo>
                  <a:lnTo>
                    <a:pt x="424582" y="1726762"/>
                  </a:lnTo>
                  <a:lnTo>
                    <a:pt x="2754828" y="1726995"/>
                  </a:lnTo>
                  <a:lnTo>
                    <a:pt x="2728943" y="1745439"/>
                  </a:lnTo>
                  <a:lnTo>
                    <a:pt x="2691046" y="1771133"/>
                  </a:lnTo>
                  <a:lnTo>
                    <a:pt x="2652577" y="1795934"/>
                  </a:lnTo>
                  <a:lnTo>
                    <a:pt x="2613546" y="1819847"/>
                  </a:lnTo>
                  <a:lnTo>
                    <a:pt x="2573964" y="1842873"/>
                  </a:lnTo>
                  <a:lnTo>
                    <a:pt x="2533839" y="1865017"/>
                  </a:lnTo>
                  <a:lnTo>
                    <a:pt x="2493184" y="1886282"/>
                  </a:lnTo>
                  <a:lnTo>
                    <a:pt x="2452006" y="1906672"/>
                  </a:lnTo>
                  <a:lnTo>
                    <a:pt x="2410317" y="1926190"/>
                  </a:lnTo>
                  <a:lnTo>
                    <a:pt x="2368126" y="1944838"/>
                  </a:lnTo>
                  <a:lnTo>
                    <a:pt x="2325444" y="1962622"/>
                  </a:lnTo>
                  <a:lnTo>
                    <a:pt x="2282281" y="1979543"/>
                  </a:lnTo>
                  <a:lnTo>
                    <a:pt x="2238645" y="1995606"/>
                  </a:lnTo>
                  <a:lnTo>
                    <a:pt x="2194549" y="2010814"/>
                  </a:lnTo>
                  <a:lnTo>
                    <a:pt x="2150001" y="2025169"/>
                  </a:lnTo>
                  <a:lnTo>
                    <a:pt x="2105012" y="2038677"/>
                  </a:lnTo>
                  <a:lnTo>
                    <a:pt x="2059592" y="2051340"/>
                  </a:lnTo>
                  <a:lnTo>
                    <a:pt x="2013750" y="2063161"/>
                  </a:lnTo>
                  <a:lnTo>
                    <a:pt x="1967497" y="2074143"/>
                  </a:lnTo>
                  <a:lnTo>
                    <a:pt x="1920843" y="2084291"/>
                  </a:lnTo>
                  <a:lnTo>
                    <a:pt x="1873798" y="2093608"/>
                  </a:lnTo>
                  <a:lnTo>
                    <a:pt x="1826372" y="2102097"/>
                  </a:lnTo>
                  <a:lnTo>
                    <a:pt x="1778574" y="2109761"/>
                  </a:lnTo>
                  <a:lnTo>
                    <a:pt x="1730416" y="2116604"/>
                  </a:lnTo>
                  <a:lnTo>
                    <a:pt x="1681907" y="2122629"/>
                  </a:lnTo>
                  <a:lnTo>
                    <a:pt x="1633057" y="2127840"/>
                  </a:lnTo>
                  <a:lnTo>
                    <a:pt x="1583875" y="2132240"/>
                  </a:lnTo>
                  <a:lnTo>
                    <a:pt x="1534373" y="2135832"/>
                  </a:lnTo>
                  <a:lnTo>
                    <a:pt x="1484561" y="2138620"/>
                  </a:lnTo>
                  <a:lnTo>
                    <a:pt x="1434447" y="2140607"/>
                  </a:lnTo>
                  <a:lnTo>
                    <a:pt x="1384042" y="2141797"/>
                  </a:lnTo>
                  <a:lnTo>
                    <a:pt x="1333357" y="2142193"/>
                  </a:lnTo>
                  <a:close/>
                </a:path>
              </a:pathLst>
            </a:custGeom>
            <a:solidFill>
              <a:srgbClr val="21A0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68750" y="4229635"/>
              <a:ext cx="3402965" cy="1842135"/>
            </a:xfrm>
            <a:custGeom>
              <a:avLst/>
              <a:gdLst/>
              <a:ahLst/>
              <a:cxnLst/>
              <a:rect l="l" t="t" r="r" b="b"/>
              <a:pathLst>
                <a:path w="3402965" h="1842135">
                  <a:moveTo>
                    <a:pt x="366253" y="1657798"/>
                  </a:moveTo>
                  <a:lnTo>
                    <a:pt x="329091" y="1630296"/>
                  </a:lnTo>
                  <a:lnTo>
                    <a:pt x="293708" y="1600982"/>
                  </a:lnTo>
                  <a:lnTo>
                    <a:pt x="260140" y="1569874"/>
                  </a:lnTo>
                  <a:lnTo>
                    <a:pt x="228426" y="1536993"/>
                  </a:lnTo>
                  <a:lnTo>
                    <a:pt x="198603" y="1502358"/>
                  </a:lnTo>
                  <a:lnTo>
                    <a:pt x="170707" y="1465986"/>
                  </a:lnTo>
                  <a:lnTo>
                    <a:pt x="144778" y="1427898"/>
                  </a:lnTo>
                  <a:lnTo>
                    <a:pt x="120851" y="1388112"/>
                  </a:lnTo>
                  <a:lnTo>
                    <a:pt x="98966" y="1346648"/>
                  </a:lnTo>
                  <a:lnTo>
                    <a:pt x="79158" y="1303524"/>
                  </a:lnTo>
                  <a:lnTo>
                    <a:pt x="61466" y="1258759"/>
                  </a:lnTo>
                  <a:lnTo>
                    <a:pt x="45926" y="1212372"/>
                  </a:lnTo>
                  <a:lnTo>
                    <a:pt x="32577" y="1164383"/>
                  </a:lnTo>
                  <a:lnTo>
                    <a:pt x="21456" y="1114810"/>
                  </a:lnTo>
                  <a:lnTo>
                    <a:pt x="12600" y="1063673"/>
                  </a:lnTo>
                  <a:lnTo>
                    <a:pt x="6047" y="1010990"/>
                  </a:lnTo>
                  <a:lnTo>
                    <a:pt x="1829" y="956600"/>
                  </a:lnTo>
                  <a:lnTo>
                    <a:pt x="0" y="901063"/>
                  </a:lnTo>
                  <a:lnTo>
                    <a:pt x="580" y="843858"/>
                  </a:lnTo>
                  <a:lnTo>
                    <a:pt x="2629116" y="843858"/>
                  </a:lnTo>
                  <a:lnTo>
                    <a:pt x="2686321" y="842118"/>
                  </a:lnTo>
                  <a:lnTo>
                    <a:pt x="2742911" y="837075"/>
                  </a:lnTo>
                  <a:lnTo>
                    <a:pt x="2798497" y="828998"/>
                  </a:lnTo>
                  <a:lnTo>
                    <a:pt x="2852689" y="818152"/>
                  </a:lnTo>
                  <a:lnTo>
                    <a:pt x="2905095" y="804803"/>
                  </a:lnTo>
                  <a:lnTo>
                    <a:pt x="2955326" y="789219"/>
                  </a:lnTo>
                  <a:lnTo>
                    <a:pt x="3002992" y="771667"/>
                  </a:lnTo>
                  <a:lnTo>
                    <a:pt x="3047701" y="752412"/>
                  </a:lnTo>
                  <a:lnTo>
                    <a:pt x="3089065" y="731722"/>
                  </a:lnTo>
                  <a:lnTo>
                    <a:pt x="3126693" y="709863"/>
                  </a:lnTo>
                  <a:lnTo>
                    <a:pt x="3160194" y="687102"/>
                  </a:lnTo>
                  <a:lnTo>
                    <a:pt x="3189179" y="663706"/>
                  </a:lnTo>
                  <a:lnTo>
                    <a:pt x="3155867" y="632250"/>
                  </a:lnTo>
                  <a:lnTo>
                    <a:pt x="3127309" y="596442"/>
                  </a:lnTo>
                  <a:lnTo>
                    <a:pt x="3103348" y="556930"/>
                  </a:lnTo>
                  <a:lnTo>
                    <a:pt x="3083827" y="514360"/>
                  </a:lnTo>
                  <a:lnTo>
                    <a:pt x="3068590" y="469376"/>
                  </a:lnTo>
                  <a:lnTo>
                    <a:pt x="3057480" y="422625"/>
                  </a:lnTo>
                  <a:lnTo>
                    <a:pt x="3050341" y="374752"/>
                  </a:lnTo>
                  <a:lnTo>
                    <a:pt x="3047016" y="326404"/>
                  </a:lnTo>
                  <a:lnTo>
                    <a:pt x="3047349" y="278227"/>
                  </a:lnTo>
                  <a:lnTo>
                    <a:pt x="3051182" y="230865"/>
                  </a:lnTo>
                  <a:lnTo>
                    <a:pt x="3058361" y="184965"/>
                  </a:lnTo>
                  <a:lnTo>
                    <a:pt x="3068727" y="141173"/>
                  </a:lnTo>
                  <a:lnTo>
                    <a:pt x="3082125" y="100135"/>
                  </a:lnTo>
                  <a:lnTo>
                    <a:pt x="3098398" y="62496"/>
                  </a:lnTo>
                  <a:lnTo>
                    <a:pt x="3117389" y="28902"/>
                  </a:lnTo>
                  <a:lnTo>
                    <a:pt x="3138942" y="0"/>
                  </a:lnTo>
                  <a:lnTo>
                    <a:pt x="3166492" y="23114"/>
                  </a:lnTo>
                  <a:lnTo>
                    <a:pt x="3195817" y="49978"/>
                  </a:lnTo>
                  <a:lnTo>
                    <a:pt x="3226001" y="80433"/>
                  </a:lnTo>
                  <a:lnTo>
                    <a:pt x="3256127" y="114324"/>
                  </a:lnTo>
                  <a:lnTo>
                    <a:pt x="3285280" y="151494"/>
                  </a:lnTo>
                  <a:lnTo>
                    <a:pt x="3312544" y="191789"/>
                  </a:lnTo>
                  <a:lnTo>
                    <a:pt x="3337002" y="235052"/>
                  </a:lnTo>
                  <a:lnTo>
                    <a:pt x="3357738" y="281126"/>
                  </a:lnTo>
                  <a:lnTo>
                    <a:pt x="3373838" y="329856"/>
                  </a:lnTo>
                  <a:lnTo>
                    <a:pt x="3384384" y="381086"/>
                  </a:lnTo>
                  <a:lnTo>
                    <a:pt x="3388460" y="434659"/>
                  </a:lnTo>
                  <a:lnTo>
                    <a:pt x="3385152" y="490420"/>
                  </a:lnTo>
                  <a:lnTo>
                    <a:pt x="3396213" y="490420"/>
                  </a:lnTo>
                  <a:lnTo>
                    <a:pt x="3372605" y="520428"/>
                  </a:lnTo>
                  <a:lnTo>
                    <a:pt x="3341809" y="558514"/>
                  </a:lnTo>
                  <a:lnTo>
                    <a:pt x="3310296" y="596442"/>
                  </a:lnTo>
                  <a:lnTo>
                    <a:pt x="3278365" y="633863"/>
                  </a:lnTo>
                  <a:lnTo>
                    <a:pt x="3245741" y="671098"/>
                  </a:lnTo>
                  <a:lnTo>
                    <a:pt x="3212533" y="708022"/>
                  </a:lnTo>
                  <a:lnTo>
                    <a:pt x="3178752" y="744621"/>
                  </a:lnTo>
                  <a:lnTo>
                    <a:pt x="3144410" y="780880"/>
                  </a:lnTo>
                  <a:lnTo>
                    <a:pt x="3109520" y="816786"/>
                  </a:lnTo>
                  <a:lnTo>
                    <a:pt x="3074094" y="852325"/>
                  </a:lnTo>
                  <a:lnTo>
                    <a:pt x="3038144" y="887483"/>
                  </a:lnTo>
                  <a:lnTo>
                    <a:pt x="3001681" y="922246"/>
                  </a:lnTo>
                  <a:lnTo>
                    <a:pt x="2964719" y="956600"/>
                  </a:lnTo>
                  <a:lnTo>
                    <a:pt x="2927270" y="990531"/>
                  </a:lnTo>
                  <a:lnTo>
                    <a:pt x="2889345" y="1024026"/>
                  </a:lnTo>
                  <a:lnTo>
                    <a:pt x="2850957" y="1057070"/>
                  </a:lnTo>
                  <a:lnTo>
                    <a:pt x="2812117" y="1089649"/>
                  </a:lnTo>
                  <a:lnTo>
                    <a:pt x="2772839" y="1121750"/>
                  </a:lnTo>
                  <a:lnTo>
                    <a:pt x="2733134" y="1153359"/>
                  </a:lnTo>
                  <a:lnTo>
                    <a:pt x="2693014" y="1184461"/>
                  </a:lnTo>
                  <a:lnTo>
                    <a:pt x="2652491" y="1215042"/>
                  </a:lnTo>
                  <a:lnTo>
                    <a:pt x="2611579" y="1245090"/>
                  </a:lnTo>
                  <a:lnTo>
                    <a:pt x="2570288" y="1274589"/>
                  </a:lnTo>
                  <a:lnTo>
                    <a:pt x="2528631" y="1303526"/>
                  </a:lnTo>
                  <a:lnTo>
                    <a:pt x="2486620" y="1331888"/>
                  </a:lnTo>
                  <a:lnTo>
                    <a:pt x="2444267" y="1359659"/>
                  </a:lnTo>
                  <a:lnTo>
                    <a:pt x="2401585" y="1386827"/>
                  </a:lnTo>
                  <a:lnTo>
                    <a:pt x="2358585" y="1413376"/>
                  </a:lnTo>
                  <a:lnTo>
                    <a:pt x="2315280" y="1439294"/>
                  </a:lnTo>
                  <a:lnTo>
                    <a:pt x="2271682" y="1464567"/>
                  </a:lnTo>
                  <a:lnTo>
                    <a:pt x="2227803" y="1489179"/>
                  </a:lnTo>
                  <a:lnTo>
                    <a:pt x="2183655" y="1513119"/>
                  </a:lnTo>
                  <a:lnTo>
                    <a:pt x="2139250" y="1536370"/>
                  </a:lnTo>
                  <a:lnTo>
                    <a:pt x="2094601" y="1558921"/>
                  </a:lnTo>
                  <a:lnTo>
                    <a:pt x="2049720" y="1580756"/>
                  </a:lnTo>
                  <a:lnTo>
                    <a:pt x="2033090" y="1588538"/>
                  </a:lnTo>
                  <a:lnTo>
                    <a:pt x="838241" y="1588538"/>
                  </a:lnTo>
                  <a:lnTo>
                    <a:pt x="833988" y="1589004"/>
                  </a:lnTo>
                  <a:lnTo>
                    <a:pt x="789187" y="1603223"/>
                  </a:lnTo>
                  <a:lnTo>
                    <a:pt x="745783" y="1614790"/>
                  </a:lnTo>
                  <a:lnTo>
                    <a:pt x="699635" y="1625002"/>
                  </a:lnTo>
                  <a:lnTo>
                    <a:pt x="650764" y="1633858"/>
                  </a:lnTo>
                  <a:lnTo>
                    <a:pt x="599192" y="1641358"/>
                  </a:lnTo>
                  <a:lnTo>
                    <a:pt x="544939" y="1647502"/>
                  </a:lnTo>
                  <a:lnTo>
                    <a:pt x="488027" y="1652290"/>
                  </a:lnTo>
                  <a:lnTo>
                    <a:pt x="428477" y="1655722"/>
                  </a:lnTo>
                  <a:lnTo>
                    <a:pt x="366253" y="1657798"/>
                  </a:lnTo>
                  <a:close/>
                </a:path>
                <a:path w="3402965" h="1842135">
                  <a:moveTo>
                    <a:pt x="3396213" y="490420"/>
                  </a:moveTo>
                  <a:lnTo>
                    <a:pt x="3385152" y="490420"/>
                  </a:lnTo>
                  <a:lnTo>
                    <a:pt x="3385285" y="490400"/>
                  </a:lnTo>
                  <a:lnTo>
                    <a:pt x="3391057" y="487512"/>
                  </a:lnTo>
                  <a:lnTo>
                    <a:pt x="3396885" y="484741"/>
                  </a:lnTo>
                  <a:lnTo>
                    <a:pt x="3402768" y="482087"/>
                  </a:lnTo>
                  <a:lnTo>
                    <a:pt x="3396213" y="490420"/>
                  </a:lnTo>
                  <a:close/>
                </a:path>
                <a:path w="3402965" h="1842135">
                  <a:moveTo>
                    <a:pt x="1016354" y="1841939"/>
                  </a:moveTo>
                  <a:lnTo>
                    <a:pt x="968665" y="1840924"/>
                  </a:lnTo>
                  <a:lnTo>
                    <a:pt x="921853" y="1838483"/>
                  </a:lnTo>
                  <a:lnTo>
                    <a:pt x="875937" y="1834627"/>
                  </a:lnTo>
                  <a:lnTo>
                    <a:pt x="830939" y="1829366"/>
                  </a:lnTo>
                  <a:lnTo>
                    <a:pt x="786882" y="1822712"/>
                  </a:lnTo>
                  <a:lnTo>
                    <a:pt x="743785" y="1814676"/>
                  </a:lnTo>
                  <a:lnTo>
                    <a:pt x="701670" y="1805267"/>
                  </a:lnTo>
                  <a:lnTo>
                    <a:pt x="660559" y="1794497"/>
                  </a:lnTo>
                  <a:lnTo>
                    <a:pt x="620474" y="1782376"/>
                  </a:lnTo>
                  <a:lnTo>
                    <a:pt x="581434" y="1768917"/>
                  </a:lnTo>
                  <a:lnTo>
                    <a:pt x="543462" y="1754128"/>
                  </a:lnTo>
                  <a:lnTo>
                    <a:pt x="506579" y="1738021"/>
                  </a:lnTo>
                  <a:lnTo>
                    <a:pt x="476481" y="1723369"/>
                  </a:lnTo>
                  <a:lnTo>
                    <a:pt x="527698" y="1719453"/>
                  </a:lnTo>
                  <a:lnTo>
                    <a:pt x="579045" y="1713968"/>
                  </a:lnTo>
                  <a:lnTo>
                    <a:pt x="628083" y="1707197"/>
                  </a:lnTo>
                  <a:lnTo>
                    <a:pt x="674899" y="1699232"/>
                  </a:lnTo>
                  <a:lnTo>
                    <a:pt x="719583" y="1690161"/>
                  </a:lnTo>
                  <a:lnTo>
                    <a:pt x="762222" y="1680076"/>
                  </a:lnTo>
                  <a:lnTo>
                    <a:pt x="802906" y="1669067"/>
                  </a:lnTo>
                  <a:lnTo>
                    <a:pt x="839935" y="1657739"/>
                  </a:lnTo>
                  <a:lnTo>
                    <a:pt x="872074" y="1632579"/>
                  </a:lnTo>
                  <a:lnTo>
                    <a:pt x="873548" y="1619719"/>
                  </a:lnTo>
                  <a:lnTo>
                    <a:pt x="872946" y="1615483"/>
                  </a:lnTo>
                  <a:lnTo>
                    <a:pt x="838241" y="1588538"/>
                  </a:lnTo>
                  <a:lnTo>
                    <a:pt x="2033090" y="1588538"/>
                  </a:lnTo>
                  <a:lnTo>
                    <a:pt x="1959309" y="1622225"/>
                  </a:lnTo>
                  <a:lnTo>
                    <a:pt x="1913803" y="1641831"/>
                  </a:lnTo>
                  <a:lnTo>
                    <a:pt x="1868114" y="1660666"/>
                  </a:lnTo>
                  <a:lnTo>
                    <a:pt x="1822253" y="1678716"/>
                  </a:lnTo>
                  <a:lnTo>
                    <a:pt x="1763989" y="1700385"/>
                  </a:lnTo>
                  <a:lnTo>
                    <a:pt x="1705729" y="1720645"/>
                  </a:lnTo>
                  <a:lnTo>
                    <a:pt x="1649151" y="1738970"/>
                  </a:lnTo>
                  <a:lnTo>
                    <a:pt x="1592619" y="1755908"/>
                  </a:lnTo>
                  <a:lnTo>
                    <a:pt x="1536706" y="1771290"/>
                  </a:lnTo>
                  <a:lnTo>
                    <a:pt x="1481435" y="1785128"/>
                  </a:lnTo>
                  <a:lnTo>
                    <a:pt x="1426825" y="1797432"/>
                  </a:lnTo>
                  <a:lnTo>
                    <a:pt x="1372899" y="1808213"/>
                  </a:lnTo>
                  <a:lnTo>
                    <a:pt x="1319679" y="1817481"/>
                  </a:lnTo>
                  <a:lnTo>
                    <a:pt x="1267184" y="1825248"/>
                  </a:lnTo>
                  <a:lnTo>
                    <a:pt x="1215438" y="1831525"/>
                  </a:lnTo>
                  <a:lnTo>
                    <a:pt x="1164460" y="1836321"/>
                  </a:lnTo>
                  <a:lnTo>
                    <a:pt x="1114272" y="1839649"/>
                  </a:lnTo>
                  <a:lnTo>
                    <a:pt x="1064897" y="1841518"/>
                  </a:lnTo>
                  <a:lnTo>
                    <a:pt x="1016354" y="1841939"/>
                  </a:lnTo>
                  <a:close/>
                </a:path>
                <a:path w="3402965" h="1842135">
                  <a:moveTo>
                    <a:pt x="470884" y="1720645"/>
                  </a:moveTo>
                  <a:close/>
                </a:path>
                <a:path w="3402965" h="1842135">
                  <a:moveTo>
                    <a:pt x="473953" y="1723563"/>
                  </a:moveTo>
                  <a:lnTo>
                    <a:pt x="470884" y="1720645"/>
                  </a:lnTo>
                  <a:lnTo>
                    <a:pt x="476481" y="1723369"/>
                  </a:lnTo>
                  <a:lnTo>
                    <a:pt x="473953" y="1723563"/>
                  </a:lnTo>
                  <a:close/>
                </a:path>
              </a:pathLst>
            </a:custGeom>
            <a:solidFill>
              <a:srgbClr val="37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09181" y="5364408"/>
              <a:ext cx="3286125" cy="1007744"/>
            </a:xfrm>
            <a:custGeom>
              <a:avLst/>
              <a:gdLst/>
              <a:ahLst/>
              <a:cxnLst/>
              <a:rect l="l" t="t" r="r" b="b"/>
              <a:pathLst>
                <a:path w="3286125" h="1007745">
                  <a:moveTo>
                    <a:pt x="1322466" y="1007191"/>
                  </a:moveTo>
                  <a:lnTo>
                    <a:pt x="1265912" y="1006376"/>
                  </a:lnTo>
                  <a:lnTo>
                    <a:pt x="1210313" y="1003945"/>
                  </a:lnTo>
                  <a:lnTo>
                    <a:pt x="1155686" y="999921"/>
                  </a:lnTo>
                  <a:lnTo>
                    <a:pt x="1102052" y="994327"/>
                  </a:lnTo>
                  <a:lnTo>
                    <a:pt x="1049430" y="987188"/>
                  </a:lnTo>
                  <a:lnTo>
                    <a:pt x="997838" y="978524"/>
                  </a:lnTo>
                  <a:lnTo>
                    <a:pt x="947296" y="968360"/>
                  </a:lnTo>
                  <a:lnTo>
                    <a:pt x="897823" y="956718"/>
                  </a:lnTo>
                  <a:lnTo>
                    <a:pt x="849438" y="943622"/>
                  </a:lnTo>
                  <a:lnTo>
                    <a:pt x="802160" y="929094"/>
                  </a:lnTo>
                  <a:lnTo>
                    <a:pt x="756009" y="913158"/>
                  </a:lnTo>
                  <a:lnTo>
                    <a:pt x="711003" y="895836"/>
                  </a:lnTo>
                  <a:lnTo>
                    <a:pt x="667161" y="877152"/>
                  </a:lnTo>
                  <a:lnTo>
                    <a:pt x="624504" y="857128"/>
                  </a:lnTo>
                  <a:lnTo>
                    <a:pt x="583049" y="835787"/>
                  </a:lnTo>
                  <a:lnTo>
                    <a:pt x="542816" y="813153"/>
                  </a:lnTo>
                  <a:lnTo>
                    <a:pt x="503824" y="789248"/>
                  </a:lnTo>
                  <a:lnTo>
                    <a:pt x="466092" y="764096"/>
                  </a:lnTo>
                  <a:lnTo>
                    <a:pt x="429640" y="737720"/>
                  </a:lnTo>
                  <a:lnTo>
                    <a:pt x="394486" y="710142"/>
                  </a:lnTo>
                  <a:lnTo>
                    <a:pt x="360650" y="681385"/>
                  </a:lnTo>
                  <a:lnTo>
                    <a:pt x="328150" y="651473"/>
                  </a:lnTo>
                  <a:lnTo>
                    <a:pt x="297007" y="620429"/>
                  </a:lnTo>
                  <a:lnTo>
                    <a:pt x="267238" y="588275"/>
                  </a:lnTo>
                  <a:lnTo>
                    <a:pt x="314784" y="590343"/>
                  </a:lnTo>
                  <a:lnTo>
                    <a:pt x="362345" y="591795"/>
                  </a:lnTo>
                  <a:lnTo>
                    <a:pt x="409920" y="592631"/>
                  </a:lnTo>
                  <a:lnTo>
                    <a:pt x="457510" y="592851"/>
                  </a:lnTo>
                  <a:lnTo>
                    <a:pt x="498944" y="592533"/>
                  </a:lnTo>
                  <a:lnTo>
                    <a:pt x="539546" y="591621"/>
                  </a:lnTo>
                  <a:lnTo>
                    <a:pt x="579158" y="590180"/>
                  </a:lnTo>
                  <a:lnTo>
                    <a:pt x="617621" y="588275"/>
                  </a:lnTo>
                  <a:lnTo>
                    <a:pt x="629765" y="587970"/>
                  </a:lnTo>
                  <a:lnTo>
                    <a:pt x="687864" y="583643"/>
                  </a:lnTo>
                  <a:lnTo>
                    <a:pt x="739129" y="578311"/>
                  </a:lnTo>
                  <a:lnTo>
                    <a:pt x="788055" y="571757"/>
                  </a:lnTo>
                  <a:lnTo>
                    <a:pt x="834750" y="564030"/>
                  </a:lnTo>
                  <a:lnTo>
                    <a:pt x="879322" y="555181"/>
                  </a:lnTo>
                  <a:lnTo>
                    <a:pt x="921880" y="545259"/>
                  </a:lnTo>
                  <a:lnTo>
                    <a:pt x="962589" y="534313"/>
                  </a:lnTo>
                  <a:lnTo>
                    <a:pt x="1015505" y="517404"/>
                  </a:lnTo>
                  <a:lnTo>
                    <a:pt x="1033178" y="484964"/>
                  </a:lnTo>
                  <a:lnTo>
                    <a:pt x="1032575" y="480728"/>
                  </a:lnTo>
                  <a:lnTo>
                    <a:pt x="997867" y="453783"/>
                  </a:lnTo>
                  <a:lnTo>
                    <a:pt x="993614" y="454250"/>
                  </a:lnTo>
                  <a:lnTo>
                    <a:pt x="948813" y="468468"/>
                  </a:lnTo>
                  <a:lnTo>
                    <a:pt x="905409" y="480036"/>
                  </a:lnTo>
                  <a:lnTo>
                    <a:pt x="859261" y="490248"/>
                  </a:lnTo>
                  <a:lnTo>
                    <a:pt x="810390" y="499104"/>
                  </a:lnTo>
                  <a:lnTo>
                    <a:pt x="758818" y="506604"/>
                  </a:lnTo>
                  <a:lnTo>
                    <a:pt x="704565" y="512748"/>
                  </a:lnTo>
                  <a:lnTo>
                    <a:pt x="647653" y="517536"/>
                  </a:lnTo>
                  <a:lnTo>
                    <a:pt x="588103" y="520968"/>
                  </a:lnTo>
                  <a:lnTo>
                    <a:pt x="525936" y="523044"/>
                  </a:lnTo>
                  <a:lnTo>
                    <a:pt x="476725" y="523722"/>
                  </a:lnTo>
                  <a:lnTo>
                    <a:pt x="426019" y="523616"/>
                  </a:lnTo>
                  <a:lnTo>
                    <a:pt x="373818" y="522723"/>
                  </a:lnTo>
                  <a:lnTo>
                    <a:pt x="320120" y="521036"/>
                  </a:lnTo>
                  <a:lnTo>
                    <a:pt x="264925" y="518552"/>
                  </a:lnTo>
                  <a:lnTo>
                    <a:pt x="208231" y="515265"/>
                  </a:lnTo>
                  <a:lnTo>
                    <a:pt x="173930" y="466752"/>
                  </a:lnTo>
                  <a:lnTo>
                    <a:pt x="142360" y="416418"/>
                  </a:lnTo>
                  <a:lnTo>
                    <a:pt x="110578" y="358262"/>
                  </a:lnTo>
                  <a:lnTo>
                    <a:pt x="87825" y="310698"/>
                  </a:lnTo>
                  <a:lnTo>
                    <a:pt x="67312" y="261867"/>
                  </a:lnTo>
                  <a:lnTo>
                    <a:pt x="49087" y="211813"/>
                  </a:lnTo>
                  <a:lnTo>
                    <a:pt x="33197" y="160579"/>
                  </a:lnTo>
                  <a:lnTo>
                    <a:pt x="19687" y="108211"/>
                  </a:lnTo>
                  <a:lnTo>
                    <a:pt x="8606" y="54752"/>
                  </a:lnTo>
                  <a:lnTo>
                    <a:pt x="0" y="247"/>
                  </a:lnTo>
                  <a:lnTo>
                    <a:pt x="95" y="0"/>
                  </a:lnTo>
                  <a:lnTo>
                    <a:pt x="3285813" y="0"/>
                  </a:lnTo>
                  <a:lnTo>
                    <a:pt x="3259331" y="42842"/>
                  </a:lnTo>
                  <a:lnTo>
                    <a:pt x="3232074" y="84699"/>
                  </a:lnTo>
                  <a:lnTo>
                    <a:pt x="3204052" y="125576"/>
                  </a:lnTo>
                  <a:lnTo>
                    <a:pt x="3175275" y="165474"/>
                  </a:lnTo>
                  <a:lnTo>
                    <a:pt x="3145755" y="204398"/>
                  </a:lnTo>
                  <a:lnTo>
                    <a:pt x="3115502" y="242352"/>
                  </a:lnTo>
                  <a:lnTo>
                    <a:pt x="3084526" y="279339"/>
                  </a:lnTo>
                  <a:lnTo>
                    <a:pt x="3052839" y="315362"/>
                  </a:lnTo>
                  <a:lnTo>
                    <a:pt x="3020449" y="350425"/>
                  </a:lnTo>
                  <a:lnTo>
                    <a:pt x="2987369" y="384532"/>
                  </a:lnTo>
                  <a:lnTo>
                    <a:pt x="2953608" y="417686"/>
                  </a:lnTo>
                  <a:lnTo>
                    <a:pt x="2919178" y="449891"/>
                  </a:lnTo>
                  <a:lnTo>
                    <a:pt x="2884088" y="481151"/>
                  </a:lnTo>
                  <a:lnTo>
                    <a:pt x="2848349" y="511468"/>
                  </a:lnTo>
                  <a:lnTo>
                    <a:pt x="2811972" y="540847"/>
                  </a:lnTo>
                  <a:lnTo>
                    <a:pt x="2774967" y="569290"/>
                  </a:lnTo>
                  <a:lnTo>
                    <a:pt x="2737345" y="596803"/>
                  </a:lnTo>
                  <a:lnTo>
                    <a:pt x="2699117" y="623388"/>
                  </a:lnTo>
                  <a:lnTo>
                    <a:pt x="2660292" y="649048"/>
                  </a:lnTo>
                  <a:lnTo>
                    <a:pt x="2620882" y="673788"/>
                  </a:lnTo>
                  <a:lnTo>
                    <a:pt x="2580897" y="697610"/>
                  </a:lnTo>
                  <a:lnTo>
                    <a:pt x="2540347" y="720519"/>
                  </a:lnTo>
                  <a:lnTo>
                    <a:pt x="2499243" y="742519"/>
                  </a:lnTo>
                  <a:lnTo>
                    <a:pt x="2457596" y="763611"/>
                  </a:lnTo>
                  <a:lnTo>
                    <a:pt x="2415417" y="783801"/>
                  </a:lnTo>
                  <a:lnTo>
                    <a:pt x="2372715" y="803092"/>
                  </a:lnTo>
                  <a:lnTo>
                    <a:pt x="2329501" y="821487"/>
                  </a:lnTo>
                  <a:lnTo>
                    <a:pt x="2285786" y="838990"/>
                  </a:lnTo>
                  <a:lnTo>
                    <a:pt x="2241580" y="855604"/>
                  </a:lnTo>
                  <a:lnTo>
                    <a:pt x="2196894" y="871333"/>
                  </a:lnTo>
                  <a:lnTo>
                    <a:pt x="2151739" y="886181"/>
                  </a:lnTo>
                  <a:lnTo>
                    <a:pt x="2106124" y="900151"/>
                  </a:lnTo>
                  <a:lnTo>
                    <a:pt x="2060061" y="913247"/>
                  </a:lnTo>
                  <a:lnTo>
                    <a:pt x="2013560" y="925472"/>
                  </a:lnTo>
                  <a:lnTo>
                    <a:pt x="1966632" y="936829"/>
                  </a:lnTo>
                  <a:lnTo>
                    <a:pt x="1919287" y="947323"/>
                  </a:lnTo>
                  <a:lnTo>
                    <a:pt x="1871535" y="956958"/>
                  </a:lnTo>
                  <a:lnTo>
                    <a:pt x="1823388" y="965735"/>
                  </a:lnTo>
                  <a:lnTo>
                    <a:pt x="1774856" y="973660"/>
                  </a:lnTo>
                  <a:lnTo>
                    <a:pt x="1725948" y="980735"/>
                  </a:lnTo>
                  <a:lnTo>
                    <a:pt x="1676677" y="986965"/>
                  </a:lnTo>
                  <a:lnTo>
                    <a:pt x="1627052" y="992353"/>
                  </a:lnTo>
                  <a:lnTo>
                    <a:pt x="1577084" y="996901"/>
                  </a:lnTo>
                  <a:lnTo>
                    <a:pt x="1526783" y="1000615"/>
                  </a:lnTo>
                  <a:lnTo>
                    <a:pt x="1476160" y="1003498"/>
                  </a:lnTo>
                  <a:lnTo>
                    <a:pt x="1425226" y="1005552"/>
                  </a:lnTo>
                  <a:lnTo>
                    <a:pt x="1373991" y="1006782"/>
                  </a:lnTo>
                  <a:lnTo>
                    <a:pt x="1322466" y="1007191"/>
                  </a:lnTo>
                  <a:close/>
                </a:path>
              </a:pathLst>
            </a:custGeom>
            <a:solidFill>
              <a:srgbClr val="1B81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94611" y="5364675"/>
              <a:ext cx="2730500" cy="708025"/>
            </a:xfrm>
            <a:custGeom>
              <a:avLst/>
              <a:gdLst/>
              <a:ahLst/>
              <a:cxnLst/>
              <a:rect l="l" t="t" r="r" b="b"/>
              <a:pathLst>
                <a:path w="2730500" h="708025">
                  <a:moveTo>
                    <a:pt x="991328" y="707995"/>
                  </a:moveTo>
                  <a:lnTo>
                    <a:pt x="943718" y="707070"/>
                  </a:lnTo>
                  <a:lnTo>
                    <a:pt x="896981" y="704718"/>
                  </a:lnTo>
                  <a:lnTo>
                    <a:pt x="851138" y="700947"/>
                  </a:lnTo>
                  <a:lnTo>
                    <a:pt x="806210" y="695768"/>
                  </a:lnTo>
                  <a:lnTo>
                    <a:pt x="762218" y="689191"/>
                  </a:lnTo>
                  <a:lnTo>
                    <a:pt x="719182" y="681226"/>
                  </a:lnTo>
                  <a:lnTo>
                    <a:pt x="677122" y="671882"/>
                  </a:lnTo>
                  <a:lnTo>
                    <a:pt x="636060" y="661171"/>
                  </a:lnTo>
                  <a:lnTo>
                    <a:pt x="596016" y="649100"/>
                  </a:lnTo>
                  <a:lnTo>
                    <a:pt x="557010" y="635682"/>
                  </a:lnTo>
                  <a:lnTo>
                    <a:pt x="519064" y="620925"/>
                  </a:lnTo>
                  <a:lnTo>
                    <a:pt x="482198" y="604840"/>
                  </a:lnTo>
                  <a:lnTo>
                    <a:pt x="446433" y="587436"/>
                  </a:lnTo>
                  <a:lnTo>
                    <a:pt x="500279" y="583376"/>
                  </a:lnTo>
                  <a:lnTo>
                    <a:pt x="551874" y="578044"/>
                  </a:lnTo>
                  <a:lnTo>
                    <a:pt x="601246" y="571490"/>
                  </a:lnTo>
                  <a:lnTo>
                    <a:pt x="648426" y="563763"/>
                  </a:lnTo>
                  <a:lnTo>
                    <a:pt x="693442" y="554914"/>
                  </a:lnTo>
                  <a:lnTo>
                    <a:pt x="736324" y="544992"/>
                  </a:lnTo>
                  <a:lnTo>
                    <a:pt x="777159" y="534046"/>
                  </a:lnTo>
                  <a:lnTo>
                    <a:pt x="830075" y="517137"/>
                  </a:lnTo>
                  <a:lnTo>
                    <a:pt x="847748" y="484697"/>
                  </a:lnTo>
                  <a:lnTo>
                    <a:pt x="847145" y="480461"/>
                  </a:lnTo>
                  <a:lnTo>
                    <a:pt x="812437" y="453516"/>
                  </a:lnTo>
                  <a:lnTo>
                    <a:pt x="808184" y="453983"/>
                  </a:lnTo>
                  <a:lnTo>
                    <a:pt x="763383" y="468201"/>
                  </a:lnTo>
                  <a:lnTo>
                    <a:pt x="719979" y="479769"/>
                  </a:lnTo>
                  <a:lnTo>
                    <a:pt x="673831" y="489981"/>
                  </a:lnTo>
                  <a:lnTo>
                    <a:pt x="624961" y="498837"/>
                  </a:lnTo>
                  <a:lnTo>
                    <a:pt x="573388" y="506337"/>
                  </a:lnTo>
                  <a:lnTo>
                    <a:pt x="519135" y="512481"/>
                  </a:lnTo>
                  <a:lnTo>
                    <a:pt x="462223" y="517269"/>
                  </a:lnTo>
                  <a:lnTo>
                    <a:pt x="402673" y="520701"/>
                  </a:lnTo>
                  <a:lnTo>
                    <a:pt x="340506" y="522777"/>
                  </a:lnTo>
                  <a:lnTo>
                    <a:pt x="301675" y="493978"/>
                  </a:lnTo>
                  <a:lnTo>
                    <a:pt x="264793" y="463195"/>
                  </a:lnTo>
                  <a:lnTo>
                    <a:pt x="229903" y="430451"/>
                  </a:lnTo>
                  <a:lnTo>
                    <a:pt x="197047" y="395768"/>
                  </a:lnTo>
                  <a:lnTo>
                    <a:pt x="166267" y="359168"/>
                  </a:lnTo>
                  <a:lnTo>
                    <a:pt x="137608" y="320672"/>
                  </a:lnTo>
                  <a:lnTo>
                    <a:pt x="111110" y="280303"/>
                  </a:lnTo>
                  <a:lnTo>
                    <a:pt x="86817" y="238083"/>
                  </a:lnTo>
                  <a:lnTo>
                    <a:pt x="64772" y="194033"/>
                  </a:lnTo>
                  <a:lnTo>
                    <a:pt x="45018" y="148176"/>
                  </a:lnTo>
                  <a:lnTo>
                    <a:pt x="27596" y="100534"/>
                  </a:lnTo>
                  <a:lnTo>
                    <a:pt x="12550" y="51128"/>
                  </a:lnTo>
                  <a:lnTo>
                    <a:pt x="0" y="0"/>
                  </a:lnTo>
                  <a:lnTo>
                    <a:pt x="2730154" y="0"/>
                  </a:lnTo>
                  <a:lnTo>
                    <a:pt x="2689169" y="32261"/>
                  </a:lnTo>
                  <a:lnTo>
                    <a:pt x="2647752" y="63981"/>
                  </a:lnTo>
                  <a:lnTo>
                    <a:pt x="2605917" y="95145"/>
                  </a:lnTo>
                  <a:lnTo>
                    <a:pt x="2563676" y="125738"/>
                  </a:lnTo>
                  <a:lnTo>
                    <a:pt x="2521042" y="155744"/>
                  </a:lnTo>
                  <a:lnTo>
                    <a:pt x="2478029" y="185149"/>
                  </a:lnTo>
                  <a:lnTo>
                    <a:pt x="2434650" y="213936"/>
                  </a:lnTo>
                  <a:lnTo>
                    <a:pt x="2390918" y="242092"/>
                  </a:lnTo>
                  <a:lnTo>
                    <a:pt x="2346845" y="269601"/>
                  </a:lnTo>
                  <a:lnTo>
                    <a:pt x="2302447" y="296448"/>
                  </a:lnTo>
                  <a:lnTo>
                    <a:pt x="2257734" y="322617"/>
                  </a:lnTo>
                  <a:lnTo>
                    <a:pt x="2212721" y="348093"/>
                  </a:lnTo>
                  <a:lnTo>
                    <a:pt x="2167421" y="372862"/>
                  </a:lnTo>
                  <a:lnTo>
                    <a:pt x="2121847" y="396908"/>
                  </a:lnTo>
                  <a:lnTo>
                    <a:pt x="2076012" y="420215"/>
                  </a:lnTo>
                  <a:lnTo>
                    <a:pt x="2029929" y="442770"/>
                  </a:lnTo>
                  <a:lnTo>
                    <a:pt x="1983612" y="464556"/>
                  </a:lnTo>
                  <a:lnTo>
                    <a:pt x="1937073" y="485559"/>
                  </a:lnTo>
                  <a:lnTo>
                    <a:pt x="1890325" y="505763"/>
                  </a:lnTo>
                  <a:lnTo>
                    <a:pt x="1843383" y="525153"/>
                  </a:lnTo>
                  <a:lnTo>
                    <a:pt x="1796258" y="543714"/>
                  </a:lnTo>
                  <a:lnTo>
                    <a:pt x="1738024" y="565406"/>
                  </a:lnTo>
                  <a:lnTo>
                    <a:pt x="1680353" y="585522"/>
                  </a:lnTo>
                  <a:lnTo>
                    <a:pt x="1623266" y="604069"/>
                  </a:lnTo>
                  <a:lnTo>
                    <a:pt x="1566785" y="621059"/>
                  </a:lnTo>
                  <a:lnTo>
                    <a:pt x="1510929" y="636501"/>
                  </a:lnTo>
                  <a:lnTo>
                    <a:pt x="1455720" y="650406"/>
                  </a:lnTo>
                  <a:lnTo>
                    <a:pt x="1401178" y="662783"/>
                  </a:lnTo>
                  <a:lnTo>
                    <a:pt x="1347323" y="673642"/>
                  </a:lnTo>
                  <a:lnTo>
                    <a:pt x="1294176" y="682993"/>
                  </a:lnTo>
                  <a:lnTo>
                    <a:pt x="1241759" y="690846"/>
                  </a:lnTo>
                  <a:lnTo>
                    <a:pt x="1190091" y="697212"/>
                  </a:lnTo>
                  <a:lnTo>
                    <a:pt x="1139193" y="702100"/>
                  </a:lnTo>
                  <a:lnTo>
                    <a:pt x="1089086" y="705519"/>
                  </a:lnTo>
                  <a:lnTo>
                    <a:pt x="1039791" y="707481"/>
                  </a:lnTo>
                  <a:lnTo>
                    <a:pt x="991328" y="707995"/>
                  </a:lnTo>
                  <a:close/>
                </a:path>
              </a:pathLst>
            </a:custGeom>
            <a:solidFill>
              <a:srgbClr val="1C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083143" y="4192460"/>
              <a:ext cx="814069" cy="813435"/>
            </a:xfrm>
            <a:custGeom>
              <a:avLst/>
              <a:gdLst/>
              <a:ahLst/>
              <a:cxnLst/>
              <a:rect l="l" t="t" r="r" b="b"/>
              <a:pathLst>
                <a:path w="814069" h="813435">
                  <a:moveTo>
                    <a:pt x="377837" y="435635"/>
                  </a:moveTo>
                  <a:lnTo>
                    <a:pt x="346341" y="435635"/>
                  </a:lnTo>
                  <a:lnTo>
                    <a:pt x="346341" y="467398"/>
                  </a:lnTo>
                  <a:lnTo>
                    <a:pt x="346341" y="781100"/>
                  </a:lnTo>
                  <a:lnTo>
                    <a:pt x="316484" y="781100"/>
                  </a:lnTo>
                  <a:lnTo>
                    <a:pt x="316484" y="467398"/>
                  </a:lnTo>
                  <a:lnTo>
                    <a:pt x="346341" y="467398"/>
                  </a:lnTo>
                  <a:lnTo>
                    <a:pt x="346341" y="435635"/>
                  </a:lnTo>
                  <a:lnTo>
                    <a:pt x="290271" y="435635"/>
                  </a:lnTo>
                  <a:lnTo>
                    <a:pt x="290271" y="467398"/>
                  </a:lnTo>
                  <a:lnTo>
                    <a:pt x="290271" y="781100"/>
                  </a:lnTo>
                  <a:lnTo>
                    <a:pt x="259283" y="781100"/>
                  </a:lnTo>
                  <a:lnTo>
                    <a:pt x="259283" y="467398"/>
                  </a:lnTo>
                  <a:lnTo>
                    <a:pt x="290271" y="467398"/>
                  </a:lnTo>
                  <a:lnTo>
                    <a:pt x="290271" y="435635"/>
                  </a:lnTo>
                  <a:lnTo>
                    <a:pt x="233019" y="435635"/>
                  </a:lnTo>
                  <a:lnTo>
                    <a:pt x="233019" y="467398"/>
                  </a:lnTo>
                  <a:lnTo>
                    <a:pt x="233019" y="781100"/>
                  </a:lnTo>
                  <a:lnTo>
                    <a:pt x="202018" y="781100"/>
                  </a:lnTo>
                  <a:lnTo>
                    <a:pt x="202018" y="467398"/>
                  </a:lnTo>
                  <a:lnTo>
                    <a:pt x="233019" y="467398"/>
                  </a:lnTo>
                  <a:lnTo>
                    <a:pt x="233019" y="435635"/>
                  </a:lnTo>
                  <a:lnTo>
                    <a:pt x="175755" y="435635"/>
                  </a:lnTo>
                  <a:lnTo>
                    <a:pt x="175755" y="467398"/>
                  </a:lnTo>
                  <a:lnTo>
                    <a:pt x="175755" y="781100"/>
                  </a:lnTo>
                  <a:lnTo>
                    <a:pt x="144741" y="781100"/>
                  </a:lnTo>
                  <a:lnTo>
                    <a:pt x="144741" y="467398"/>
                  </a:lnTo>
                  <a:lnTo>
                    <a:pt x="175755" y="467398"/>
                  </a:lnTo>
                  <a:lnTo>
                    <a:pt x="175755" y="435635"/>
                  </a:lnTo>
                  <a:lnTo>
                    <a:pt x="118529" y="435635"/>
                  </a:lnTo>
                  <a:lnTo>
                    <a:pt x="118529" y="467398"/>
                  </a:lnTo>
                  <a:lnTo>
                    <a:pt x="118529" y="781100"/>
                  </a:lnTo>
                  <a:lnTo>
                    <a:pt x="87503" y="781100"/>
                  </a:lnTo>
                  <a:lnTo>
                    <a:pt x="87503" y="467398"/>
                  </a:lnTo>
                  <a:lnTo>
                    <a:pt x="118529" y="467398"/>
                  </a:lnTo>
                  <a:lnTo>
                    <a:pt x="118529" y="435635"/>
                  </a:lnTo>
                  <a:lnTo>
                    <a:pt x="61277" y="435635"/>
                  </a:lnTo>
                  <a:lnTo>
                    <a:pt x="61277" y="467398"/>
                  </a:lnTo>
                  <a:lnTo>
                    <a:pt x="61277" y="781100"/>
                  </a:lnTo>
                  <a:lnTo>
                    <a:pt x="31267" y="781100"/>
                  </a:lnTo>
                  <a:lnTo>
                    <a:pt x="31267" y="467398"/>
                  </a:lnTo>
                  <a:lnTo>
                    <a:pt x="61277" y="467398"/>
                  </a:lnTo>
                  <a:lnTo>
                    <a:pt x="61277" y="435635"/>
                  </a:lnTo>
                  <a:lnTo>
                    <a:pt x="0" y="435635"/>
                  </a:lnTo>
                  <a:lnTo>
                    <a:pt x="0" y="467398"/>
                  </a:lnTo>
                  <a:lnTo>
                    <a:pt x="0" y="781100"/>
                  </a:lnTo>
                  <a:lnTo>
                    <a:pt x="0" y="812850"/>
                  </a:lnTo>
                  <a:lnTo>
                    <a:pt x="377837" y="812850"/>
                  </a:lnTo>
                  <a:lnTo>
                    <a:pt x="377837" y="781583"/>
                  </a:lnTo>
                  <a:lnTo>
                    <a:pt x="377837" y="781100"/>
                  </a:lnTo>
                  <a:lnTo>
                    <a:pt x="377837" y="467398"/>
                  </a:lnTo>
                  <a:lnTo>
                    <a:pt x="377837" y="466877"/>
                  </a:lnTo>
                  <a:lnTo>
                    <a:pt x="377837" y="435635"/>
                  </a:lnTo>
                  <a:close/>
                </a:path>
                <a:path w="814069" h="813435">
                  <a:moveTo>
                    <a:pt x="813803" y="0"/>
                  </a:moveTo>
                  <a:lnTo>
                    <a:pt x="435927" y="0"/>
                  </a:lnTo>
                  <a:lnTo>
                    <a:pt x="435927" y="30480"/>
                  </a:lnTo>
                  <a:lnTo>
                    <a:pt x="435927" y="345465"/>
                  </a:lnTo>
                  <a:lnTo>
                    <a:pt x="435927" y="377215"/>
                  </a:lnTo>
                  <a:lnTo>
                    <a:pt x="813803" y="377215"/>
                  </a:lnTo>
                  <a:lnTo>
                    <a:pt x="813803" y="345757"/>
                  </a:lnTo>
                  <a:lnTo>
                    <a:pt x="813803" y="345465"/>
                  </a:lnTo>
                  <a:lnTo>
                    <a:pt x="813803" y="30873"/>
                  </a:lnTo>
                  <a:lnTo>
                    <a:pt x="782307" y="30873"/>
                  </a:lnTo>
                  <a:lnTo>
                    <a:pt x="782307" y="345465"/>
                  </a:lnTo>
                  <a:lnTo>
                    <a:pt x="752449" y="345465"/>
                  </a:lnTo>
                  <a:lnTo>
                    <a:pt x="752449" y="30873"/>
                  </a:lnTo>
                  <a:lnTo>
                    <a:pt x="726236" y="30873"/>
                  </a:lnTo>
                  <a:lnTo>
                    <a:pt x="726236" y="345465"/>
                  </a:lnTo>
                  <a:lnTo>
                    <a:pt x="695210" y="345465"/>
                  </a:lnTo>
                  <a:lnTo>
                    <a:pt x="695210" y="30873"/>
                  </a:lnTo>
                  <a:lnTo>
                    <a:pt x="668959" y="30873"/>
                  </a:lnTo>
                  <a:lnTo>
                    <a:pt x="668959" y="345465"/>
                  </a:lnTo>
                  <a:lnTo>
                    <a:pt x="637959" y="345465"/>
                  </a:lnTo>
                  <a:lnTo>
                    <a:pt x="637959" y="30873"/>
                  </a:lnTo>
                  <a:lnTo>
                    <a:pt x="611708" y="30873"/>
                  </a:lnTo>
                  <a:lnTo>
                    <a:pt x="611708" y="345465"/>
                  </a:lnTo>
                  <a:lnTo>
                    <a:pt x="580720" y="345465"/>
                  </a:lnTo>
                  <a:lnTo>
                    <a:pt x="580707" y="30873"/>
                  </a:lnTo>
                  <a:lnTo>
                    <a:pt x="554469" y="30873"/>
                  </a:lnTo>
                  <a:lnTo>
                    <a:pt x="554469" y="345465"/>
                  </a:lnTo>
                  <a:lnTo>
                    <a:pt x="523519" y="345465"/>
                  </a:lnTo>
                  <a:lnTo>
                    <a:pt x="523481" y="30873"/>
                  </a:lnTo>
                  <a:lnTo>
                    <a:pt x="497217" y="30873"/>
                  </a:lnTo>
                  <a:lnTo>
                    <a:pt x="497217" y="345465"/>
                  </a:lnTo>
                  <a:lnTo>
                    <a:pt x="467423" y="345465"/>
                  </a:lnTo>
                  <a:lnTo>
                    <a:pt x="467423" y="30480"/>
                  </a:lnTo>
                  <a:lnTo>
                    <a:pt x="813803" y="30480"/>
                  </a:lnTo>
                  <a:lnTo>
                    <a:pt x="813803" y="0"/>
                  </a:lnTo>
                  <a:close/>
                </a:path>
              </a:pathLst>
            </a:custGeom>
            <a:solidFill>
              <a:srgbClr val="23A2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19083" y="4628095"/>
              <a:ext cx="378460" cy="377825"/>
            </a:xfrm>
            <a:custGeom>
              <a:avLst/>
              <a:gdLst/>
              <a:ahLst/>
              <a:cxnLst/>
              <a:rect l="l" t="t" r="r" b="b"/>
              <a:pathLst>
                <a:path w="378460" h="377825">
                  <a:moveTo>
                    <a:pt x="377875" y="0"/>
                  </a:moveTo>
                  <a:lnTo>
                    <a:pt x="346379" y="0"/>
                  </a:lnTo>
                  <a:lnTo>
                    <a:pt x="346379" y="31762"/>
                  </a:lnTo>
                  <a:lnTo>
                    <a:pt x="346379" y="345465"/>
                  </a:lnTo>
                  <a:lnTo>
                    <a:pt x="316534" y="345465"/>
                  </a:lnTo>
                  <a:lnTo>
                    <a:pt x="316534" y="31762"/>
                  </a:lnTo>
                  <a:lnTo>
                    <a:pt x="346379" y="31762"/>
                  </a:lnTo>
                  <a:lnTo>
                    <a:pt x="346379" y="0"/>
                  </a:lnTo>
                  <a:lnTo>
                    <a:pt x="290309" y="0"/>
                  </a:lnTo>
                  <a:lnTo>
                    <a:pt x="290309" y="31762"/>
                  </a:lnTo>
                  <a:lnTo>
                    <a:pt x="290309" y="345465"/>
                  </a:lnTo>
                  <a:lnTo>
                    <a:pt x="259295" y="345465"/>
                  </a:lnTo>
                  <a:lnTo>
                    <a:pt x="259295" y="31762"/>
                  </a:lnTo>
                  <a:lnTo>
                    <a:pt x="290309" y="31762"/>
                  </a:lnTo>
                  <a:lnTo>
                    <a:pt x="290309" y="0"/>
                  </a:lnTo>
                  <a:lnTo>
                    <a:pt x="233045" y="0"/>
                  </a:lnTo>
                  <a:lnTo>
                    <a:pt x="233045" y="31762"/>
                  </a:lnTo>
                  <a:lnTo>
                    <a:pt x="233045" y="345465"/>
                  </a:lnTo>
                  <a:lnTo>
                    <a:pt x="202044" y="345465"/>
                  </a:lnTo>
                  <a:lnTo>
                    <a:pt x="202044" y="31762"/>
                  </a:lnTo>
                  <a:lnTo>
                    <a:pt x="233045" y="31762"/>
                  </a:lnTo>
                  <a:lnTo>
                    <a:pt x="233045" y="0"/>
                  </a:lnTo>
                  <a:lnTo>
                    <a:pt x="175793" y="0"/>
                  </a:lnTo>
                  <a:lnTo>
                    <a:pt x="175793" y="31762"/>
                  </a:lnTo>
                  <a:lnTo>
                    <a:pt x="175793" y="345465"/>
                  </a:lnTo>
                  <a:lnTo>
                    <a:pt x="144792" y="345465"/>
                  </a:lnTo>
                  <a:lnTo>
                    <a:pt x="144792" y="31762"/>
                  </a:lnTo>
                  <a:lnTo>
                    <a:pt x="175793" y="31762"/>
                  </a:lnTo>
                  <a:lnTo>
                    <a:pt x="175793" y="0"/>
                  </a:lnTo>
                  <a:lnTo>
                    <a:pt x="118554" y="0"/>
                  </a:lnTo>
                  <a:lnTo>
                    <a:pt x="118554" y="31762"/>
                  </a:lnTo>
                  <a:lnTo>
                    <a:pt x="118554" y="345465"/>
                  </a:lnTo>
                  <a:lnTo>
                    <a:pt x="87591" y="345465"/>
                  </a:lnTo>
                  <a:lnTo>
                    <a:pt x="87591" y="31762"/>
                  </a:lnTo>
                  <a:lnTo>
                    <a:pt x="118554" y="31762"/>
                  </a:lnTo>
                  <a:lnTo>
                    <a:pt x="118554" y="0"/>
                  </a:lnTo>
                  <a:lnTo>
                    <a:pt x="61302" y="0"/>
                  </a:lnTo>
                  <a:lnTo>
                    <a:pt x="61302" y="31762"/>
                  </a:lnTo>
                  <a:lnTo>
                    <a:pt x="61302" y="345465"/>
                  </a:lnTo>
                  <a:lnTo>
                    <a:pt x="31496" y="345465"/>
                  </a:lnTo>
                  <a:lnTo>
                    <a:pt x="31496" y="31762"/>
                  </a:lnTo>
                  <a:lnTo>
                    <a:pt x="61302" y="31762"/>
                  </a:lnTo>
                  <a:lnTo>
                    <a:pt x="61302" y="0"/>
                  </a:lnTo>
                  <a:lnTo>
                    <a:pt x="0" y="0"/>
                  </a:lnTo>
                  <a:lnTo>
                    <a:pt x="0" y="31762"/>
                  </a:lnTo>
                  <a:lnTo>
                    <a:pt x="0" y="345465"/>
                  </a:lnTo>
                  <a:lnTo>
                    <a:pt x="0" y="377215"/>
                  </a:lnTo>
                  <a:lnTo>
                    <a:pt x="377875" y="377215"/>
                  </a:lnTo>
                  <a:lnTo>
                    <a:pt x="377875" y="345948"/>
                  </a:lnTo>
                  <a:lnTo>
                    <a:pt x="377875" y="345465"/>
                  </a:lnTo>
                  <a:lnTo>
                    <a:pt x="377875" y="31762"/>
                  </a:lnTo>
                  <a:lnTo>
                    <a:pt x="377875" y="31242"/>
                  </a:lnTo>
                  <a:lnTo>
                    <a:pt x="377875" y="0"/>
                  </a:lnTo>
                  <a:close/>
                </a:path>
              </a:pathLst>
            </a:custGeom>
            <a:solidFill>
              <a:srgbClr val="33BA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954998" y="4628095"/>
              <a:ext cx="378460" cy="377825"/>
            </a:xfrm>
            <a:custGeom>
              <a:avLst/>
              <a:gdLst/>
              <a:ahLst/>
              <a:cxnLst/>
              <a:rect l="l" t="t" r="r" b="b"/>
              <a:pathLst>
                <a:path w="378460" h="377825">
                  <a:moveTo>
                    <a:pt x="377837" y="0"/>
                  </a:moveTo>
                  <a:lnTo>
                    <a:pt x="346316" y="0"/>
                  </a:lnTo>
                  <a:lnTo>
                    <a:pt x="346316" y="31762"/>
                  </a:lnTo>
                  <a:lnTo>
                    <a:pt x="346316" y="345465"/>
                  </a:lnTo>
                  <a:lnTo>
                    <a:pt x="316509" y="345465"/>
                  </a:lnTo>
                  <a:lnTo>
                    <a:pt x="316509" y="31762"/>
                  </a:lnTo>
                  <a:lnTo>
                    <a:pt x="346316" y="31762"/>
                  </a:lnTo>
                  <a:lnTo>
                    <a:pt x="346316" y="0"/>
                  </a:lnTo>
                  <a:lnTo>
                    <a:pt x="290283" y="0"/>
                  </a:lnTo>
                  <a:lnTo>
                    <a:pt x="290283" y="31762"/>
                  </a:lnTo>
                  <a:lnTo>
                    <a:pt x="290283" y="345465"/>
                  </a:lnTo>
                  <a:lnTo>
                    <a:pt x="259245" y="345465"/>
                  </a:lnTo>
                  <a:lnTo>
                    <a:pt x="259245" y="31762"/>
                  </a:lnTo>
                  <a:lnTo>
                    <a:pt x="290283" y="31762"/>
                  </a:lnTo>
                  <a:lnTo>
                    <a:pt x="290283" y="0"/>
                  </a:lnTo>
                  <a:lnTo>
                    <a:pt x="233019" y="0"/>
                  </a:lnTo>
                  <a:lnTo>
                    <a:pt x="233019" y="31762"/>
                  </a:lnTo>
                  <a:lnTo>
                    <a:pt x="233019" y="345465"/>
                  </a:lnTo>
                  <a:lnTo>
                    <a:pt x="202323" y="345465"/>
                  </a:lnTo>
                  <a:lnTo>
                    <a:pt x="202323" y="31762"/>
                  </a:lnTo>
                  <a:lnTo>
                    <a:pt x="233019" y="31762"/>
                  </a:lnTo>
                  <a:lnTo>
                    <a:pt x="233019" y="0"/>
                  </a:lnTo>
                  <a:lnTo>
                    <a:pt x="175768" y="0"/>
                  </a:lnTo>
                  <a:lnTo>
                    <a:pt x="175768" y="31762"/>
                  </a:lnTo>
                  <a:lnTo>
                    <a:pt x="175768" y="345465"/>
                  </a:lnTo>
                  <a:lnTo>
                    <a:pt x="144767" y="345465"/>
                  </a:lnTo>
                  <a:lnTo>
                    <a:pt x="144767" y="31762"/>
                  </a:lnTo>
                  <a:lnTo>
                    <a:pt x="175768" y="31762"/>
                  </a:lnTo>
                  <a:lnTo>
                    <a:pt x="175768" y="0"/>
                  </a:lnTo>
                  <a:lnTo>
                    <a:pt x="118516" y="0"/>
                  </a:lnTo>
                  <a:lnTo>
                    <a:pt x="118516" y="31762"/>
                  </a:lnTo>
                  <a:lnTo>
                    <a:pt x="118516" y="345465"/>
                  </a:lnTo>
                  <a:lnTo>
                    <a:pt x="87515" y="345465"/>
                  </a:lnTo>
                  <a:lnTo>
                    <a:pt x="87515" y="31762"/>
                  </a:lnTo>
                  <a:lnTo>
                    <a:pt x="118516" y="31762"/>
                  </a:lnTo>
                  <a:lnTo>
                    <a:pt x="118516" y="0"/>
                  </a:lnTo>
                  <a:lnTo>
                    <a:pt x="61252" y="0"/>
                  </a:lnTo>
                  <a:lnTo>
                    <a:pt x="61252" y="31762"/>
                  </a:lnTo>
                  <a:lnTo>
                    <a:pt x="61252" y="345465"/>
                  </a:lnTo>
                  <a:lnTo>
                    <a:pt x="31457" y="345465"/>
                  </a:lnTo>
                  <a:lnTo>
                    <a:pt x="31457" y="31762"/>
                  </a:lnTo>
                  <a:lnTo>
                    <a:pt x="61252" y="31762"/>
                  </a:lnTo>
                  <a:lnTo>
                    <a:pt x="61252" y="0"/>
                  </a:lnTo>
                  <a:lnTo>
                    <a:pt x="0" y="0"/>
                  </a:lnTo>
                  <a:lnTo>
                    <a:pt x="0" y="31762"/>
                  </a:lnTo>
                  <a:lnTo>
                    <a:pt x="0" y="345465"/>
                  </a:lnTo>
                  <a:lnTo>
                    <a:pt x="0" y="377215"/>
                  </a:lnTo>
                  <a:lnTo>
                    <a:pt x="377837" y="377215"/>
                  </a:lnTo>
                  <a:lnTo>
                    <a:pt x="377837" y="345948"/>
                  </a:lnTo>
                  <a:lnTo>
                    <a:pt x="377837" y="345465"/>
                  </a:lnTo>
                  <a:lnTo>
                    <a:pt x="377837" y="31762"/>
                  </a:lnTo>
                  <a:lnTo>
                    <a:pt x="377837" y="31242"/>
                  </a:lnTo>
                  <a:lnTo>
                    <a:pt x="377837" y="0"/>
                  </a:lnTo>
                  <a:close/>
                </a:path>
              </a:pathLst>
            </a:custGeom>
            <a:solidFill>
              <a:srgbClr val="23A2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954998" y="4192460"/>
              <a:ext cx="814069" cy="813435"/>
            </a:xfrm>
            <a:custGeom>
              <a:avLst/>
              <a:gdLst/>
              <a:ahLst/>
              <a:cxnLst/>
              <a:rect l="l" t="t" r="r" b="b"/>
              <a:pathLst>
                <a:path w="814070" h="813435">
                  <a:moveTo>
                    <a:pt x="377837" y="0"/>
                  </a:moveTo>
                  <a:lnTo>
                    <a:pt x="175768" y="0"/>
                  </a:lnTo>
                  <a:lnTo>
                    <a:pt x="175768" y="30480"/>
                  </a:lnTo>
                  <a:lnTo>
                    <a:pt x="175768" y="345465"/>
                  </a:lnTo>
                  <a:lnTo>
                    <a:pt x="144767" y="345465"/>
                  </a:lnTo>
                  <a:lnTo>
                    <a:pt x="144767" y="30873"/>
                  </a:lnTo>
                  <a:lnTo>
                    <a:pt x="118516" y="30873"/>
                  </a:lnTo>
                  <a:lnTo>
                    <a:pt x="118516" y="345465"/>
                  </a:lnTo>
                  <a:lnTo>
                    <a:pt x="87515" y="345465"/>
                  </a:lnTo>
                  <a:lnTo>
                    <a:pt x="87515" y="30873"/>
                  </a:lnTo>
                  <a:lnTo>
                    <a:pt x="61252" y="30873"/>
                  </a:lnTo>
                  <a:lnTo>
                    <a:pt x="61252" y="345465"/>
                  </a:lnTo>
                  <a:lnTo>
                    <a:pt x="31457" y="345465"/>
                  </a:lnTo>
                  <a:lnTo>
                    <a:pt x="31457" y="30480"/>
                  </a:lnTo>
                  <a:lnTo>
                    <a:pt x="175768" y="30480"/>
                  </a:lnTo>
                  <a:lnTo>
                    <a:pt x="175768" y="0"/>
                  </a:lnTo>
                  <a:lnTo>
                    <a:pt x="0" y="0"/>
                  </a:lnTo>
                  <a:lnTo>
                    <a:pt x="0" y="30480"/>
                  </a:lnTo>
                  <a:lnTo>
                    <a:pt x="0" y="345465"/>
                  </a:lnTo>
                  <a:lnTo>
                    <a:pt x="0" y="377215"/>
                  </a:lnTo>
                  <a:lnTo>
                    <a:pt x="377837" y="377215"/>
                  </a:lnTo>
                  <a:lnTo>
                    <a:pt x="377837" y="345757"/>
                  </a:lnTo>
                  <a:lnTo>
                    <a:pt x="377837" y="345465"/>
                  </a:lnTo>
                  <a:lnTo>
                    <a:pt x="377837" y="30873"/>
                  </a:lnTo>
                  <a:lnTo>
                    <a:pt x="346316" y="30873"/>
                  </a:lnTo>
                  <a:lnTo>
                    <a:pt x="346316" y="345465"/>
                  </a:lnTo>
                  <a:lnTo>
                    <a:pt x="316509" y="345465"/>
                  </a:lnTo>
                  <a:lnTo>
                    <a:pt x="316509" y="30873"/>
                  </a:lnTo>
                  <a:lnTo>
                    <a:pt x="290283" y="30873"/>
                  </a:lnTo>
                  <a:lnTo>
                    <a:pt x="290283" y="345465"/>
                  </a:lnTo>
                  <a:lnTo>
                    <a:pt x="259245" y="345465"/>
                  </a:lnTo>
                  <a:lnTo>
                    <a:pt x="259245" y="30873"/>
                  </a:lnTo>
                  <a:lnTo>
                    <a:pt x="233019" y="30873"/>
                  </a:lnTo>
                  <a:lnTo>
                    <a:pt x="233019" y="345465"/>
                  </a:lnTo>
                  <a:lnTo>
                    <a:pt x="202323" y="345465"/>
                  </a:lnTo>
                  <a:lnTo>
                    <a:pt x="202323" y="30480"/>
                  </a:lnTo>
                  <a:lnTo>
                    <a:pt x="377837" y="30480"/>
                  </a:lnTo>
                  <a:lnTo>
                    <a:pt x="377837" y="0"/>
                  </a:lnTo>
                  <a:close/>
                </a:path>
                <a:path w="814070" h="813435">
                  <a:moveTo>
                    <a:pt x="813765" y="435635"/>
                  </a:moveTo>
                  <a:lnTo>
                    <a:pt x="782294" y="435635"/>
                  </a:lnTo>
                  <a:lnTo>
                    <a:pt x="782294" y="467398"/>
                  </a:lnTo>
                  <a:lnTo>
                    <a:pt x="782294" y="781100"/>
                  </a:lnTo>
                  <a:lnTo>
                    <a:pt x="752475" y="781100"/>
                  </a:lnTo>
                  <a:lnTo>
                    <a:pt x="752475" y="467398"/>
                  </a:lnTo>
                  <a:lnTo>
                    <a:pt x="782294" y="467398"/>
                  </a:lnTo>
                  <a:lnTo>
                    <a:pt x="782294" y="435635"/>
                  </a:lnTo>
                  <a:lnTo>
                    <a:pt x="726236" y="435635"/>
                  </a:lnTo>
                  <a:lnTo>
                    <a:pt x="726236" y="467398"/>
                  </a:lnTo>
                  <a:lnTo>
                    <a:pt x="726236" y="781100"/>
                  </a:lnTo>
                  <a:lnTo>
                    <a:pt x="695223" y="781100"/>
                  </a:lnTo>
                  <a:lnTo>
                    <a:pt x="695223" y="467398"/>
                  </a:lnTo>
                  <a:lnTo>
                    <a:pt x="726236" y="467398"/>
                  </a:lnTo>
                  <a:lnTo>
                    <a:pt x="726236" y="435635"/>
                  </a:lnTo>
                  <a:lnTo>
                    <a:pt x="668985" y="435635"/>
                  </a:lnTo>
                  <a:lnTo>
                    <a:pt x="668985" y="467398"/>
                  </a:lnTo>
                  <a:lnTo>
                    <a:pt x="668985" y="781100"/>
                  </a:lnTo>
                  <a:lnTo>
                    <a:pt x="637959" y="781100"/>
                  </a:lnTo>
                  <a:lnTo>
                    <a:pt x="637959" y="467398"/>
                  </a:lnTo>
                  <a:lnTo>
                    <a:pt x="668985" y="467398"/>
                  </a:lnTo>
                  <a:lnTo>
                    <a:pt x="668985" y="435635"/>
                  </a:lnTo>
                  <a:lnTo>
                    <a:pt x="611708" y="435635"/>
                  </a:lnTo>
                  <a:lnTo>
                    <a:pt x="611708" y="467398"/>
                  </a:lnTo>
                  <a:lnTo>
                    <a:pt x="611708" y="781100"/>
                  </a:lnTo>
                  <a:lnTo>
                    <a:pt x="580707" y="781100"/>
                  </a:lnTo>
                  <a:lnTo>
                    <a:pt x="580707" y="467398"/>
                  </a:lnTo>
                  <a:lnTo>
                    <a:pt x="611708" y="467398"/>
                  </a:lnTo>
                  <a:lnTo>
                    <a:pt x="611708" y="435635"/>
                  </a:lnTo>
                  <a:lnTo>
                    <a:pt x="554482" y="435635"/>
                  </a:lnTo>
                  <a:lnTo>
                    <a:pt x="554482" y="467398"/>
                  </a:lnTo>
                  <a:lnTo>
                    <a:pt x="554482" y="781100"/>
                  </a:lnTo>
                  <a:lnTo>
                    <a:pt x="523481" y="781100"/>
                  </a:lnTo>
                  <a:lnTo>
                    <a:pt x="523481" y="467398"/>
                  </a:lnTo>
                  <a:lnTo>
                    <a:pt x="554482" y="467398"/>
                  </a:lnTo>
                  <a:lnTo>
                    <a:pt x="554482" y="435635"/>
                  </a:lnTo>
                  <a:lnTo>
                    <a:pt x="497230" y="435635"/>
                  </a:lnTo>
                  <a:lnTo>
                    <a:pt x="497230" y="467398"/>
                  </a:lnTo>
                  <a:lnTo>
                    <a:pt x="497230" y="781100"/>
                  </a:lnTo>
                  <a:lnTo>
                    <a:pt x="467677" y="781100"/>
                  </a:lnTo>
                  <a:lnTo>
                    <a:pt x="467677" y="467398"/>
                  </a:lnTo>
                  <a:lnTo>
                    <a:pt x="497230" y="467398"/>
                  </a:lnTo>
                  <a:lnTo>
                    <a:pt x="497230" y="435635"/>
                  </a:lnTo>
                  <a:lnTo>
                    <a:pt x="436270" y="435635"/>
                  </a:lnTo>
                  <a:lnTo>
                    <a:pt x="436270" y="467398"/>
                  </a:lnTo>
                  <a:lnTo>
                    <a:pt x="436270" y="781100"/>
                  </a:lnTo>
                  <a:lnTo>
                    <a:pt x="436270" y="812850"/>
                  </a:lnTo>
                  <a:lnTo>
                    <a:pt x="813765" y="812850"/>
                  </a:lnTo>
                  <a:lnTo>
                    <a:pt x="813765" y="781583"/>
                  </a:lnTo>
                  <a:lnTo>
                    <a:pt x="813765" y="781100"/>
                  </a:lnTo>
                  <a:lnTo>
                    <a:pt x="813765" y="467398"/>
                  </a:lnTo>
                  <a:lnTo>
                    <a:pt x="813765" y="466877"/>
                  </a:lnTo>
                  <a:lnTo>
                    <a:pt x="813765" y="435635"/>
                  </a:lnTo>
                  <a:close/>
                </a:path>
              </a:pathLst>
            </a:custGeom>
            <a:solidFill>
              <a:srgbClr val="33BA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90989" y="4192460"/>
              <a:ext cx="378460" cy="377825"/>
            </a:xfrm>
            <a:custGeom>
              <a:avLst/>
              <a:gdLst/>
              <a:ahLst/>
              <a:cxnLst/>
              <a:rect l="l" t="t" r="r" b="b"/>
              <a:pathLst>
                <a:path w="378460" h="377825">
                  <a:moveTo>
                    <a:pt x="377875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345465"/>
                  </a:lnTo>
                  <a:lnTo>
                    <a:pt x="0" y="377215"/>
                  </a:lnTo>
                  <a:lnTo>
                    <a:pt x="377875" y="377215"/>
                  </a:lnTo>
                  <a:lnTo>
                    <a:pt x="377875" y="345757"/>
                  </a:lnTo>
                  <a:lnTo>
                    <a:pt x="377875" y="345465"/>
                  </a:lnTo>
                  <a:lnTo>
                    <a:pt x="377875" y="30873"/>
                  </a:lnTo>
                  <a:lnTo>
                    <a:pt x="346392" y="30873"/>
                  </a:lnTo>
                  <a:lnTo>
                    <a:pt x="346392" y="345465"/>
                  </a:lnTo>
                  <a:lnTo>
                    <a:pt x="316572" y="345465"/>
                  </a:lnTo>
                  <a:lnTo>
                    <a:pt x="316572" y="30873"/>
                  </a:lnTo>
                  <a:lnTo>
                    <a:pt x="290347" y="30873"/>
                  </a:lnTo>
                  <a:lnTo>
                    <a:pt x="290347" y="345465"/>
                  </a:lnTo>
                  <a:lnTo>
                    <a:pt x="259321" y="345465"/>
                  </a:lnTo>
                  <a:lnTo>
                    <a:pt x="259321" y="30873"/>
                  </a:lnTo>
                  <a:lnTo>
                    <a:pt x="233083" y="30873"/>
                  </a:lnTo>
                  <a:lnTo>
                    <a:pt x="233083" y="345465"/>
                  </a:lnTo>
                  <a:lnTo>
                    <a:pt x="202069" y="345465"/>
                  </a:lnTo>
                  <a:lnTo>
                    <a:pt x="202069" y="30873"/>
                  </a:lnTo>
                  <a:lnTo>
                    <a:pt x="175818" y="30873"/>
                  </a:lnTo>
                  <a:lnTo>
                    <a:pt x="175818" y="345465"/>
                  </a:lnTo>
                  <a:lnTo>
                    <a:pt x="144818" y="345465"/>
                  </a:lnTo>
                  <a:lnTo>
                    <a:pt x="144818" y="30873"/>
                  </a:lnTo>
                  <a:lnTo>
                    <a:pt x="118579" y="30873"/>
                  </a:lnTo>
                  <a:lnTo>
                    <a:pt x="118579" y="345465"/>
                  </a:lnTo>
                  <a:lnTo>
                    <a:pt x="87579" y="345465"/>
                  </a:lnTo>
                  <a:lnTo>
                    <a:pt x="87579" y="30873"/>
                  </a:lnTo>
                  <a:lnTo>
                    <a:pt x="61328" y="30873"/>
                  </a:lnTo>
                  <a:lnTo>
                    <a:pt x="61328" y="345465"/>
                  </a:lnTo>
                  <a:lnTo>
                    <a:pt x="31534" y="345465"/>
                  </a:lnTo>
                  <a:lnTo>
                    <a:pt x="31534" y="30480"/>
                  </a:lnTo>
                  <a:lnTo>
                    <a:pt x="377875" y="30480"/>
                  </a:lnTo>
                  <a:lnTo>
                    <a:pt x="377875" y="0"/>
                  </a:lnTo>
                  <a:close/>
                </a:path>
              </a:pathLst>
            </a:custGeom>
            <a:solidFill>
              <a:srgbClr val="23A2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390989" y="3755554"/>
              <a:ext cx="378460" cy="379095"/>
            </a:xfrm>
            <a:custGeom>
              <a:avLst/>
              <a:gdLst/>
              <a:ahLst/>
              <a:cxnLst/>
              <a:rect l="l" t="t" r="r" b="b"/>
              <a:pathLst>
                <a:path w="378460" h="379095">
                  <a:moveTo>
                    <a:pt x="377875" y="0"/>
                  </a:moveTo>
                  <a:lnTo>
                    <a:pt x="0" y="0"/>
                  </a:lnTo>
                  <a:lnTo>
                    <a:pt x="0" y="31750"/>
                  </a:lnTo>
                  <a:lnTo>
                    <a:pt x="0" y="346735"/>
                  </a:lnTo>
                  <a:lnTo>
                    <a:pt x="0" y="378485"/>
                  </a:lnTo>
                  <a:lnTo>
                    <a:pt x="377875" y="378485"/>
                  </a:lnTo>
                  <a:lnTo>
                    <a:pt x="377875" y="346735"/>
                  </a:lnTo>
                  <a:lnTo>
                    <a:pt x="31534" y="346735"/>
                  </a:lnTo>
                  <a:lnTo>
                    <a:pt x="31534" y="31750"/>
                  </a:lnTo>
                  <a:lnTo>
                    <a:pt x="61328" y="31750"/>
                  </a:lnTo>
                  <a:lnTo>
                    <a:pt x="61328" y="346443"/>
                  </a:lnTo>
                  <a:lnTo>
                    <a:pt x="87579" y="346443"/>
                  </a:lnTo>
                  <a:lnTo>
                    <a:pt x="87579" y="31750"/>
                  </a:lnTo>
                  <a:lnTo>
                    <a:pt x="118579" y="31750"/>
                  </a:lnTo>
                  <a:lnTo>
                    <a:pt x="118579" y="346443"/>
                  </a:lnTo>
                  <a:lnTo>
                    <a:pt x="144818" y="346443"/>
                  </a:lnTo>
                  <a:lnTo>
                    <a:pt x="144818" y="31750"/>
                  </a:lnTo>
                  <a:lnTo>
                    <a:pt x="175818" y="31750"/>
                  </a:lnTo>
                  <a:lnTo>
                    <a:pt x="175818" y="346443"/>
                  </a:lnTo>
                  <a:lnTo>
                    <a:pt x="202069" y="346443"/>
                  </a:lnTo>
                  <a:lnTo>
                    <a:pt x="202069" y="31750"/>
                  </a:lnTo>
                  <a:lnTo>
                    <a:pt x="233083" y="31750"/>
                  </a:lnTo>
                  <a:lnTo>
                    <a:pt x="233083" y="346443"/>
                  </a:lnTo>
                  <a:lnTo>
                    <a:pt x="259321" y="346443"/>
                  </a:lnTo>
                  <a:lnTo>
                    <a:pt x="259321" y="31750"/>
                  </a:lnTo>
                  <a:lnTo>
                    <a:pt x="290347" y="31750"/>
                  </a:lnTo>
                  <a:lnTo>
                    <a:pt x="290347" y="346443"/>
                  </a:lnTo>
                  <a:lnTo>
                    <a:pt x="316572" y="346443"/>
                  </a:lnTo>
                  <a:lnTo>
                    <a:pt x="316572" y="31750"/>
                  </a:lnTo>
                  <a:lnTo>
                    <a:pt x="346392" y="31750"/>
                  </a:lnTo>
                  <a:lnTo>
                    <a:pt x="346392" y="346443"/>
                  </a:lnTo>
                  <a:lnTo>
                    <a:pt x="377875" y="346443"/>
                  </a:lnTo>
                  <a:lnTo>
                    <a:pt x="377875" y="31750"/>
                  </a:lnTo>
                  <a:lnTo>
                    <a:pt x="377875" y="31521"/>
                  </a:lnTo>
                  <a:lnTo>
                    <a:pt x="377875" y="0"/>
                  </a:lnTo>
                  <a:close/>
                </a:path>
              </a:pathLst>
            </a:custGeom>
            <a:solidFill>
              <a:srgbClr val="33BA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826853" y="4628095"/>
              <a:ext cx="378460" cy="377825"/>
            </a:xfrm>
            <a:custGeom>
              <a:avLst/>
              <a:gdLst/>
              <a:ahLst/>
              <a:cxnLst/>
              <a:rect l="l" t="t" r="r" b="b"/>
              <a:pathLst>
                <a:path w="378460" h="377825">
                  <a:moveTo>
                    <a:pt x="377837" y="0"/>
                  </a:moveTo>
                  <a:lnTo>
                    <a:pt x="346341" y="0"/>
                  </a:lnTo>
                  <a:lnTo>
                    <a:pt x="346341" y="31762"/>
                  </a:lnTo>
                  <a:lnTo>
                    <a:pt x="346341" y="345465"/>
                  </a:lnTo>
                  <a:lnTo>
                    <a:pt x="316522" y="345465"/>
                  </a:lnTo>
                  <a:lnTo>
                    <a:pt x="316522" y="31762"/>
                  </a:lnTo>
                  <a:lnTo>
                    <a:pt x="346341" y="31762"/>
                  </a:lnTo>
                  <a:lnTo>
                    <a:pt x="346341" y="0"/>
                  </a:lnTo>
                  <a:lnTo>
                    <a:pt x="290296" y="0"/>
                  </a:lnTo>
                  <a:lnTo>
                    <a:pt x="290296" y="31762"/>
                  </a:lnTo>
                  <a:lnTo>
                    <a:pt x="290296" y="345465"/>
                  </a:lnTo>
                  <a:lnTo>
                    <a:pt x="259295" y="345465"/>
                  </a:lnTo>
                  <a:lnTo>
                    <a:pt x="259295" y="31762"/>
                  </a:lnTo>
                  <a:lnTo>
                    <a:pt x="290296" y="31762"/>
                  </a:lnTo>
                  <a:lnTo>
                    <a:pt x="290296" y="0"/>
                  </a:lnTo>
                  <a:lnTo>
                    <a:pt x="233032" y="0"/>
                  </a:lnTo>
                  <a:lnTo>
                    <a:pt x="233032" y="31762"/>
                  </a:lnTo>
                  <a:lnTo>
                    <a:pt x="233032" y="345465"/>
                  </a:lnTo>
                  <a:lnTo>
                    <a:pt x="202018" y="345465"/>
                  </a:lnTo>
                  <a:lnTo>
                    <a:pt x="202018" y="31762"/>
                  </a:lnTo>
                  <a:lnTo>
                    <a:pt x="233032" y="31762"/>
                  </a:lnTo>
                  <a:lnTo>
                    <a:pt x="233032" y="0"/>
                  </a:lnTo>
                  <a:lnTo>
                    <a:pt x="175806" y="0"/>
                  </a:lnTo>
                  <a:lnTo>
                    <a:pt x="175806" y="31762"/>
                  </a:lnTo>
                  <a:lnTo>
                    <a:pt x="175806" y="345465"/>
                  </a:lnTo>
                  <a:lnTo>
                    <a:pt x="144780" y="345465"/>
                  </a:lnTo>
                  <a:lnTo>
                    <a:pt x="144780" y="31762"/>
                  </a:lnTo>
                  <a:lnTo>
                    <a:pt x="175806" y="31762"/>
                  </a:lnTo>
                  <a:lnTo>
                    <a:pt x="175806" y="0"/>
                  </a:lnTo>
                  <a:lnTo>
                    <a:pt x="118529" y="0"/>
                  </a:lnTo>
                  <a:lnTo>
                    <a:pt x="118529" y="31762"/>
                  </a:lnTo>
                  <a:lnTo>
                    <a:pt x="118529" y="345465"/>
                  </a:lnTo>
                  <a:lnTo>
                    <a:pt x="87528" y="345465"/>
                  </a:lnTo>
                  <a:lnTo>
                    <a:pt x="87528" y="31762"/>
                  </a:lnTo>
                  <a:lnTo>
                    <a:pt x="118529" y="31762"/>
                  </a:lnTo>
                  <a:lnTo>
                    <a:pt x="118529" y="0"/>
                  </a:lnTo>
                  <a:lnTo>
                    <a:pt x="61302" y="0"/>
                  </a:lnTo>
                  <a:lnTo>
                    <a:pt x="61302" y="31762"/>
                  </a:lnTo>
                  <a:lnTo>
                    <a:pt x="61302" y="345465"/>
                  </a:lnTo>
                  <a:lnTo>
                    <a:pt x="31483" y="345465"/>
                  </a:lnTo>
                  <a:lnTo>
                    <a:pt x="31483" y="31762"/>
                  </a:lnTo>
                  <a:lnTo>
                    <a:pt x="61302" y="31762"/>
                  </a:lnTo>
                  <a:lnTo>
                    <a:pt x="61302" y="0"/>
                  </a:lnTo>
                  <a:lnTo>
                    <a:pt x="0" y="0"/>
                  </a:lnTo>
                  <a:lnTo>
                    <a:pt x="0" y="31762"/>
                  </a:lnTo>
                  <a:lnTo>
                    <a:pt x="0" y="345465"/>
                  </a:lnTo>
                  <a:lnTo>
                    <a:pt x="0" y="377215"/>
                  </a:lnTo>
                  <a:lnTo>
                    <a:pt x="377837" y="377215"/>
                  </a:lnTo>
                  <a:lnTo>
                    <a:pt x="377837" y="345948"/>
                  </a:lnTo>
                  <a:lnTo>
                    <a:pt x="377837" y="345465"/>
                  </a:lnTo>
                  <a:lnTo>
                    <a:pt x="377837" y="31762"/>
                  </a:lnTo>
                  <a:lnTo>
                    <a:pt x="377837" y="31242"/>
                  </a:lnTo>
                  <a:lnTo>
                    <a:pt x="377837" y="0"/>
                  </a:lnTo>
                  <a:close/>
                </a:path>
              </a:pathLst>
            </a:custGeom>
            <a:solidFill>
              <a:srgbClr val="23A2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70433" y="5618239"/>
              <a:ext cx="208498" cy="20869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29597" y="5200999"/>
              <a:ext cx="4849495" cy="596900"/>
            </a:xfrm>
            <a:custGeom>
              <a:avLst/>
              <a:gdLst/>
              <a:ahLst/>
              <a:cxnLst/>
              <a:rect l="l" t="t" r="r" b="b"/>
              <a:pathLst>
                <a:path w="4849495" h="596900">
                  <a:moveTo>
                    <a:pt x="1842115" y="596379"/>
                  </a:moveTo>
                  <a:lnTo>
                    <a:pt x="1797861" y="580698"/>
                  </a:lnTo>
                  <a:lnTo>
                    <a:pt x="1771657" y="541737"/>
                  </a:lnTo>
                  <a:lnTo>
                    <a:pt x="1768890" y="520785"/>
                  </a:lnTo>
                  <a:lnTo>
                    <a:pt x="1769753" y="510193"/>
                  </a:lnTo>
                  <a:lnTo>
                    <a:pt x="1791080" y="468362"/>
                  </a:lnTo>
                  <a:lnTo>
                    <a:pt x="1833127" y="447471"/>
                  </a:lnTo>
                  <a:lnTo>
                    <a:pt x="1843693" y="446907"/>
                  </a:lnTo>
                  <a:lnTo>
                    <a:pt x="1850625" y="447199"/>
                  </a:lnTo>
                  <a:lnTo>
                    <a:pt x="1857438" y="448144"/>
                  </a:lnTo>
                  <a:lnTo>
                    <a:pt x="1864133" y="449725"/>
                  </a:lnTo>
                  <a:lnTo>
                    <a:pt x="1870709" y="451941"/>
                  </a:lnTo>
                  <a:lnTo>
                    <a:pt x="1867814" y="453621"/>
                  </a:lnTo>
                  <a:lnTo>
                    <a:pt x="1865227" y="455766"/>
                  </a:lnTo>
                  <a:lnTo>
                    <a:pt x="1855385" y="479654"/>
                  </a:lnTo>
                  <a:lnTo>
                    <a:pt x="1855709" y="482941"/>
                  </a:lnTo>
                  <a:lnTo>
                    <a:pt x="1917254" y="508763"/>
                  </a:lnTo>
                  <a:lnTo>
                    <a:pt x="1918095" y="513365"/>
                  </a:lnTo>
                  <a:lnTo>
                    <a:pt x="1918488" y="518634"/>
                  </a:lnTo>
                  <a:lnTo>
                    <a:pt x="1918148" y="529256"/>
                  </a:lnTo>
                  <a:lnTo>
                    <a:pt x="1917419" y="534489"/>
                  </a:lnTo>
                  <a:lnTo>
                    <a:pt x="1898911" y="572089"/>
                  </a:lnTo>
                  <a:lnTo>
                    <a:pt x="1857947" y="595030"/>
                  </a:lnTo>
                  <a:lnTo>
                    <a:pt x="1852728" y="595851"/>
                  </a:lnTo>
                  <a:lnTo>
                    <a:pt x="1842115" y="596379"/>
                  </a:lnTo>
                  <a:close/>
                </a:path>
                <a:path w="4849495" h="596900">
                  <a:moveTo>
                    <a:pt x="1917254" y="508763"/>
                  </a:moveTo>
                  <a:lnTo>
                    <a:pt x="1885923" y="508763"/>
                  </a:lnTo>
                  <a:lnTo>
                    <a:pt x="1894236" y="507617"/>
                  </a:lnTo>
                  <a:lnTo>
                    <a:pt x="1901668" y="504389"/>
                  </a:lnTo>
                  <a:lnTo>
                    <a:pt x="1907910" y="499391"/>
                  </a:lnTo>
                  <a:lnTo>
                    <a:pt x="1912652" y="492936"/>
                  </a:lnTo>
                  <a:lnTo>
                    <a:pt x="1914689" y="497844"/>
                  </a:lnTo>
                  <a:lnTo>
                    <a:pt x="1916185" y="502911"/>
                  </a:lnTo>
                  <a:lnTo>
                    <a:pt x="1917254" y="508763"/>
                  </a:lnTo>
                  <a:close/>
                </a:path>
                <a:path w="4849495" h="596900">
                  <a:moveTo>
                    <a:pt x="4659746" y="147562"/>
                  </a:moveTo>
                  <a:lnTo>
                    <a:pt x="4138474" y="147562"/>
                  </a:lnTo>
                  <a:lnTo>
                    <a:pt x="4190165" y="146816"/>
                  </a:lnTo>
                  <a:lnTo>
                    <a:pt x="4241916" y="142746"/>
                  </a:lnTo>
                  <a:lnTo>
                    <a:pt x="4293093" y="135100"/>
                  </a:lnTo>
                  <a:lnTo>
                    <a:pt x="4343062" y="123626"/>
                  </a:lnTo>
                  <a:lnTo>
                    <a:pt x="4391187" y="108071"/>
                  </a:lnTo>
                  <a:lnTo>
                    <a:pt x="4436833" y="88183"/>
                  </a:lnTo>
                  <a:lnTo>
                    <a:pt x="4479366" y="63710"/>
                  </a:lnTo>
                  <a:lnTo>
                    <a:pt x="4518150" y="34400"/>
                  </a:lnTo>
                  <a:lnTo>
                    <a:pt x="4552551" y="0"/>
                  </a:lnTo>
                  <a:lnTo>
                    <a:pt x="4548849" y="38558"/>
                  </a:lnTo>
                  <a:lnTo>
                    <a:pt x="4558779" y="71523"/>
                  </a:lnTo>
                  <a:lnTo>
                    <a:pt x="4579998" y="99464"/>
                  </a:lnTo>
                  <a:lnTo>
                    <a:pt x="4610200" y="122957"/>
                  </a:lnTo>
                  <a:lnTo>
                    <a:pt x="4647025" y="142540"/>
                  </a:lnTo>
                  <a:lnTo>
                    <a:pt x="4659746" y="147562"/>
                  </a:lnTo>
                  <a:close/>
                </a:path>
                <a:path w="4849495" h="596900">
                  <a:moveTo>
                    <a:pt x="4848903" y="201354"/>
                  </a:moveTo>
                  <a:lnTo>
                    <a:pt x="79" y="201354"/>
                  </a:lnTo>
                  <a:lnTo>
                    <a:pt x="35040" y="192947"/>
                  </a:lnTo>
                  <a:lnTo>
                    <a:pt x="75038" y="183419"/>
                  </a:lnTo>
                  <a:lnTo>
                    <a:pt x="117744" y="172212"/>
                  </a:lnTo>
                  <a:lnTo>
                    <a:pt x="160826" y="158769"/>
                  </a:lnTo>
                  <a:lnTo>
                    <a:pt x="201949" y="142535"/>
                  </a:lnTo>
                  <a:lnTo>
                    <a:pt x="238777" y="122952"/>
                  </a:lnTo>
                  <a:lnTo>
                    <a:pt x="268977" y="99464"/>
                  </a:lnTo>
                  <a:lnTo>
                    <a:pt x="300151" y="38544"/>
                  </a:lnTo>
                  <a:lnTo>
                    <a:pt x="296465" y="19"/>
                  </a:lnTo>
                  <a:lnTo>
                    <a:pt x="330895" y="34416"/>
                  </a:lnTo>
                  <a:lnTo>
                    <a:pt x="369700" y="63724"/>
                  </a:lnTo>
                  <a:lnTo>
                    <a:pt x="412248" y="88194"/>
                  </a:lnTo>
                  <a:lnTo>
                    <a:pt x="457904" y="108080"/>
                  </a:lnTo>
                  <a:lnTo>
                    <a:pt x="506034" y="123633"/>
                  </a:lnTo>
                  <a:lnTo>
                    <a:pt x="556002" y="135105"/>
                  </a:lnTo>
                  <a:lnTo>
                    <a:pt x="607176" y="142749"/>
                  </a:lnTo>
                  <a:lnTo>
                    <a:pt x="658921" y="146817"/>
                  </a:lnTo>
                  <a:lnTo>
                    <a:pt x="710602" y="147562"/>
                  </a:lnTo>
                  <a:lnTo>
                    <a:pt x="1297718" y="147562"/>
                  </a:lnTo>
                  <a:lnTo>
                    <a:pt x="1323811" y="151444"/>
                  </a:lnTo>
                  <a:lnTo>
                    <a:pt x="1375647" y="156468"/>
                  </a:lnTo>
                  <a:lnTo>
                    <a:pt x="1429344" y="159267"/>
                  </a:lnTo>
                  <a:lnTo>
                    <a:pt x="1484245" y="159935"/>
                  </a:lnTo>
                  <a:lnTo>
                    <a:pt x="3361875" y="159935"/>
                  </a:lnTo>
                  <a:lnTo>
                    <a:pt x="3364745" y="160005"/>
                  </a:lnTo>
                  <a:lnTo>
                    <a:pt x="4692095" y="160005"/>
                  </a:lnTo>
                  <a:lnTo>
                    <a:pt x="4731244" y="172219"/>
                  </a:lnTo>
                  <a:lnTo>
                    <a:pt x="4773971" y="183429"/>
                  </a:lnTo>
                  <a:lnTo>
                    <a:pt x="4813994" y="192961"/>
                  </a:lnTo>
                  <a:lnTo>
                    <a:pt x="4848903" y="201354"/>
                  </a:lnTo>
                  <a:close/>
                </a:path>
                <a:path w="4849495" h="596900">
                  <a:moveTo>
                    <a:pt x="3361875" y="159935"/>
                  </a:moveTo>
                  <a:lnTo>
                    <a:pt x="1484245" y="159935"/>
                  </a:lnTo>
                  <a:lnTo>
                    <a:pt x="1539693" y="158562"/>
                  </a:lnTo>
                  <a:lnTo>
                    <a:pt x="1595032" y="155240"/>
                  </a:lnTo>
                  <a:lnTo>
                    <a:pt x="1649603" y="150060"/>
                  </a:lnTo>
                  <a:lnTo>
                    <a:pt x="1702752" y="143115"/>
                  </a:lnTo>
                  <a:lnTo>
                    <a:pt x="1753820" y="134497"/>
                  </a:lnTo>
                  <a:lnTo>
                    <a:pt x="1802152" y="124296"/>
                  </a:lnTo>
                  <a:lnTo>
                    <a:pt x="1847089" y="112604"/>
                  </a:lnTo>
                  <a:lnTo>
                    <a:pt x="1888101" y="99464"/>
                  </a:lnTo>
                  <a:lnTo>
                    <a:pt x="1924156" y="85115"/>
                  </a:lnTo>
                  <a:lnTo>
                    <a:pt x="1979766" y="52764"/>
                  </a:lnTo>
                  <a:lnTo>
                    <a:pt x="2008665" y="16283"/>
                  </a:lnTo>
                  <a:lnTo>
                    <a:pt x="2035615" y="43563"/>
                  </a:lnTo>
                  <a:lnTo>
                    <a:pt x="2067187" y="67972"/>
                  </a:lnTo>
                  <a:lnTo>
                    <a:pt x="2102866" y="89509"/>
                  </a:lnTo>
                  <a:lnTo>
                    <a:pt x="2142140" y="108174"/>
                  </a:lnTo>
                  <a:lnTo>
                    <a:pt x="2184494" y="123968"/>
                  </a:lnTo>
                  <a:lnTo>
                    <a:pt x="2229416" y="136890"/>
                  </a:lnTo>
                  <a:lnTo>
                    <a:pt x="2276392" y="146941"/>
                  </a:lnTo>
                  <a:lnTo>
                    <a:pt x="2324909" y="154120"/>
                  </a:lnTo>
                  <a:lnTo>
                    <a:pt x="2374452" y="158427"/>
                  </a:lnTo>
                  <a:lnTo>
                    <a:pt x="2424508" y="159863"/>
                  </a:lnTo>
                  <a:lnTo>
                    <a:pt x="3358955" y="159863"/>
                  </a:lnTo>
                  <a:lnTo>
                    <a:pt x="3361875" y="159935"/>
                  </a:lnTo>
                  <a:close/>
                </a:path>
                <a:path w="4849495" h="596900">
                  <a:moveTo>
                    <a:pt x="3358955" y="159863"/>
                  </a:moveTo>
                  <a:lnTo>
                    <a:pt x="2424508" y="159863"/>
                  </a:lnTo>
                  <a:lnTo>
                    <a:pt x="2474565" y="158427"/>
                  </a:lnTo>
                  <a:lnTo>
                    <a:pt x="2524108" y="154120"/>
                  </a:lnTo>
                  <a:lnTo>
                    <a:pt x="2572625" y="146941"/>
                  </a:lnTo>
                  <a:lnTo>
                    <a:pt x="2619601" y="136890"/>
                  </a:lnTo>
                  <a:lnTo>
                    <a:pt x="2664522" y="123968"/>
                  </a:lnTo>
                  <a:lnTo>
                    <a:pt x="2706877" y="108174"/>
                  </a:lnTo>
                  <a:lnTo>
                    <a:pt x="2746151" y="89509"/>
                  </a:lnTo>
                  <a:lnTo>
                    <a:pt x="2781830" y="67972"/>
                  </a:lnTo>
                  <a:lnTo>
                    <a:pt x="2813402" y="43563"/>
                  </a:lnTo>
                  <a:lnTo>
                    <a:pt x="2840352" y="16283"/>
                  </a:lnTo>
                  <a:lnTo>
                    <a:pt x="2851129" y="35019"/>
                  </a:lnTo>
                  <a:lnTo>
                    <a:pt x="2894033" y="69564"/>
                  </a:lnTo>
                  <a:lnTo>
                    <a:pt x="2961023" y="99597"/>
                  </a:lnTo>
                  <a:lnTo>
                    <a:pt x="3001908" y="112694"/>
                  </a:lnTo>
                  <a:lnTo>
                    <a:pt x="3046844" y="124389"/>
                  </a:lnTo>
                  <a:lnTo>
                    <a:pt x="3095174" y="134591"/>
                  </a:lnTo>
                  <a:lnTo>
                    <a:pt x="3146241" y="143208"/>
                  </a:lnTo>
                  <a:lnTo>
                    <a:pt x="3199388" y="150149"/>
                  </a:lnTo>
                  <a:lnTo>
                    <a:pt x="3253959" y="155324"/>
                  </a:lnTo>
                  <a:lnTo>
                    <a:pt x="3309297" y="158639"/>
                  </a:lnTo>
                  <a:lnTo>
                    <a:pt x="3358955" y="159863"/>
                  </a:lnTo>
                  <a:close/>
                </a:path>
                <a:path w="4849495" h="596900">
                  <a:moveTo>
                    <a:pt x="1297718" y="147562"/>
                  </a:moveTo>
                  <a:lnTo>
                    <a:pt x="710602" y="147562"/>
                  </a:lnTo>
                  <a:lnTo>
                    <a:pt x="761586" y="145235"/>
                  </a:lnTo>
                  <a:lnTo>
                    <a:pt x="811238" y="140088"/>
                  </a:lnTo>
                  <a:lnTo>
                    <a:pt x="858924" y="132375"/>
                  </a:lnTo>
                  <a:lnTo>
                    <a:pt x="904009" y="122347"/>
                  </a:lnTo>
                  <a:lnTo>
                    <a:pt x="945859" y="110256"/>
                  </a:lnTo>
                  <a:lnTo>
                    <a:pt x="983841" y="96356"/>
                  </a:lnTo>
                  <a:lnTo>
                    <a:pt x="1045660" y="64133"/>
                  </a:lnTo>
                  <a:lnTo>
                    <a:pt x="1068230" y="46315"/>
                  </a:lnTo>
                  <a:lnTo>
                    <a:pt x="1088650" y="69471"/>
                  </a:lnTo>
                  <a:lnTo>
                    <a:pt x="1148265" y="107301"/>
                  </a:lnTo>
                  <a:lnTo>
                    <a:pt x="1186126" y="122141"/>
                  </a:lnTo>
                  <a:lnTo>
                    <a:pt x="1228348" y="134360"/>
                  </a:lnTo>
                  <a:lnTo>
                    <a:pt x="1274492" y="144106"/>
                  </a:lnTo>
                  <a:lnTo>
                    <a:pt x="1297718" y="147562"/>
                  </a:lnTo>
                  <a:close/>
                </a:path>
                <a:path w="4849495" h="596900">
                  <a:moveTo>
                    <a:pt x="4692095" y="160005"/>
                  </a:moveTo>
                  <a:lnTo>
                    <a:pt x="3364745" y="160005"/>
                  </a:lnTo>
                  <a:lnTo>
                    <a:pt x="3419645" y="159330"/>
                  </a:lnTo>
                  <a:lnTo>
                    <a:pt x="3473341" y="156523"/>
                  </a:lnTo>
                  <a:lnTo>
                    <a:pt x="3525177" y="151491"/>
                  </a:lnTo>
                  <a:lnTo>
                    <a:pt x="3574495" y="144145"/>
                  </a:lnTo>
                  <a:lnTo>
                    <a:pt x="3620751" y="134360"/>
                  </a:lnTo>
                  <a:lnTo>
                    <a:pt x="3663018" y="122115"/>
                  </a:lnTo>
                  <a:lnTo>
                    <a:pt x="3700816" y="107280"/>
                  </a:lnTo>
                  <a:lnTo>
                    <a:pt x="3760347" y="69471"/>
                  </a:lnTo>
                  <a:lnTo>
                    <a:pt x="3780749" y="46334"/>
                  </a:lnTo>
                  <a:lnTo>
                    <a:pt x="3803323" y="64149"/>
                  </a:lnTo>
                  <a:lnTo>
                    <a:pt x="3865160" y="96367"/>
                  </a:lnTo>
                  <a:lnTo>
                    <a:pt x="3903154" y="110265"/>
                  </a:lnTo>
                  <a:lnTo>
                    <a:pt x="3945017" y="122354"/>
                  </a:lnTo>
                  <a:lnTo>
                    <a:pt x="3990116" y="132380"/>
                  </a:lnTo>
                  <a:lnTo>
                    <a:pt x="4037815" y="140092"/>
                  </a:lnTo>
                  <a:lnTo>
                    <a:pt x="4087479" y="145236"/>
                  </a:lnTo>
                  <a:lnTo>
                    <a:pt x="4138474" y="147562"/>
                  </a:lnTo>
                  <a:lnTo>
                    <a:pt x="4659746" y="147562"/>
                  </a:lnTo>
                  <a:lnTo>
                    <a:pt x="4688151" y="158775"/>
                  </a:lnTo>
                  <a:lnTo>
                    <a:pt x="4692095" y="160005"/>
                  </a:lnTo>
                  <a:close/>
                </a:path>
                <a:path w="4849495" h="596900">
                  <a:moveTo>
                    <a:pt x="0" y="201373"/>
                  </a:moveTo>
                  <a:close/>
                </a:path>
              </a:pathLst>
            </a:custGeom>
            <a:solidFill>
              <a:srgbClr val="364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64580" y="5898932"/>
              <a:ext cx="1186180" cy="473709"/>
            </a:xfrm>
            <a:custGeom>
              <a:avLst/>
              <a:gdLst/>
              <a:ahLst/>
              <a:cxnLst/>
              <a:rect l="l" t="t" r="r" b="b"/>
              <a:pathLst>
                <a:path w="1186180" h="473710">
                  <a:moveTo>
                    <a:pt x="1067200" y="473106"/>
                  </a:moveTo>
                  <a:lnTo>
                    <a:pt x="1001072" y="471768"/>
                  </a:lnTo>
                  <a:lnTo>
                    <a:pt x="937444" y="468619"/>
                  </a:lnTo>
                  <a:lnTo>
                    <a:pt x="876232" y="463713"/>
                  </a:lnTo>
                  <a:lnTo>
                    <a:pt x="817351" y="457106"/>
                  </a:lnTo>
                  <a:lnTo>
                    <a:pt x="760717" y="448849"/>
                  </a:lnTo>
                  <a:lnTo>
                    <a:pt x="706247" y="439000"/>
                  </a:lnTo>
                  <a:lnTo>
                    <a:pt x="653857" y="427610"/>
                  </a:lnTo>
                  <a:lnTo>
                    <a:pt x="603462" y="414735"/>
                  </a:lnTo>
                  <a:lnTo>
                    <a:pt x="554979" y="400429"/>
                  </a:lnTo>
                  <a:lnTo>
                    <a:pt x="508323" y="384746"/>
                  </a:lnTo>
                  <a:lnTo>
                    <a:pt x="463411" y="367741"/>
                  </a:lnTo>
                  <a:lnTo>
                    <a:pt x="420159" y="349467"/>
                  </a:lnTo>
                  <a:lnTo>
                    <a:pt x="378482" y="329979"/>
                  </a:lnTo>
                  <a:lnTo>
                    <a:pt x="338296" y="309331"/>
                  </a:lnTo>
                  <a:lnTo>
                    <a:pt x="299519" y="287577"/>
                  </a:lnTo>
                  <a:lnTo>
                    <a:pt x="262064" y="264772"/>
                  </a:lnTo>
                  <a:lnTo>
                    <a:pt x="225850" y="240969"/>
                  </a:lnTo>
                  <a:lnTo>
                    <a:pt x="190791" y="216224"/>
                  </a:lnTo>
                  <a:lnTo>
                    <a:pt x="156803" y="190590"/>
                  </a:lnTo>
                  <a:lnTo>
                    <a:pt x="123803" y="164121"/>
                  </a:lnTo>
                  <a:lnTo>
                    <a:pt x="91707" y="136872"/>
                  </a:lnTo>
                  <a:lnTo>
                    <a:pt x="60430" y="108897"/>
                  </a:lnTo>
                  <a:lnTo>
                    <a:pt x="29889" y="80251"/>
                  </a:lnTo>
                  <a:lnTo>
                    <a:pt x="0" y="50986"/>
                  </a:lnTo>
                  <a:lnTo>
                    <a:pt x="52644" y="53456"/>
                  </a:lnTo>
                  <a:lnTo>
                    <a:pt x="104015" y="55227"/>
                  </a:lnTo>
                  <a:lnTo>
                    <a:pt x="154107" y="56293"/>
                  </a:lnTo>
                  <a:lnTo>
                    <a:pt x="202912" y="56650"/>
                  </a:lnTo>
                  <a:lnTo>
                    <a:pt x="244178" y="56379"/>
                  </a:lnTo>
                  <a:lnTo>
                    <a:pt x="284468" y="55572"/>
                  </a:lnTo>
                  <a:lnTo>
                    <a:pt x="323779" y="54236"/>
                  </a:lnTo>
                  <a:lnTo>
                    <a:pt x="362107" y="52378"/>
                  </a:lnTo>
                  <a:lnTo>
                    <a:pt x="418362" y="48547"/>
                  </a:lnTo>
                  <a:lnTo>
                    <a:pt x="472316" y="43495"/>
                  </a:lnTo>
                  <a:lnTo>
                    <a:pt x="523960" y="37224"/>
                  </a:lnTo>
                  <a:lnTo>
                    <a:pt x="573281" y="29737"/>
                  </a:lnTo>
                  <a:lnTo>
                    <a:pt x="620267" y="21035"/>
                  </a:lnTo>
                  <a:lnTo>
                    <a:pt x="664907" y="11122"/>
                  </a:lnTo>
                  <a:lnTo>
                    <a:pt x="707190" y="0"/>
                  </a:lnTo>
                  <a:lnTo>
                    <a:pt x="725068" y="38711"/>
                  </a:lnTo>
                  <a:lnTo>
                    <a:pt x="744986" y="76893"/>
                  </a:lnTo>
                  <a:lnTo>
                    <a:pt x="767061" y="114483"/>
                  </a:lnTo>
                  <a:lnTo>
                    <a:pt x="791411" y="151417"/>
                  </a:lnTo>
                  <a:lnTo>
                    <a:pt x="818153" y="187633"/>
                  </a:lnTo>
                  <a:lnTo>
                    <a:pt x="847404" y="223068"/>
                  </a:lnTo>
                  <a:lnTo>
                    <a:pt x="879283" y="257658"/>
                  </a:lnTo>
                  <a:lnTo>
                    <a:pt x="913905" y="291341"/>
                  </a:lnTo>
                  <a:lnTo>
                    <a:pt x="951389" y="324054"/>
                  </a:lnTo>
                  <a:lnTo>
                    <a:pt x="991853" y="355733"/>
                  </a:lnTo>
                  <a:lnTo>
                    <a:pt x="1035412" y="386316"/>
                  </a:lnTo>
                  <a:lnTo>
                    <a:pt x="1082186" y="415739"/>
                  </a:lnTo>
                  <a:lnTo>
                    <a:pt x="1132290" y="443940"/>
                  </a:lnTo>
                  <a:lnTo>
                    <a:pt x="1185844" y="470856"/>
                  </a:lnTo>
                  <a:lnTo>
                    <a:pt x="1126701" y="472539"/>
                  </a:lnTo>
                  <a:lnTo>
                    <a:pt x="1067200" y="473106"/>
                  </a:lnTo>
                  <a:close/>
                </a:path>
              </a:pathLst>
            </a:custGeom>
            <a:solidFill>
              <a:srgbClr val="BDD9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26631" y="5898627"/>
              <a:ext cx="441325" cy="168275"/>
            </a:xfrm>
            <a:custGeom>
              <a:avLst/>
              <a:gdLst/>
              <a:ahLst/>
              <a:cxnLst/>
              <a:rect l="l" t="t" r="r" b="b"/>
              <a:pathLst>
                <a:path w="441325" h="168275">
                  <a:moveTo>
                    <a:pt x="440980" y="167795"/>
                  </a:moveTo>
                  <a:lnTo>
                    <a:pt x="371629" y="160441"/>
                  </a:lnTo>
                  <a:lnTo>
                    <a:pt x="308254" y="151272"/>
                  </a:lnTo>
                  <a:lnTo>
                    <a:pt x="250475" y="140480"/>
                  </a:lnTo>
                  <a:lnTo>
                    <a:pt x="197912" y="128258"/>
                  </a:lnTo>
                  <a:lnTo>
                    <a:pt x="150184" y="114798"/>
                  </a:lnTo>
                  <a:lnTo>
                    <a:pt x="106909" y="100293"/>
                  </a:lnTo>
                  <a:lnTo>
                    <a:pt x="67708" y="84935"/>
                  </a:lnTo>
                  <a:lnTo>
                    <a:pt x="32198" y="68919"/>
                  </a:lnTo>
                  <a:lnTo>
                    <a:pt x="0" y="52436"/>
                  </a:lnTo>
                  <a:lnTo>
                    <a:pt x="56263" y="48597"/>
                  </a:lnTo>
                  <a:lnTo>
                    <a:pt x="110228" y="43539"/>
                  </a:lnTo>
                  <a:lnTo>
                    <a:pt x="161883" y="37263"/>
                  </a:lnTo>
                  <a:lnTo>
                    <a:pt x="211214" y="29769"/>
                  </a:lnTo>
                  <a:lnTo>
                    <a:pt x="258209" y="21060"/>
                  </a:lnTo>
                  <a:lnTo>
                    <a:pt x="302855" y="11136"/>
                  </a:lnTo>
                  <a:lnTo>
                    <a:pt x="345139" y="0"/>
                  </a:lnTo>
                  <a:lnTo>
                    <a:pt x="365755" y="44014"/>
                  </a:lnTo>
                  <a:lnTo>
                    <a:pt x="389139" y="87594"/>
                  </a:lnTo>
                  <a:lnTo>
                    <a:pt x="414479" y="129326"/>
                  </a:lnTo>
                  <a:lnTo>
                    <a:pt x="440961" y="167795"/>
                  </a:lnTo>
                  <a:close/>
                </a:path>
              </a:pathLst>
            </a:custGeom>
            <a:solidFill>
              <a:srgbClr val="D3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13553" y="6390757"/>
            <a:ext cx="3152774" cy="1590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13553" y="4470552"/>
            <a:ext cx="3428999" cy="1343024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712083" y="668556"/>
            <a:ext cx="2759075" cy="2286000"/>
          </a:xfrm>
          <a:custGeom>
            <a:avLst/>
            <a:gdLst/>
            <a:ahLst/>
            <a:cxnLst/>
            <a:rect l="l" t="t" r="r" b="b"/>
            <a:pathLst>
              <a:path w="2759075" h="2286000">
                <a:moveTo>
                  <a:pt x="812461" y="1714500"/>
                </a:moveTo>
                <a:lnTo>
                  <a:pt x="782371" y="1714500"/>
                </a:lnTo>
                <a:lnTo>
                  <a:pt x="778233" y="1701800"/>
                </a:lnTo>
                <a:lnTo>
                  <a:pt x="767285" y="1663700"/>
                </a:lnTo>
                <a:lnTo>
                  <a:pt x="754347" y="1612900"/>
                </a:lnTo>
                <a:lnTo>
                  <a:pt x="739558" y="1562100"/>
                </a:lnTo>
                <a:lnTo>
                  <a:pt x="723055" y="1511300"/>
                </a:lnTo>
                <a:lnTo>
                  <a:pt x="704976" y="1460500"/>
                </a:lnTo>
                <a:lnTo>
                  <a:pt x="685458" y="1409700"/>
                </a:lnTo>
                <a:lnTo>
                  <a:pt x="664639" y="1358900"/>
                </a:lnTo>
                <a:lnTo>
                  <a:pt x="642656" y="1295400"/>
                </a:lnTo>
                <a:lnTo>
                  <a:pt x="619648" y="1257300"/>
                </a:lnTo>
                <a:lnTo>
                  <a:pt x="595751" y="1206500"/>
                </a:lnTo>
                <a:lnTo>
                  <a:pt x="571104" y="1168400"/>
                </a:lnTo>
                <a:lnTo>
                  <a:pt x="545844" y="1130300"/>
                </a:lnTo>
                <a:lnTo>
                  <a:pt x="511088" y="1092200"/>
                </a:lnTo>
                <a:lnTo>
                  <a:pt x="471914" y="1066800"/>
                </a:lnTo>
                <a:lnTo>
                  <a:pt x="429133" y="1028700"/>
                </a:lnTo>
                <a:lnTo>
                  <a:pt x="383556" y="1003300"/>
                </a:lnTo>
                <a:lnTo>
                  <a:pt x="335994" y="977900"/>
                </a:lnTo>
                <a:lnTo>
                  <a:pt x="238160" y="927100"/>
                </a:lnTo>
                <a:lnTo>
                  <a:pt x="189509" y="914400"/>
                </a:lnTo>
                <a:lnTo>
                  <a:pt x="142118" y="889000"/>
                </a:lnTo>
                <a:lnTo>
                  <a:pt x="96798" y="876300"/>
                </a:lnTo>
                <a:lnTo>
                  <a:pt x="54359" y="863600"/>
                </a:lnTo>
                <a:lnTo>
                  <a:pt x="15612" y="850900"/>
                </a:lnTo>
                <a:lnTo>
                  <a:pt x="7806" y="850900"/>
                </a:lnTo>
                <a:lnTo>
                  <a:pt x="1801" y="838200"/>
                </a:lnTo>
                <a:lnTo>
                  <a:pt x="0" y="838200"/>
                </a:lnTo>
                <a:lnTo>
                  <a:pt x="18" y="825500"/>
                </a:lnTo>
                <a:lnTo>
                  <a:pt x="3302" y="812800"/>
                </a:lnTo>
                <a:lnTo>
                  <a:pt x="17414" y="812800"/>
                </a:lnTo>
                <a:lnTo>
                  <a:pt x="162236" y="774700"/>
                </a:lnTo>
                <a:lnTo>
                  <a:pt x="209195" y="749300"/>
                </a:lnTo>
                <a:lnTo>
                  <a:pt x="255387" y="736600"/>
                </a:lnTo>
                <a:lnTo>
                  <a:pt x="300749" y="711200"/>
                </a:lnTo>
                <a:lnTo>
                  <a:pt x="345214" y="685800"/>
                </a:lnTo>
                <a:lnTo>
                  <a:pt x="388719" y="660400"/>
                </a:lnTo>
                <a:lnTo>
                  <a:pt x="431198" y="635000"/>
                </a:lnTo>
                <a:lnTo>
                  <a:pt x="472585" y="609600"/>
                </a:lnTo>
                <a:lnTo>
                  <a:pt x="512817" y="584200"/>
                </a:lnTo>
                <a:lnTo>
                  <a:pt x="555871" y="546100"/>
                </a:lnTo>
                <a:lnTo>
                  <a:pt x="595559" y="508000"/>
                </a:lnTo>
                <a:lnTo>
                  <a:pt x="632006" y="469900"/>
                </a:lnTo>
                <a:lnTo>
                  <a:pt x="665338" y="419100"/>
                </a:lnTo>
                <a:lnTo>
                  <a:pt x="695682" y="381000"/>
                </a:lnTo>
                <a:lnTo>
                  <a:pt x="723163" y="330200"/>
                </a:lnTo>
                <a:lnTo>
                  <a:pt x="747909" y="292100"/>
                </a:lnTo>
                <a:lnTo>
                  <a:pt x="770044" y="241300"/>
                </a:lnTo>
                <a:lnTo>
                  <a:pt x="789694" y="203200"/>
                </a:lnTo>
                <a:lnTo>
                  <a:pt x="806987" y="152400"/>
                </a:lnTo>
                <a:lnTo>
                  <a:pt x="822047" y="114300"/>
                </a:lnTo>
                <a:lnTo>
                  <a:pt x="835001" y="76200"/>
                </a:lnTo>
                <a:lnTo>
                  <a:pt x="845976" y="38100"/>
                </a:lnTo>
                <a:lnTo>
                  <a:pt x="855096" y="12700"/>
                </a:lnTo>
                <a:lnTo>
                  <a:pt x="856897" y="0"/>
                </a:lnTo>
                <a:lnTo>
                  <a:pt x="894024" y="0"/>
                </a:lnTo>
                <a:lnTo>
                  <a:pt x="897731" y="12700"/>
                </a:lnTo>
                <a:lnTo>
                  <a:pt x="905999" y="38100"/>
                </a:lnTo>
                <a:lnTo>
                  <a:pt x="915911" y="76200"/>
                </a:lnTo>
                <a:lnTo>
                  <a:pt x="927574" y="127000"/>
                </a:lnTo>
                <a:lnTo>
                  <a:pt x="941097" y="165100"/>
                </a:lnTo>
                <a:lnTo>
                  <a:pt x="956588" y="203200"/>
                </a:lnTo>
                <a:lnTo>
                  <a:pt x="974155" y="254000"/>
                </a:lnTo>
                <a:lnTo>
                  <a:pt x="993906" y="304800"/>
                </a:lnTo>
                <a:lnTo>
                  <a:pt x="1015950" y="355600"/>
                </a:lnTo>
                <a:lnTo>
                  <a:pt x="1040395" y="406400"/>
                </a:lnTo>
                <a:lnTo>
                  <a:pt x="1067349" y="457200"/>
                </a:lnTo>
                <a:lnTo>
                  <a:pt x="1096920" y="508000"/>
                </a:lnTo>
                <a:lnTo>
                  <a:pt x="1129217" y="558800"/>
                </a:lnTo>
                <a:lnTo>
                  <a:pt x="1164348" y="609600"/>
                </a:lnTo>
                <a:lnTo>
                  <a:pt x="1195639" y="635000"/>
                </a:lnTo>
                <a:lnTo>
                  <a:pt x="1233043" y="673100"/>
                </a:lnTo>
                <a:lnTo>
                  <a:pt x="1275376" y="698500"/>
                </a:lnTo>
                <a:lnTo>
                  <a:pt x="1321455" y="736600"/>
                </a:lnTo>
                <a:lnTo>
                  <a:pt x="1370098" y="762000"/>
                </a:lnTo>
                <a:lnTo>
                  <a:pt x="1420121" y="787400"/>
                </a:lnTo>
                <a:lnTo>
                  <a:pt x="1470342" y="800100"/>
                </a:lnTo>
                <a:lnTo>
                  <a:pt x="1519578" y="825500"/>
                </a:lnTo>
                <a:lnTo>
                  <a:pt x="1566645" y="838200"/>
                </a:lnTo>
                <a:lnTo>
                  <a:pt x="1610361" y="850900"/>
                </a:lnTo>
                <a:lnTo>
                  <a:pt x="1649543" y="863600"/>
                </a:lnTo>
                <a:lnTo>
                  <a:pt x="1656749" y="863600"/>
                </a:lnTo>
                <a:lnTo>
                  <a:pt x="1662153" y="876300"/>
                </a:lnTo>
                <a:lnTo>
                  <a:pt x="1663955" y="876300"/>
                </a:lnTo>
                <a:lnTo>
                  <a:pt x="1664471" y="889000"/>
                </a:lnTo>
                <a:lnTo>
                  <a:pt x="1661778" y="901700"/>
                </a:lnTo>
                <a:lnTo>
                  <a:pt x="1656270" y="901700"/>
                </a:lnTo>
                <a:lnTo>
                  <a:pt x="1648342" y="914400"/>
                </a:lnTo>
                <a:lnTo>
                  <a:pt x="1612562" y="914400"/>
                </a:lnTo>
                <a:lnTo>
                  <a:pt x="1572296" y="927100"/>
                </a:lnTo>
                <a:lnTo>
                  <a:pt x="1528175" y="939800"/>
                </a:lnTo>
                <a:lnTo>
                  <a:pt x="1480830" y="952500"/>
                </a:lnTo>
                <a:lnTo>
                  <a:pt x="1430890" y="977900"/>
                </a:lnTo>
                <a:lnTo>
                  <a:pt x="1378987" y="990600"/>
                </a:lnTo>
                <a:lnTo>
                  <a:pt x="1271811" y="1041400"/>
                </a:lnTo>
                <a:lnTo>
                  <a:pt x="1164348" y="1117600"/>
                </a:lnTo>
                <a:lnTo>
                  <a:pt x="1123410" y="1143000"/>
                </a:lnTo>
                <a:lnTo>
                  <a:pt x="1085225" y="1181100"/>
                </a:lnTo>
                <a:lnTo>
                  <a:pt x="1049735" y="1219200"/>
                </a:lnTo>
                <a:lnTo>
                  <a:pt x="1016880" y="1257300"/>
                </a:lnTo>
                <a:lnTo>
                  <a:pt x="986601" y="1308100"/>
                </a:lnTo>
                <a:lnTo>
                  <a:pt x="958839" y="1346200"/>
                </a:lnTo>
                <a:lnTo>
                  <a:pt x="933535" y="1397000"/>
                </a:lnTo>
                <a:lnTo>
                  <a:pt x="910630" y="1447800"/>
                </a:lnTo>
                <a:lnTo>
                  <a:pt x="890065" y="1498600"/>
                </a:lnTo>
                <a:lnTo>
                  <a:pt x="871780" y="1536700"/>
                </a:lnTo>
                <a:lnTo>
                  <a:pt x="855717" y="1587500"/>
                </a:lnTo>
                <a:lnTo>
                  <a:pt x="841817" y="1625600"/>
                </a:lnTo>
                <a:lnTo>
                  <a:pt x="830020" y="1663700"/>
                </a:lnTo>
                <a:lnTo>
                  <a:pt x="820268" y="1701800"/>
                </a:lnTo>
                <a:lnTo>
                  <a:pt x="818466" y="1701800"/>
                </a:lnTo>
                <a:lnTo>
                  <a:pt x="812461" y="1714500"/>
                </a:lnTo>
                <a:close/>
              </a:path>
              <a:path w="2759075" h="2286000">
                <a:moveTo>
                  <a:pt x="2445791" y="241300"/>
                </a:moveTo>
                <a:lnTo>
                  <a:pt x="2430779" y="241300"/>
                </a:lnTo>
                <a:lnTo>
                  <a:pt x="2433181" y="228600"/>
                </a:lnTo>
                <a:lnTo>
                  <a:pt x="2440988" y="228600"/>
                </a:lnTo>
                <a:lnTo>
                  <a:pt x="2445791" y="241300"/>
                </a:lnTo>
                <a:close/>
              </a:path>
              <a:path w="2759075" h="2286000">
                <a:moveTo>
                  <a:pt x="2752641" y="584200"/>
                </a:moveTo>
                <a:lnTo>
                  <a:pt x="2082495" y="584200"/>
                </a:lnTo>
                <a:lnTo>
                  <a:pt x="2081895" y="571500"/>
                </a:lnTo>
                <a:lnTo>
                  <a:pt x="2084297" y="571500"/>
                </a:lnTo>
                <a:lnTo>
                  <a:pt x="2089101" y="558800"/>
                </a:lnTo>
                <a:lnTo>
                  <a:pt x="2195087" y="533400"/>
                </a:lnTo>
                <a:lnTo>
                  <a:pt x="2244309" y="508000"/>
                </a:lnTo>
                <a:lnTo>
                  <a:pt x="2290265" y="469900"/>
                </a:lnTo>
                <a:lnTo>
                  <a:pt x="2329108" y="431800"/>
                </a:lnTo>
                <a:lnTo>
                  <a:pt x="2360811" y="393700"/>
                </a:lnTo>
                <a:lnTo>
                  <a:pt x="2386043" y="355600"/>
                </a:lnTo>
                <a:lnTo>
                  <a:pt x="2405470" y="317500"/>
                </a:lnTo>
                <a:lnTo>
                  <a:pt x="2419759" y="266700"/>
                </a:lnTo>
                <a:lnTo>
                  <a:pt x="2429578" y="241300"/>
                </a:lnTo>
                <a:lnTo>
                  <a:pt x="2446992" y="241300"/>
                </a:lnTo>
                <a:lnTo>
                  <a:pt x="2457201" y="279400"/>
                </a:lnTo>
                <a:lnTo>
                  <a:pt x="2472453" y="330200"/>
                </a:lnTo>
                <a:lnTo>
                  <a:pt x="2493470" y="381000"/>
                </a:lnTo>
                <a:lnTo>
                  <a:pt x="2520973" y="431800"/>
                </a:lnTo>
                <a:lnTo>
                  <a:pt x="2555681" y="482600"/>
                </a:lnTo>
                <a:lnTo>
                  <a:pt x="2586829" y="508000"/>
                </a:lnTo>
                <a:lnTo>
                  <a:pt x="2627173" y="533400"/>
                </a:lnTo>
                <a:lnTo>
                  <a:pt x="2671638" y="558800"/>
                </a:lnTo>
                <a:lnTo>
                  <a:pt x="2715151" y="571500"/>
                </a:lnTo>
                <a:lnTo>
                  <a:pt x="2752641" y="584200"/>
                </a:lnTo>
                <a:close/>
              </a:path>
              <a:path w="2759075" h="2286000">
                <a:moveTo>
                  <a:pt x="2415166" y="927100"/>
                </a:moveTo>
                <a:lnTo>
                  <a:pt x="2398353" y="927100"/>
                </a:lnTo>
                <a:lnTo>
                  <a:pt x="2386300" y="889000"/>
                </a:lnTo>
                <a:lnTo>
                  <a:pt x="2370096" y="838200"/>
                </a:lnTo>
                <a:lnTo>
                  <a:pt x="2350491" y="774700"/>
                </a:lnTo>
                <a:lnTo>
                  <a:pt x="2328235" y="736600"/>
                </a:lnTo>
                <a:lnTo>
                  <a:pt x="2304076" y="698500"/>
                </a:lnTo>
                <a:lnTo>
                  <a:pt x="2267071" y="660400"/>
                </a:lnTo>
                <a:lnTo>
                  <a:pt x="2222486" y="635000"/>
                </a:lnTo>
                <a:lnTo>
                  <a:pt x="2174846" y="609600"/>
                </a:lnTo>
                <a:lnTo>
                  <a:pt x="2128675" y="596900"/>
                </a:lnTo>
                <a:lnTo>
                  <a:pt x="2088500" y="584200"/>
                </a:lnTo>
                <a:lnTo>
                  <a:pt x="2758045" y="584200"/>
                </a:lnTo>
                <a:lnTo>
                  <a:pt x="2758646" y="596900"/>
                </a:lnTo>
                <a:lnTo>
                  <a:pt x="2756844" y="596900"/>
                </a:lnTo>
                <a:lnTo>
                  <a:pt x="2752041" y="609600"/>
                </a:lnTo>
                <a:lnTo>
                  <a:pt x="2712061" y="609600"/>
                </a:lnTo>
                <a:lnTo>
                  <a:pt x="2663243" y="635000"/>
                </a:lnTo>
                <a:lnTo>
                  <a:pt x="2555080" y="685800"/>
                </a:lnTo>
                <a:lnTo>
                  <a:pt x="2517945" y="723900"/>
                </a:lnTo>
                <a:lnTo>
                  <a:pt x="2486780" y="762000"/>
                </a:lnTo>
                <a:lnTo>
                  <a:pt x="2461254" y="800100"/>
                </a:lnTo>
                <a:lnTo>
                  <a:pt x="2441032" y="850900"/>
                </a:lnTo>
                <a:lnTo>
                  <a:pt x="2425781" y="889000"/>
                </a:lnTo>
                <a:lnTo>
                  <a:pt x="2415166" y="927100"/>
                </a:lnTo>
                <a:close/>
              </a:path>
              <a:path w="2759075" h="2286000">
                <a:moveTo>
                  <a:pt x="1956393" y="2286000"/>
                </a:moveTo>
                <a:lnTo>
                  <a:pt x="1937177" y="2286000"/>
                </a:lnTo>
                <a:lnTo>
                  <a:pt x="1935376" y="2273300"/>
                </a:lnTo>
                <a:lnTo>
                  <a:pt x="1924753" y="2235200"/>
                </a:lnTo>
                <a:lnTo>
                  <a:pt x="1911534" y="2197100"/>
                </a:lnTo>
                <a:lnTo>
                  <a:pt x="1895993" y="2146300"/>
                </a:lnTo>
                <a:lnTo>
                  <a:pt x="1878404" y="2095500"/>
                </a:lnTo>
                <a:lnTo>
                  <a:pt x="1859042" y="2044700"/>
                </a:lnTo>
                <a:lnTo>
                  <a:pt x="1838181" y="1993900"/>
                </a:lnTo>
                <a:lnTo>
                  <a:pt x="1816095" y="1955800"/>
                </a:lnTo>
                <a:lnTo>
                  <a:pt x="1755024" y="1892300"/>
                </a:lnTo>
                <a:lnTo>
                  <a:pt x="1710024" y="1854200"/>
                </a:lnTo>
                <a:lnTo>
                  <a:pt x="1660581" y="1828800"/>
                </a:lnTo>
                <a:lnTo>
                  <a:pt x="1609215" y="1803400"/>
                </a:lnTo>
                <a:lnTo>
                  <a:pt x="1558449" y="1790700"/>
                </a:lnTo>
                <a:lnTo>
                  <a:pt x="1510802" y="1765300"/>
                </a:lnTo>
                <a:lnTo>
                  <a:pt x="1468796" y="1752600"/>
                </a:lnTo>
                <a:lnTo>
                  <a:pt x="1460389" y="1752600"/>
                </a:lnTo>
                <a:lnTo>
                  <a:pt x="1457386" y="1739900"/>
                </a:lnTo>
                <a:lnTo>
                  <a:pt x="1462190" y="1727200"/>
                </a:lnTo>
                <a:lnTo>
                  <a:pt x="1469396" y="1727200"/>
                </a:lnTo>
                <a:lnTo>
                  <a:pt x="1607153" y="1689100"/>
                </a:lnTo>
                <a:lnTo>
                  <a:pt x="1650768" y="1663700"/>
                </a:lnTo>
                <a:lnTo>
                  <a:pt x="1692986" y="1651000"/>
                </a:lnTo>
                <a:lnTo>
                  <a:pt x="1733660" y="1625600"/>
                </a:lnTo>
                <a:lnTo>
                  <a:pt x="1772643" y="1587500"/>
                </a:lnTo>
                <a:lnTo>
                  <a:pt x="1817410" y="1549400"/>
                </a:lnTo>
                <a:lnTo>
                  <a:pt x="1856055" y="1511300"/>
                </a:lnTo>
                <a:lnTo>
                  <a:pt x="1888985" y="1460500"/>
                </a:lnTo>
                <a:lnTo>
                  <a:pt x="1916610" y="1409700"/>
                </a:lnTo>
                <a:lnTo>
                  <a:pt x="1939337" y="1371600"/>
                </a:lnTo>
                <a:lnTo>
                  <a:pt x="1957575" y="1320800"/>
                </a:lnTo>
                <a:lnTo>
                  <a:pt x="1971731" y="1282700"/>
                </a:lnTo>
                <a:lnTo>
                  <a:pt x="1982214" y="1244600"/>
                </a:lnTo>
                <a:lnTo>
                  <a:pt x="1983415" y="1231900"/>
                </a:lnTo>
                <a:lnTo>
                  <a:pt x="2006233" y="1231900"/>
                </a:lnTo>
                <a:lnTo>
                  <a:pt x="2008035" y="1244600"/>
                </a:lnTo>
                <a:lnTo>
                  <a:pt x="2016753" y="1282700"/>
                </a:lnTo>
                <a:lnTo>
                  <a:pt x="2028236" y="1320800"/>
                </a:lnTo>
                <a:lnTo>
                  <a:pt x="2042773" y="1358900"/>
                </a:lnTo>
                <a:lnTo>
                  <a:pt x="2060653" y="1409700"/>
                </a:lnTo>
                <a:lnTo>
                  <a:pt x="2082164" y="1460500"/>
                </a:lnTo>
                <a:lnTo>
                  <a:pt x="2107594" y="1511300"/>
                </a:lnTo>
                <a:lnTo>
                  <a:pt x="2137233" y="1562100"/>
                </a:lnTo>
                <a:lnTo>
                  <a:pt x="2171368" y="1600200"/>
                </a:lnTo>
                <a:lnTo>
                  <a:pt x="2203147" y="1638300"/>
                </a:lnTo>
                <a:lnTo>
                  <a:pt x="2243098" y="1663700"/>
                </a:lnTo>
                <a:lnTo>
                  <a:pt x="2288437" y="1689100"/>
                </a:lnTo>
                <a:lnTo>
                  <a:pt x="2384148" y="1739900"/>
                </a:lnTo>
                <a:lnTo>
                  <a:pt x="2428951" y="1752600"/>
                </a:lnTo>
                <a:lnTo>
                  <a:pt x="2468010" y="1765300"/>
                </a:lnTo>
                <a:lnTo>
                  <a:pt x="2475816" y="1765300"/>
                </a:lnTo>
                <a:lnTo>
                  <a:pt x="2478818" y="1778000"/>
                </a:lnTo>
                <a:lnTo>
                  <a:pt x="2474615" y="1790700"/>
                </a:lnTo>
                <a:lnTo>
                  <a:pt x="2467409" y="1790700"/>
                </a:lnTo>
                <a:lnTo>
                  <a:pt x="2429425" y="1803400"/>
                </a:lnTo>
                <a:lnTo>
                  <a:pt x="2384519" y="1816100"/>
                </a:lnTo>
                <a:lnTo>
                  <a:pt x="2334476" y="1828800"/>
                </a:lnTo>
                <a:lnTo>
                  <a:pt x="2281080" y="1854200"/>
                </a:lnTo>
                <a:lnTo>
                  <a:pt x="2226115" y="1879600"/>
                </a:lnTo>
                <a:lnTo>
                  <a:pt x="2171368" y="1917700"/>
                </a:lnTo>
                <a:lnTo>
                  <a:pt x="2133202" y="1943100"/>
                </a:lnTo>
                <a:lnTo>
                  <a:pt x="2099074" y="1981200"/>
                </a:lnTo>
                <a:lnTo>
                  <a:pt x="2068840" y="2019300"/>
                </a:lnTo>
                <a:lnTo>
                  <a:pt x="2042358" y="2070100"/>
                </a:lnTo>
                <a:lnTo>
                  <a:pt x="2019483" y="2108200"/>
                </a:lnTo>
                <a:lnTo>
                  <a:pt x="2000073" y="2159000"/>
                </a:lnTo>
                <a:lnTo>
                  <a:pt x="1983984" y="2197100"/>
                </a:lnTo>
                <a:lnTo>
                  <a:pt x="1971073" y="2235200"/>
                </a:lnTo>
                <a:lnTo>
                  <a:pt x="1961197" y="2273300"/>
                </a:lnTo>
                <a:lnTo>
                  <a:pt x="1959395" y="2273300"/>
                </a:lnTo>
                <a:lnTo>
                  <a:pt x="1956393" y="2286000"/>
                </a:lnTo>
                <a:close/>
              </a:path>
            </a:pathLst>
          </a:custGeom>
          <a:solidFill>
            <a:srgbClr val="FADA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51814" y="1476581"/>
            <a:ext cx="12571730" cy="957580"/>
          </a:xfrm>
          <a:custGeom>
            <a:avLst/>
            <a:gdLst/>
            <a:ahLst/>
            <a:cxnLst/>
            <a:rect l="l" t="t" r="r" b="b"/>
            <a:pathLst>
              <a:path w="12571730" h="957580">
                <a:moveTo>
                  <a:pt x="12332415" y="957118"/>
                </a:moveTo>
                <a:lnTo>
                  <a:pt x="239283" y="957118"/>
                </a:lnTo>
                <a:lnTo>
                  <a:pt x="191059" y="952257"/>
                </a:lnTo>
                <a:lnTo>
                  <a:pt x="146143" y="938314"/>
                </a:lnTo>
                <a:lnTo>
                  <a:pt x="105497" y="916253"/>
                </a:lnTo>
                <a:lnTo>
                  <a:pt x="70084" y="887035"/>
                </a:lnTo>
                <a:lnTo>
                  <a:pt x="40865" y="851622"/>
                </a:lnTo>
                <a:lnTo>
                  <a:pt x="18804" y="810977"/>
                </a:lnTo>
                <a:lnTo>
                  <a:pt x="4861" y="766062"/>
                </a:lnTo>
                <a:lnTo>
                  <a:pt x="0" y="717838"/>
                </a:lnTo>
                <a:lnTo>
                  <a:pt x="0" y="239279"/>
                </a:lnTo>
                <a:lnTo>
                  <a:pt x="4861" y="191056"/>
                </a:lnTo>
                <a:lnTo>
                  <a:pt x="18804" y="146141"/>
                </a:lnTo>
                <a:lnTo>
                  <a:pt x="40865" y="105496"/>
                </a:lnTo>
                <a:lnTo>
                  <a:pt x="70084" y="70083"/>
                </a:lnTo>
                <a:lnTo>
                  <a:pt x="105497" y="40865"/>
                </a:lnTo>
                <a:lnTo>
                  <a:pt x="146143" y="18803"/>
                </a:lnTo>
                <a:lnTo>
                  <a:pt x="191059" y="4861"/>
                </a:lnTo>
                <a:lnTo>
                  <a:pt x="239283" y="0"/>
                </a:lnTo>
                <a:lnTo>
                  <a:pt x="12332415" y="0"/>
                </a:lnTo>
                <a:lnTo>
                  <a:pt x="12379315" y="4640"/>
                </a:lnTo>
                <a:lnTo>
                  <a:pt x="12423985" y="18214"/>
                </a:lnTo>
                <a:lnTo>
                  <a:pt x="12465170" y="40201"/>
                </a:lnTo>
                <a:lnTo>
                  <a:pt x="12501614" y="70083"/>
                </a:lnTo>
                <a:lnTo>
                  <a:pt x="12531497" y="106527"/>
                </a:lnTo>
                <a:lnTo>
                  <a:pt x="12553485" y="147711"/>
                </a:lnTo>
                <a:lnTo>
                  <a:pt x="12567059" y="192380"/>
                </a:lnTo>
                <a:lnTo>
                  <a:pt x="12571699" y="239279"/>
                </a:lnTo>
                <a:lnTo>
                  <a:pt x="12571699" y="717838"/>
                </a:lnTo>
                <a:lnTo>
                  <a:pt x="12566838" y="766062"/>
                </a:lnTo>
                <a:lnTo>
                  <a:pt x="12552895" y="810977"/>
                </a:lnTo>
                <a:lnTo>
                  <a:pt x="12530833" y="851622"/>
                </a:lnTo>
                <a:lnTo>
                  <a:pt x="12501615" y="887035"/>
                </a:lnTo>
                <a:lnTo>
                  <a:pt x="12466201" y="916253"/>
                </a:lnTo>
                <a:lnTo>
                  <a:pt x="12425555" y="938314"/>
                </a:lnTo>
                <a:lnTo>
                  <a:pt x="12380639" y="952257"/>
                </a:lnTo>
                <a:lnTo>
                  <a:pt x="12332415" y="9571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ctrTitle"/>
          </p:nvPr>
        </p:nvSpPr>
        <p:spPr>
          <a:xfrm>
            <a:off x="2170064" y="1612050"/>
            <a:ext cx="1394787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00225">
              <a:lnSpc>
                <a:spcPct val="100000"/>
              </a:lnSpc>
              <a:spcBef>
                <a:spcPts val="100"/>
              </a:spcBef>
            </a:pPr>
            <a:r>
              <a:rPr sz="4000" spc="-80" dirty="0"/>
              <a:t>D</a:t>
            </a:r>
            <a:r>
              <a:rPr sz="4000" dirty="0"/>
              <a:t>o</a:t>
            </a:r>
            <a:r>
              <a:rPr sz="4000" spc="-65" dirty="0"/>
              <a:t>c</a:t>
            </a:r>
            <a:r>
              <a:rPr sz="4000" spc="70" dirty="0"/>
              <a:t>k</a:t>
            </a:r>
            <a:r>
              <a:rPr sz="4000" spc="-20" dirty="0"/>
              <a:t>e</a:t>
            </a:r>
            <a:r>
              <a:rPr sz="4000" spc="85" dirty="0"/>
              <a:t>r</a:t>
            </a:r>
            <a:r>
              <a:rPr sz="4000" spc="-145" dirty="0"/>
              <a:t> </a:t>
            </a:r>
            <a:r>
              <a:rPr sz="4000" spc="-1065" dirty="0"/>
              <a:t>=</a:t>
            </a:r>
            <a:r>
              <a:rPr sz="4000" spc="-145" dirty="0"/>
              <a:t> </a:t>
            </a:r>
            <a:r>
              <a:rPr lang="el-GR" sz="4000" spc="-145" dirty="0"/>
              <a:t> η πιο δημοφιλής τεχνολογία </a:t>
            </a:r>
            <a:r>
              <a:rPr lang="en-US" sz="4000" spc="-145" dirty="0"/>
              <a:t>containers</a:t>
            </a:r>
            <a:endParaRPr sz="4000" spc="-30" dirty="0"/>
          </a:p>
        </p:txBody>
      </p:sp>
      <p:sp>
        <p:nvSpPr>
          <p:cNvPr id="24" name="object 24"/>
          <p:cNvSpPr/>
          <p:nvPr/>
        </p:nvSpPr>
        <p:spPr>
          <a:xfrm>
            <a:off x="9368794" y="5439023"/>
            <a:ext cx="2092960" cy="812165"/>
          </a:xfrm>
          <a:custGeom>
            <a:avLst/>
            <a:gdLst/>
            <a:ahLst/>
            <a:cxnLst/>
            <a:rect l="l" t="t" r="r" b="b"/>
            <a:pathLst>
              <a:path w="2092959" h="812164">
                <a:moveTo>
                  <a:pt x="1889353" y="811761"/>
                </a:moveTo>
                <a:lnTo>
                  <a:pt x="202990" y="811761"/>
                </a:lnTo>
                <a:lnTo>
                  <a:pt x="156446" y="806401"/>
                </a:lnTo>
                <a:lnTo>
                  <a:pt x="113720" y="791134"/>
                </a:lnTo>
                <a:lnTo>
                  <a:pt x="76030" y="767177"/>
                </a:lnTo>
                <a:lnTo>
                  <a:pt x="44594" y="735749"/>
                </a:lnTo>
                <a:lnTo>
                  <a:pt x="20632" y="698069"/>
                </a:lnTo>
                <a:lnTo>
                  <a:pt x="5361" y="655353"/>
                </a:lnTo>
                <a:lnTo>
                  <a:pt x="0" y="608821"/>
                </a:lnTo>
                <a:lnTo>
                  <a:pt x="0" y="202940"/>
                </a:lnTo>
                <a:lnTo>
                  <a:pt x="5361" y="156407"/>
                </a:lnTo>
                <a:lnTo>
                  <a:pt x="20632" y="113692"/>
                </a:lnTo>
                <a:lnTo>
                  <a:pt x="44594" y="76011"/>
                </a:lnTo>
                <a:lnTo>
                  <a:pt x="76030" y="44583"/>
                </a:lnTo>
                <a:lnTo>
                  <a:pt x="113720" y="20627"/>
                </a:lnTo>
                <a:lnTo>
                  <a:pt x="156446" y="5359"/>
                </a:lnTo>
                <a:lnTo>
                  <a:pt x="202990" y="0"/>
                </a:lnTo>
                <a:lnTo>
                  <a:pt x="1889353" y="0"/>
                </a:lnTo>
                <a:lnTo>
                  <a:pt x="1935897" y="5359"/>
                </a:lnTo>
                <a:lnTo>
                  <a:pt x="1978623" y="20627"/>
                </a:lnTo>
                <a:lnTo>
                  <a:pt x="2016313" y="44583"/>
                </a:lnTo>
                <a:lnTo>
                  <a:pt x="2047748" y="76011"/>
                </a:lnTo>
                <a:lnTo>
                  <a:pt x="2071711" y="113692"/>
                </a:lnTo>
                <a:lnTo>
                  <a:pt x="2086982" y="156407"/>
                </a:lnTo>
                <a:lnTo>
                  <a:pt x="2092343" y="202940"/>
                </a:lnTo>
                <a:lnTo>
                  <a:pt x="2092343" y="608821"/>
                </a:lnTo>
                <a:lnTo>
                  <a:pt x="2086982" y="655353"/>
                </a:lnTo>
                <a:lnTo>
                  <a:pt x="2071711" y="698069"/>
                </a:lnTo>
                <a:lnTo>
                  <a:pt x="2047748" y="735749"/>
                </a:lnTo>
                <a:lnTo>
                  <a:pt x="2016313" y="767177"/>
                </a:lnTo>
                <a:lnTo>
                  <a:pt x="1978623" y="791134"/>
                </a:lnTo>
                <a:lnTo>
                  <a:pt x="1935897" y="806401"/>
                </a:lnTo>
                <a:lnTo>
                  <a:pt x="1889353" y="8117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9541362" y="5551980"/>
            <a:ext cx="1746885" cy="581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l-GR" sz="3650" b="1" spc="85" dirty="0">
                <a:solidFill>
                  <a:srgbClr val="202020"/>
                </a:solidFill>
                <a:latin typeface="Tahoma"/>
                <a:cs typeface="Tahoma"/>
              </a:rPr>
              <a:t>Άλλες</a:t>
            </a:r>
            <a:r>
              <a:rPr sz="3650" b="1" spc="-290" dirty="0">
                <a:solidFill>
                  <a:srgbClr val="202020"/>
                </a:solidFill>
                <a:latin typeface="Tahoma"/>
                <a:cs typeface="Tahoma"/>
              </a:rPr>
              <a:t>:</a:t>
            </a:r>
            <a:endParaRPr sz="36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2007" y="1672058"/>
            <a:ext cx="7105650" cy="8134350"/>
          </a:xfrm>
          <a:custGeom>
            <a:avLst/>
            <a:gdLst/>
            <a:ahLst/>
            <a:cxnLst/>
            <a:rect l="l" t="t" r="r" b="b"/>
            <a:pathLst>
              <a:path w="7105650" h="8134350">
                <a:moveTo>
                  <a:pt x="7105649" y="8134341"/>
                </a:moveTo>
                <a:lnTo>
                  <a:pt x="0" y="8134341"/>
                </a:lnTo>
                <a:lnTo>
                  <a:pt x="0" y="0"/>
                </a:lnTo>
                <a:lnTo>
                  <a:pt x="7105649" y="0"/>
                </a:lnTo>
                <a:lnTo>
                  <a:pt x="7105649" y="8134341"/>
                </a:lnTo>
                <a:close/>
              </a:path>
            </a:pathLst>
          </a:custGeom>
          <a:solidFill>
            <a:srgbClr val="FFFFFF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629400" y="1594514"/>
            <a:ext cx="11229369" cy="8134350"/>
            <a:chOff x="6629400" y="1594514"/>
            <a:chExt cx="11229369" cy="8134350"/>
          </a:xfrm>
        </p:grpSpPr>
        <p:sp>
          <p:nvSpPr>
            <p:cNvPr id="5" name="object 5"/>
            <p:cNvSpPr/>
            <p:nvPr/>
          </p:nvSpPr>
          <p:spPr>
            <a:xfrm>
              <a:off x="10562619" y="1594514"/>
              <a:ext cx="7296150" cy="8134350"/>
            </a:xfrm>
            <a:custGeom>
              <a:avLst/>
              <a:gdLst/>
              <a:ahLst/>
              <a:cxnLst/>
              <a:rect l="l" t="t" r="r" b="b"/>
              <a:pathLst>
                <a:path w="7296150" h="8134350">
                  <a:moveTo>
                    <a:pt x="7296149" y="8134337"/>
                  </a:moveTo>
                  <a:lnTo>
                    <a:pt x="0" y="8134337"/>
                  </a:lnTo>
                  <a:lnTo>
                    <a:pt x="0" y="0"/>
                  </a:lnTo>
                  <a:lnTo>
                    <a:pt x="7296149" y="0"/>
                  </a:lnTo>
                  <a:lnTo>
                    <a:pt x="7296149" y="8134337"/>
                  </a:lnTo>
                  <a:close/>
                </a:path>
              </a:pathLst>
            </a:custGeom>
            <a:solidFill>
              <a:srgbClr val="FFFFFF">
                <a:alpha val="4587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29400" y="3092353"/>
              <a:ext cx="4219438" cy="1133475"/>
            </a:xfrm>
            <a:custGeom>
              <a:avLst/>
              <a:gdLst/>
              <a:ahLst/>
              <a:cxnLst/>
              <a:rect l="l" t="t" r="r" b="b"/>
              <a:pathLst>
                <a:path w="3759200" h="1133475">
                  <a:moveTo>
                    <a:pt x="3607615" y="1133253"/>
                  </a:moveTo>
                  <a:lnTo>
                    <a:pt x="151358" y="1133253"/>
                  </a:lnTo>
                  <a:lnTo>
                    <a:pt x="103517" y="1125544"/>
                  </a:lnTo>
                  <a:lnTo>
                    <a:pt x="61968" y="1104077"/>
                  </a:lnTo>
                  <a:lnTo>
                    <a:pt x="29203" y="1071342"/>
                  </a:lnTo>
                  <a:lnTo>
                    <a:pt x="7716" y="1029832"/>
                  </a:lnTo>
                  <a:lnTo>
                    <a:pt x="0" y="982035"/>
                  </a:lnTo>
                  <a:lnTo>
                    <a:pt x="0" y="679599"/>
                  </a:lnTo>
                  <a:lnTo>
                    <a:pt x="11521" y="621731"/>
                  </a:lnTo>
                  <a:lnTo>
                    <a:pt x="44332" y="572672"/>
                  </a:lnTo>
                  <a:lnTo>
                    <a:pt x="93436" y="539892"/>
                  </a:lnTo>
                  <a:lnTo>
                    <a:pt x="151358" y="528381"/>
                  </a:lnTo>
                  <a:lnTo>
                    <a:pt x="318843" y="528381"/>
                  </a:lnTo>
                  <a:lnTo>
                    <a:pt x="348510" y="525449"/>
                  </a:lnTo>
                  <a:lnTo>
                    <a:pt x="402817" y="502975"/>
                  </a:lnTo>
                  <a:lnTo>
                    <a:pt x="444772" y="461059"/>
                  </a:lnTo>
                  <a:lnTo>
                    <a:pt x="467267" y="406802"/>
                  </a:lnTo>
                  <a:lnTo>
                    <a:pt x="470202" y="377164"/>
                  </a:lnTo>
                  <a:lnTo>
                    <a:pt x="470202" y="151217"/>
                  </a:lnTo>
                  <a:lnTo>
                    <a:pt x="477919" y="103421"/>
                  </a:lnTo>
                  <a:lnTo>
                    <a:pt x="499406" y="61910"/>
                  </a:lnTo>
                  <a:lnTo>
                    <a:pt x="532171" y="29176"/>
                  </a:lnTo>
                  <a:lnTo>
                    <a:pt x="573720" y="7709"/>
                  </a:lnTo>
                  <a:lnTo>
                    <a:pt x="621561" y="0"/>
                  </a:lnTo>
                  <a:lnTo>
                    <a:pt x="3137413" y="0"/>
                  </a:lnTo>
                  <a:lnTo>
                    <a:pt x="3185254" y="7709"/>
                  </a:lnTo>
                  <a:lnTo>
                    <a:pt x="3226803" y="29176"/>
                  </a:lnTo>
                  <a:lnTo>
                    <a:pt x="3259568" y="61910"/>
                  </a:lnTo>
                  <a:lnTo>
                    <a:pt x="3281055" y="103421"/>
                  </a:lnTo>
                  <a:lnTo>
                    <a:pt x="3288772" y="151217"/>
                  </a:lnTo>
                  <a:lnTo>
                    <a:pt x="3288772" y="377164"/>
                  </a:lnTo>
                  <a:lnTo>
                    <a:pt x="3296488" y="424960"/>
                  </a:lnTo>
                  <a:lnTo>
                    <a:pt x="3317975" y="466471"/>
                  </a:lnTo>
                  <a:lnTo>
                    <a:pt x="3350740" y="499205"/>
                  </a:lnTo>
                  <a:lnTo>
                    <a:pt x="3392289" y="520672"/>
                  </a:lnTo>
                  <a:lnTo>
                    <a:pt x="3440131" y="528381"/>
                  </a:lnTo>
                  <a:lnTo>
                    <a:pt x="3607615" y="528381"/>
                  </a:lnTo>
                  <a:lnTo>
                    <a:pt x="3637282" y="531314"/>
                  </a:lnTo>
                  <a:lnTo>
                    <a:pt x="3691590" y="553788"/>
                  </a:lnTo>
                  <a:lnTo>
                    <a:pt x="3733544" y="595704"/>
                  </a:lnTo>
                  <a:lnTo>
                    <a:pt x="3756039" y="649960"/>
                  </a:lnTo>
                  <a:lnTo>
                    <a:pt x="3758975" y="679599"/>
                  </a:lnTo>
                  <a:lnTo>
                    <a:pt x="3758975" y="982035"/>
                  </a:lnTo>
                  <a:lnTo>
                    <a:pt x="3751258" y="1029832"/>
                  </a:lnTo>
                  <a:lnTo>
                    <a:pt x="3729771" y="1071342"/>
                  </a:lnTo>
                  <a:lnTo>
                    <a:pt x="3697006" y="1104077"/>
                  </a:lnTo>
                  <a:lnTo>
                    <a:pt x="3655457" y="1125544"/>
                  </a:lnTo>
                  <a:lnTo>
                    <a:pt x="3607615" y="1133253"/>
                  </a:lnTo>
                  <a:close/>
                </a:path>
              </a:pathLst>
            </a:custGeom>
            <a:solidFill>
              <a:srgbClr val="00A7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219207" y="3173287"/>
            <a:ext cx="3163082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lang="el-GR" sz="2700" spc="35" dirty="0">
                <a:solidFill>
                  <a:srgbClr val="FFFFFF"/>
                </a:solidFill>
                <a:latin typeface="Microsoft Sans Serif"/>
                <a:cs typeface="Microsoft Sans Serif"/>
              </a:rPr>
              <a:t>Τα </a:t>
            </a:r>
            <a:r>
              <a:rPr lang="en-US" sz="2700" spc="35" dirty="0">
                <a:solidFill>
                  <a:srgbClr val="FFFFFF"/>
                </a:solidFill>
                <a:latin typeface="Microsoft Sans Serif"/>
                <a:cs typeface="Microsoft Sans Serif"/>
              </a:rPr>
              <a:t>i</a:t>
            </a:r>
            <a:r>
              <a:rPr sz="2700" spc="35" dirty="0">
                <a:solidFill>
                  <a:srgbClr val="FFFFFF"/>
                </a:solidFill>
                <a:latin typeface="Microsoft Sans Serif"/>
                <a:cs typeface="Microsoft Sans Serif"/>
              </a:rPr>
              <a:t>mages</a:t>
            </a:r>
            <a:r>
              <a:rPr sz="2700" spc="-7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70" dirty="0">
                <a:solidFill>
                  <a:srgbClr val="FFFFFF"/>
                </a:solidFill>
                <a:latin typeface="Microsoft Sans Serif"/>
                <a:cs typeface="Microsoft Sans Serif"/>
              </a:rPr>
              <a:t>γίνονται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90590" y="3701669"/>
            <a:ext cx="3858248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700" spc="80" dirty="0">
                <a:solidFill>
                  <a:srgbClr val="FFFFFF"/>
                </a:solidFill>
                <a:latin typeface="Microsoft Sans Serif"/>
                <a:cs typeface="Microsoft Sans Serif"/>
              </a:rPr>
              <a:t>containers</a:t>
            </a: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105" dirty="0">
                <a:solidFill>
                  <a:srgbClr val="FFFFFF"/>
                </a:solidFill>
                <a:latin typeface="Microsoft Sans Serif"/>
                <a:cs typeface="Microsoft Sans Serif"/>
              </a:rPr>
              <a:t>στο</a:t>
            </a: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Microsoft Sans Serif"/>
                <a:cs typeface="Microsoft Sans Serif"/>
              </a:rPr>
              <a:t>runtime</a:t>
            </a:r>
            <a:endParaRPr sz="2700" dirty="0">
              <a:latin typeface="Microsoft Sans Serif"/>
              <a:cs typeface="Microsoft Sans Serif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54811" y="1710154"/>
            <a:ext cx="1695449" cy="169544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775" y="3467100"/>
            <a:ext cx="123825" cy="1238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775" y="4105276"/>
            <a:ext cx="123825" cy="12382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775" y="5524500"/>
            <a:ext cx="123825" cy="12382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775" y="6238876"/>
            <a:ext cx="123825" cy="12382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891794" y="1711060"/>
            <a:ext cx="14663264" cy="7630867"/>
            <a:chOff x="2891794" y="1711060"/>
            <a:chExt cx="14663264" cy="7630867"/>
          </a:xfrm>
        </p:grpSpPr>
        <p:sp>
          <p:nvSpPr>
            <p:cNvPr id="16" name="object 16"/>
            <p:cNvSpPr/>
            <p:nvPr/>
          </p:nvSpPr>
          <p:spPr>
            <a:xfrm>
              <a:off x="16069158" y="1738642"/>
              <a:ext cx="1485900" cy="1666875"/>
            </a:xfrm>
            <a:custGeom>
              <a:avLst/>
              <a:gdLst/>
              <a:ahLst/>
              <a:cxnLst/>
              <a:rect l="l" t="t" r="r" b="b"/>
              <a:pathLst>
                <a:path w="1485900" h="1666875">
                  <a:moveTo>
                    <a:pt x="703846" y="888758"/>
                  </a:moveTo>
                  <a:lnTo>
                    <a:pt x="0" y="479564"/>
                  </a:lnTo>
                  <a:lnTo>
                    <a:pt x="0" y="1256245"/>
                  </a:lnTo>
                  <a:lnTo>
                    <a:pt x="2603" y="1260157"/>
                  </a:lnTo>
                  <a:lnTo>
                    <a:pt x="6515" y="1262761"/>
                  </a:lnTo>
                  <a:lnTo>
                    <a:pt x="703846" y="1666735"/>
                  </a:lnTo>
                  <a:lnTo>
                    <a:pt x="703846" y="888758"/>
                  </a:lnTo>
                  <a:close/>
                </a:path>
                <a:path w="1485900" h="1666875">
                  <a:moveTo>
                    <a:pt x="1062291" y="637247"/>
                  </a:moveTo>
                  <a:lnTo>
                    <a:pt x="353225" y="226745"/>
                  </a:lnTo>
                  <a:lnTo>
                    <a:pt x="37795" y="409194"/>
                  </a:lnTo>
                  <a:lnTo>
                    <a:pt x="746861" y="820991"/>
                  </a:lnTo>
                  <a:lnTo>
                    <a:pt x="1062291" y="637247"/>
                  </a:lnTo>
                  <a:close/>
                </a:path>
                <a:path w="1485900" h="1666875">
                  <a:moveTo>
                    <a:pt x="1452003" y="410489"/>
                  </a:moveTo>
                  <a:lnTo>
                    <a:pt x="752068" y="2603"/>
                  </a:lnTo>
                  <a:lnTo>
                    <a:pt x="748157" y="0"/>
                  </a:lnTo>
                  <a:lnTo>
                    <a:pt x="742950" y="0"/>
                  </a:lnTo>
                  <a:lnTo>
                    <a:pt x="739038" y="2603"/>
                  </a:lnTo>
                  <a:lnTo>
                    <a:pt x="431431" y="181140"/>
                  </a:lnTo>
                  <a:lnTo>
                    <a:pt x="1139190" y="592937"/>
                  </a:lnTo>
                  <a:lnTo>
                    <a:pt x="1452003" y="410489"/>
                  </a:lnTo>
                  <a:close/>
                </a:path>
                <a:path w="1485900" h="1666875">
                  <a:moveTo>
                    <a:pt x="1485900" y="480860"/>
                  </a:moveTo>
                  <a:lnTo>
                    <a:pt x="1160043" y="671131"/>
                  </a:lnTo>
                  <a:lnTo>
                    <a:pt x="1158735" y="671131"/>
                  </a:lnTo>
                  <a:lnTo>
                    <a:pt x="1157439" y="672426"/>
                  </a:lnTo>
                  <a:lnTo>
                    <a:pt x="1156131" y="672426"/>
                  </a:lnTo>
                  <a:lnTo>
                    <a:pt x="782053" y="888758"/>
                  </a:lnTo>
                  <a:lnTo>
                    <a:pt x="782053" y="1666735"/>
                  </a:lnTo>
                  <a:lnTo>
                    <a:pt x="1478076" y="1262761"/>
                  </a:lnTo>
                  <a:lnTo>
                    <a:pt x="1481988" y="1260157"/>
                  </a:lnTo>
                  <a:lnTo>
                    <a:pt x="1485900" y="1256245"/>
                  </a:lnTo>
                  <a:lnTo>
                    <a:pt x="1485900" y="4808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525821" y="1929876"/>
              <a:ext cx="767080" cy="766445"/>
            </a:xfrm>
            <a:custGeom>
              <a:avLst/>
              <a:gdLst/>
              <a:ahLst/>
              <a:cxnLst/>
              <a:rect l="l" t="t" r="r" b="b"/>
              <a:pathLst>
                <a:path w="767079" h="766444">
                  <a:moveTo>
                    <a:pt x="492808" y="765855"/>
                  </a:moveTo>
                  <a:lnTo>
                    <a:pt x="273782" y="765855"/>
                  </a:lnTo>
                  <a:lnTo>
                    <a:pt x="229977" y="694056"/>
                  </a:lnTo>
                  <a:lnTo>
                    <a:pt x="219025" y="688121"/>
                  </a:lnTo>
                  <a:lnTo>
                    <a:pt x="175857" y="667093"/>
                  </a:lnTo>
                  <a:lnTo>
                    <a:pt x="136784" y="641210"/>
                  </a:lnTo>
                  <a:lnTo>
                    <a:pt x="102070" y="610888"/>
                  </a:lnTo>
                  <a:lnTo>
                    <a:pt x="71975" y="576542"/>
                  </a:lnTo>
                  <a:lnTo>
                    <a:pt x="46764" y="538588"/>
                  </a:lnTo>
                  <a:lnTo>
                    <a:pt x="26698" y="497441"/>
                  </a:lnTo>
                  <a:lnTo>
                    <a:pt x="12041" y="453516"/>
                  </a:lnTo>
                  <a:lnTo>
                    <a:pt x="3054" y="407229"/>
                  </a:lnTo>
                  <a:lnTo>
                    <a:pt x="0" y="358994"/>
                  </a:lnTo>
                  <a:lnTo>
                    <a:pt x="2986" y="313961"/>
                  </a:lnTo>
                  <a:lnTo>
                    <a:pt x="11706" y="270598"/>
                  </a:lnTo>
                  <a:lnTo>
                    <a:pt x="25800" y="229241"/>
                  </a:lnTo>
                  <a:lnTo>
                    <a:pt x="44908" y="190226"/>
                  </a:lnTo>
                  <a:lnTo>
                    <a:pt x="68673" y="153890"/>
                  </a:lnTo>
                  <a:lnTo>
                    <a:pt x="96734" y="120569"/>
                  </a:lnTo>
                  <a:lnTo>
                    <a:pt x="128733" y="90599"/>
                  </a:lnTo>
                  <a:lnTo>
                    <a:pt x="164310" y="64317"/>
                  </a:lnTo>
                  <a:lnTo>
                    <a:pt x="203106" y="42060"/>
                  </a:lnTo>
                  <a:lnTo>
                    <a:pt x="244761" y="24163"/>
                  </a:lnTo>
                  <a:lnTo>
                    <a:pt x="288917" y="10963"/>
                  </a:lnTo>
                  <a:lnTo>
                    <a:pt x="335215" y="2796"/>
                  </a:lnTo>
                  <a:lnTo>
                    <a:pt x="383295" y="0"/>
                  </a:lnTo>
                  <a:lnTo>
                    <a:pt x="431374" y="2796"/>
                  </a:lnTo>
                  <a:lnTo>
                    <a:pt x="477672" y="10963"/>
                  </a:lnTo>
                  <a:lnTo>
                    <a:pt x="521828" y="24163"/>
                  </a:lnTo>
                  <a:lnTo>
                    <a:pt x="563484" y="42060"/>
                  </a:lnTo>
                  <a:lnTo>
                    <a:pt x="602280" y="64317"/>
                  </a:lnTo>
                  <a:lnTo>
                    <a:pt x="637856" y="90599"/>
                  </a:lnTo>
                  <a:lnTo>
                    <a:pt x="669855" y="120569"/>
                  </a:lnTo>
                  <a:lnTo>
                    <a:pt x="697916" y="153890"/>
                  </a:lnTo>
                  <a:lnTo>
                    <a:pt x="721681" y="190226"/>
                  </a:lnTo>
                  <a:lnTo>
                    <a:pt x="740790" y="229241"/>
                  </a:lnTo>
                  <a:lnTo>
                    <a:pt x="754884" y="270598"/>
                  </a:lnTo>
                  <a:lnTo>
                    <a:pt x="763603" y="313961"/>
                  </a:lnTo>
                  <a:lnTo>
                    <a:pt x="766590" y="358994"/>
                  </a:lnTo>
                  <a:lnTo>
                    <a:pt x="763536" y="407229"/>
                  </a:lnTo>
                  <a:lnTo>
                    <a:pt x="754549" y="453516"/>
                  </a:lnTo>
                  <a:lnTo>
                    <a:pt x="739891" y="497441"/>
                  </a:lnTo>
                  <a:lnTo>
                    <a:pt x="719825" y="538588"/>
                  </a:lnTo>
                  <a:lnTo>
                    <a:pt x="694614" y="576542"/>
                  </a:lnTo>
                  <a:lnTo>
                    <a:pt x="664520" y="610888"/>
                  </a:lnTo>
                  <a:lnTo>
                    <a:pt x="629805" y="641210"/>
                  </a:lnTo>
                  <a:lnTo>
                    <a:pt x="590732" y="667093"/>
                  </a:lnTo>
                  <a:lnTo>
                    <a:pt x="547564" y="688121"/>
                  </a:lnTo>
                  <a:lnTo>
                    <a:pt x="536613" y="694056"/>
                  </a:lnTo>
                  <a:lnTo>
                    <a:pt x="492808" y="765855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744839" y="2695739"/>
              <a:ext cx="328930" cy="219075"/>
            </a:xfrm>
            <a:custGeom>
              <a:avLst/>
              <a:gdLst/>
              <a:ahLst/>
              <a:cxnLst/>
              <a:rect l="l" t="t" r="r" b="b"/>
              <a:pathLst>
                <a:path w="328929" h="219075">
                  <a:moveTo>
                    <a:pt x="328536" y="54698"/>
                  </a:moveTo>
                  <a:lnTo>
                    <a:pt x="324243" y="33401"/>
                  </a:lnTo>
                  <a:lnTo>
                    <a:pt x="312508" y="16014"/>
                  </a:lnTo>
                  <a:lnTo>
                    <a:pt x="295097" y="4292"/>
                  </a:lnTo>
                  <a:lnTo>
                    <a:pt x="273786" y="0"/>
                  </a:lnTo>
                  <a:lnTo>
                    <a:pt x="54762" y="0"/>
                  </a:lnTo>
                  <a:lnTo>
                    <a:pt x="33439" y="4292"/>
                  </a:lnTo>
                  <a:lnTo>
                    <a:pt x="16040" y="16014"/>
                  </a:lnTo>
                  <a:lnTo>
                    <a:pt x="4305" y="33401"/>
                  </a:lnTo>
                  <a:lnTo>
                    <a:pt x="0" y="54698"/>
                  </a:lnTo>
                  <a:lnTo>
                    <a:pt x="4305" y="75996"/>
                  </a:lnTo>
                  <a:lnTo>
                    <a:pt x="16040" y="93383"/>
                  </a:lnTo>
                  <a:lnTo>
                    <a:pt x="33439" y="105105"/>
                  </a:lnTo>
                  <a:lnTo>
                    <a:pt x="54762" y="109410"/>
                  </a:lnTo>
                  <a:lnTo>
                    <a:pt x="33439" y="113703"/>
                  </a:lnTo>
                  <a:lnTo>
                    <a:pt x="16040" y="125425"/>
                  </a:lnTo>
                  <a:lnTo>
                    <a:pt x="4305" y="142811"/>
                  </a:lnTo>
                  <a:lnTo>
                    <a:pt x="0" y="164109"/>
                  </a:lnTo>
                  <a:lnTo>
                    <a:pt x="4305" y="185407"/>
                  </a:lnTo>
                  <a:lnTo>
                    <a:pt x="16040" y="202793"/>
                  </a:lnTo>
                  <a:lnTo>
                    <a:pt x="33439" y="214515"/>
                  </a:lnTo>
                  <a:lnTo>
                    <a:pt x="54762" y="218821"/>
                  </a:lnTo>
                  <a:lnTo>
                    <a:pt x="273786" y="218821"/>
                  </a:lnTo>
                  <a:lnTo>
                    <a:pt x="295097" y="214515"/>
                  </a:lnTo>
                  <a:lnTo>
                    <a:pt x="312508" y="202793"/>
                  </a:lnTo>
                  <a:lnTo>
                    <a:pt x="324243" y="185407"/>
                  </a:lnTo>
                  <a:lnTo>
                    <a:pt x="328536" y="164109"/>
                  </a:lnTo>
                  <a:lnTo>
                    <a:pt x="324243" y="142811"/>
                  </a:lnTo>
                  <a:lnTo>
                    <a:pt x="312508" y="125425"/>
                  </a:lnTo>
                  <a:lnTo>
                    <a:pt x="295097" y="113703"/>
                  </a:lnTo>
                  <a:lnTo>
                    <a:pt x="273786" y="109410"/>
                  </a:lnTo>
                  <a:lnTo>
                    <a:pt x="295097" y="105105"/>
                  </a:lnTo>
                  <a:lnTo>
                    <a:pt x="312508" y="93383"/>
                  </a:lnTo>
                  <a:lnTo>
                    <a:pt x="324243" y="75996"/>
                  </a:lnTo>
                  <a:lnTo>
                    <a:pt x="328536" y="54698"/>
                  </a:lnTo>
                  <a:close/>
                </a:path>
              </a:pathLst>
            </a:custGeom>
            <a:solidFill>
              <a:srgbClr val="334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224659" y="1905418"/>
              <a:ext cx="1369060" cy="815340"/>
            </a:xfrm>
            <a:custGeom>
              <a:avLst/>
              <a:gdLst/>
              <a:ahLst/>
              <a:cxnLst/>
              <a:rect l="l" t="t" r="r" b="b"/>
              <a:pathLst>
                <a:path w="1369059" h="815339">
                  <a:moveTo>
                    <a:pt x="164261" y="352691"/>
                  </a:moveTo>
                  <a:lnTo>
                    <a:pt x="0" y="352691"/>
                  </a:lnTo>
                  <a:lnTo>
                    <a:pt x="0" y="407390"/>
                  </a:lnTo>
                  <a:lnTo>
                    <a:pt x="164261" y="407390"/>
                  </a:lnTo>
                  <a:lnTo>
                    <a:pt x="164261" y="352691"/>
                  </a:lnTo>
                  <a:close/>
                </a:path>
                <a:path w="1369059" h="815339">
                  <a:moveTo>
                    <a:pt x="286004" y="732726"/>
                  </a:moveTo>
                  <a:lnTo>
                    <a:pt x="261518" y="683806"/>
                  </a:lnTo>
                  <a:lnTo>
                    <a:pt x="97256" y="765860"/>
                  </a:lnTo>
                  <a:lnTo>
                    <a:pt x="121742" y="814781"/>
                  </a:lnTo>
                  <a:lnTo>
                    <a:pt x="286004" y="732726"/>
                  </a:lnTo>
                  <a:close/>
                </a:path>
                <a:path w="1369059" h="815339">
                  <a:moveTo>
                    <a:pt x="286016" y="82054"/>
                  </a:moveTo>
                  <a:lnTo>
                    <a:pt x="121754" y="0"/>
                  </a:lnTo>
                  <a:lnTo>
                    <a:pt x="97269" y="48933"/>
                  </a:lnTo>
                  <a:lnTo>
                    <a:pt x="261531" y="130987"/>
                  </a:lnTo>
                  <a:lnTo>
                    <a:pt x="286016" y="82054"/>
                  </a:lnTo>
                  <a:close/>
                </a:path>
                <a:path w="1369059" h="815339">
                  <a:moveTo>
                    <a:pt x="1268006" y="62357"/>
                  </a:moveTo>
                  <a:lnTo>
                    <a:pt x="1250670" y="10464"/>
                  </a:lnTo>
                  <a:lnTo>
                    <a:pt x="1076464" y="68529"/>
                  </a:lnTo>
                  <a:lnTo>
                    <a:pt x="1093787" y="120421"/>
                  </a:lnTo>
                  <a:lnTo>
                    <a:pt x="1268006" y="62357"/>
                  </a:lnTo>
                  <a:close/>
                </a:path>
                <a:path w="1369059" h="815339">
                  <a:moveTo>
                    <a:pt x="1271638" y="765924"/>
                  </a:moveTo>
                  <a:lnTo>
                    <a:pt x="1107376" y="683869"/>
                  </a:lnTo>
                  <a:lnTo>
                    <a:pt x="1082890" y="732790"/>
                  </a:lnTo>
                  <a:lnTo>
                    <a:pt x="1247152" y="814844"/>
                  </a:lnTo>
                  <a:lnTo>
                    <a:pt x="1271638" y="765924"/>
                  </a:lnTo>
                  <a:close/>
                </a:path>
                <a:path w="1369059" h="815339">
                  <a:moveTo>
                    <a:pt x="1368907" y="352691"/>
                  </a:moveTo>
                  <a:lnTo>
                    <a:pt x="1204633" y="352691"/>
                  </a:lnTo>
                  <a:lnTo>
                    <a:pt x="1204633" y="407390"/>
                  </a:lnTo>
                  <a:lnTo>
                    <a:pt x="1368907" y="407390"/>
                  </a:lnTo>
                  <a:lnTo>
                    <a:pt x="1368907" y="352691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498443" y="1902524"/>
              <a:ext cx="821690" cy="1027430"/>
            </a:xfrm>
            <a:custGeom>
              <a:avLst/>
              <a:gdLst/>
              <a:ahLst/>
              <a:cxnLst/>
              <a:rect l="l" t="t" r="r" b="b"/>
              <a:pathLst>
                <a:path w="821690" h="1027430">
                  <a:moveTo>
                    <a:pt x="561151" y="1026829"/>
                  </a:moveTo>
                  <a:lnTo>
                    <a:pt x="260194" y="1026829"/>
                  </a:lnTo>
                  <a:lnTo>
                    <a:pt x="243111" y="1015312"/>
                  </a:lnTo>
                  <a:lnTo>
                    <a:pt x="225491" y="989226"/>
                  </a:lnTo>
                  <a:lnTo>
                    <a:pt x="219025" y="957319"/>
                  </a:lnTo>
                  <a:lnTo>
                    <a:pt x="220514" y="941922"/>
                  </a:lnTo>
                  <a:lnTo>
                    <a:pt x="224775" y="927516"/>
                  </a:lnTo>
                  <a:lnTo>
                    <a:pt x="231500" y="914336"/>
                  </a:lnTo>
                  <a:lnTo>
                    <a:pt x="240380" y="902615"/>
                  </a:lnTo>
                  <a:lnTo>
                    <a:pt x="231511" y="890895"/>
                  </a:lnTo>
                  <a:lnTo>
                    <a:pt x="224785" y="877715"/>
                  </a:lnTo>
                  <a:lnTo>
                    <a:pt x="220518" y="863309"/>
                  </a:lnTo>
                  <a:lnTo>
                    <a:pt x="219025" y="847911"/>
                  </a:lnTo>
                  <a:lnTo>
                    <a:pt x="221965" y="826273"/>
                  </a:lnTo>
                  <a:lnTo>
                    <a:pt x="230240" y="806849"/>
                  </a:lnTo>
                  <a:lnTo>
                    <a:pt x="243038" y="790370"/>
                  </a:lnTo>
                  <a:lnTo>
                    <a:pt x="259545" y="777562"/>
                  </a:lnTo>
                  <a:lnTo>
                    <a:pt x="237807" y="741922"/>
                  </a:lnTo>
                  <a:lnTo>
                    <a:pt x="234631" y="740199"/>
                  </a:lnTo>
                  <a:lnTo>
                    <a:pt x="188454" y="717514"/>
                  </a:lnTo>
                  <a:lnTo>
                    <a:pt x="146633" y="689663"/>
                  </a:lnTo>
                  <a:lnTo>
                    <a:pt x="109456" y="657079"/>
                  </a:lnTo>
                  <a:lnTo>
                    <a:pt x="77209" y="620192"/>
                  </a:lnTo>
                  <a:lnTo>
                    <a:pt x="50180" y="579435"/>
                  </a:lnTo>
                  <a:lnTo>
                    <a:pt x="28657" y="535240"/>
                  </a:lnTo>
                  <a:lnTo>
                    <a:pt x="12928" y="488039"/>
                  </a:lnTo>
                  <a:lnTo>
                    <a:pt x="3280" y="438264"/>
                  </a:lnTo>
                  <a:lnTo>
                    <a:pt x="0" y="386346"/>
                  </a:lnTo>
                  <a:lnTo>
                    <a:pt x="2768" y="341351"/>
                  </a:lnTo>
                  <a:lnTo>
                    <a:pt x="10865" y="297864"/>
                  </a:lnTo>
                  <a:lnTo>
                    <a:pt x="23981" y="256178"/>
                  </a:lnTo>
                  <a:lnTo>
                    <a:pt x="41804" y="216585"/>
                  </a:lnTo>
                  <a:lnTo>
                    <a:pt x="64026" y="179376"/>
                  </a:lnTo>
                  <a:lnTo>
                    <a:pt x="90334" y="144844"/>
                  </a:lnTo>
                  <a:lnTo>
                    <a:pt x="120419" y="113281"/>
                  </a:lnTo>
                  <a:lnTo>
                    <a:pt x="153970" y="84979"/>
                  </a:lnTo>
                  <a:lnTo>
                    <a:pt x="190677" y="60230"/>
                  </a:lnTo>
                  <a:lnTo>
                    <a:pt x="230228" y="39326"/>
                  </a:lnTo>
                  <a:lnTo>
                    <a:pt x="272314" y="22559"/>
                  </a:lnTo>
                  <a:lnTo>
                    <a:pt x="316624" y="10220"/>
                  </a:lnTo>
                  <a:lnTo>
                    <a:pt x="362847" y="2603"/>
                  </a:lnTo>
                  <a:lnTo>
                    <a:pt x="410673" y="0"/>
                  </a:lnTo>
                  <a:lnTo>
                    <a:pt x="458499" y="2603"/>
                  </a:lnTo>
                  <a:lnTo>
                    <a:pt x="504722" y="10220"/>
                  </a:lnTo>
                  <a:lnTo>
                    <a:pt x="549032" y="22559"/>
                  </a:lnTo>
                  <a:lnTo>
                    <a:pt x="591118" y="39326"/>
                  </a:lnTo>
                  <a:lnTo>
                    <a:pt x="620213" y="54703"/>
                  </a:lnTo>
                  <a:lnTo>
                    <a:pt x="410673" y="54703"/>
                  </a:lnTo>
                  <a:lnTo>
                    <a:pt x="362444" y="57736"/>
                  </a:lnTo>
                  <a:lnTo>
                    <a:pt x="316167" y="66570"/>
                  </a:lnTo>
                  <a:lnTo>
                    <a:pt x="272269" y="80806"/>
                  </a:lnTo>
                  <a:lnTo>
                    <a:pt x="231177" y="100046"/>
                  </a:lnTo>
                  <a:lnTo>
                    <a:pt x="193319" y="123892"/>
                  </a:lnTo>
                  <a:lnTo>
                    <a:pt x="159122" y="151947"/>
                  </a:lnTo>
                  <a:lnTo>
                    <a:pt x="129013" y="183811"/>
                  </a:lnTo>
                  <a:lnTo>
                    <a:pt x="103420" y="219087"/>
                  </a:lnTo>
                  <a:lnTo>
                    <a:pt x="82771" y="257377"/>
                  </a:lnTo>
                  <a:lnTo>
                    <a:pt x="67492" y="298282"/>
                  </a:lnTo>
                  <a:lnTo>
                    <a:pt x="58011" y="341405"/>
                  </a:lnTo>
                  <a:lnTo>
                    <a:pt x="54756" y="386346"/>
                  </a:lnTo>
                  <a:lnTo>
                    <a:pt x="58326" y="436472"/>
                  </a:lnTo>
                  <a:lnTo>
                    <a:pt x="68801" y="484191"/>
                  </a:lnTo>
                  <a:lnTo>
                    <a:pt x="85825" y="528972"/>
                  </a:lnTo>
                  <a:lnTo>
                    <a:pt x="109044" y="570282"/>
                  </a:lnTo>
                  <a:lnTo>
                    <a:pt x="138103" y="607589"/>
                  </a:lnTo>
                  <a:lnTo>
                    <a:pt x="172649" y="640361"/>
                  </a:lnTo>
                  <a:lnTo>
                    <a:pt x="212326" y="668066"/>
                  </a:lnTo>
                  <a:lnTo>
                    <a:pt x="256780" y="690172"/>
                  </a:lnTo>
                  <a:lnTo>
                    <a:pt x="257711" y="690528"/>
                  </a:lnTo>
                  <a:lnTo>
                    <a:pt x="258614" y="690966"/>
                  </a:lnTo>
                  <a:lnTo>
                    <a:pt x="274658" y="699664"/>
                  </a:lnTo>
                  <a:lnTo>
                    <a:pt x="278217" y="703055"/>
                  </a:lnTo>
                  <a:lnTo>
                    <a:pt x="316547" y="765855"/>
                  </a:lnTo>
                  <a:lnTo>
                    <a:pt x="568941" y="765855"/>
                  </a:lnTo>
                  <a:lnTo>
                    <a:pt x="561801" y="777562"/>
                  </a:lnTo>
                  <a:lnTo>
                    <a:pt x="578308" y="790370"/>
                  </a:lnTo>
                  <a:lnTo>
                    <a:pt x="591106" y="806849"/>
                  </a:lnTo>
                  <a:lnTo>
                    <a:pt x="596947" y="820559"/>
                  </a:lnTo>
                  <a:lnTo>
                    <a:pt x="301160" y="820559"/>
                  </a:lnTo>
                  <a:lnTo>
                    <a:pt x="290518" y="822714"/>
                  </a:lnTo>
                  <a:lnTo>
                    <a:pt x="281814" y="828584"/>
                  </a:lnTo>
                  <a:lnTo>
                    <a:pt x="275938" y="837280"/>
                  </a:lnTo>
                  <a:lnTo>
                    <a:pt x="273782" y="847911"/>
                  </a:lnTo>
                  <a:lnTo>
                    <a:pt x="275938" y="858543"/>
                  </a:lnTo>
                  <a:lnTo>
                    <a:pt x="281814" y="867239"/>
                  </a:lnTo>
                  <a:lnTo>
                    <a:pt x="290518" y="873109"/>
                  </a:lnTo>
                  <a:lnTo>
                    <a:pt x="301160" y="875263"/>
                  </a:lnTo>
                  <a:lnTo>
                    <a:pt x="597296" y="875263"/>
                  </a:lnTo>
                  <a:lnTo>
                    <a:pt x="596571" y="877715"/>
                  </a:lnTo>
                  <a:lnTo>
                    <a:pt x="589846" y="890895"/>
                  </a:lnTo>
                  <a:lnTo>
                    <a:pt x="580965" y="902615"/>
                  </a:lnTo>
                  <a:lnTo>
                    <a:pt x="589835" y="914336"/>
                  </a:lnTo>
                  <a:lnTo>
                    <a:pt x="596561" y="927516"/>
                  </a:lnTo>
                  <a:lnTo>
                    <a:pt x="597287" y="929967"/>
                  </a:lnTo>
                  <a:lnTo>
                    <a:pt x="301160" y="929967"/>
                  </a:lnTo>
                  <a:lnTo>
                    <a:pt x="290518" y="932122"/>
                  </a:lnTo>
                  <a:lnTo>
                    <a:pt x="281814" y="937992"/>
                  </a:lnTo>
                  <a:lnTo>
                    <a:pt x="275938" y="946688"/>
                  </a:lnTo>
                  <a:lnTo>
                    <a:pt x="273782" y="957319"/>
                  </a:lnTo>
                  <a:lnTo>
                    <a:pt x="275938" y="967951"/>
                  </a:lnTo>
                  <a:lnTo>
                    <a:pt x="281814" y="976647"/>
                  </a:lnTo>
                  <a:lnTo>
                    <a:pt x="290518" y="982517"/>
                  </a:lnTo>
                  <a:lnTo>
                    <a:pt x="301160" y="984671"/>
                  </a:lnTo>
                  <a:lnTo>
                    <a:pt x="596778" y="984671"/>
                  </a:lnTo>
                  <a:lnTo>
                    <a:pt x="595855" y="989226"/>
                  </a:lnTo>
                  <a:lnTo>
                    <a:pt x="578234" y="1015312"/>
                  </a:lnTo>
                  <a:lnTo>
                    <a:pt x="561151" y="1026829"/>
                  </a:lnTo>
                  <a:close/>
                </a:path>
                <a:path w="821690" h="1027430">
                  <a:moveTo>
                    <a:pt x="568941" y="765855"/>
                  </a:moveTo>
                  <a:lnTo>
                    <a:pt x="504799" y="765855"/>
                  </a:lnTo>
                  <a:lnTo>
                    <a:pt x="543101" y="703055"/>
                  </a:lnTo>
                  <a:lnTo>
                    <a:pt x="546660" y="699664"/>
                  </a:lnTo>
                  <a:lnTo>
                    <a:pt x="561855" y="691431"/>
                  </a:lnTo>
                  <a:lnTo>
                    <a:pt x="563635" y="690528"/>
                  </a:lnTo>
                  <a:lnTo>
                    <a:pt x="564566" y="690145"/>
                  </a:lnTo>
                  <a:lnTo>
                    <a:pt x="609020" y="668048"/>
                  </a:lnTo>
                  <a:lnTo>
                    <a:pt x="648697" y="640350"/>
                  </a:lnTo>
                  <a:lnTo>
                    <a:pt x="683243" y="607582"/>
                  </a:lnTo>
                  <a:lnTo>
                    <a:pt x="712302" y="570278"/>
                  </a:lnTo>
                  <a:lnTo>
                    <a:pt x="735521" y="528971"/>
                  </a:lnTo>
                  <a:lnTo>
                    <a:pt x="752545" y="484191"/>
                  </a:lnTo>
                  <a:lnTo>
                    <a:pt x="763020" y="436472"/>
                  </a:lnTo>
                  <a:lnTo>
                    <a:pt x="766590" y="386346"/>
                  </a:lnTo>
                  <a:lnTo>
                    <a:pt x="763323" y="341351"/>
                  </a:lnTo>
                  <a:lnTo>
                    <a:pt x="753854" y="298282"/>
                  </a:lnTo>
                  <a:lnTo>
                    <a:pt x="738575" y="257377"/>
                  </a:lnTo>
                  <a:lnTo>
                    <a:pt x="717926" y="219087"/>
                  </a:lnTo>
                  <a:lnTo>
                    <a:pt x="692333" y="183811"/>
                  </a:lnTo>
                  <a:lnTo>
                    <a:pt x="662224" y="151947"/>
                  </a:lnTo>
                  <a:lnTo>
                    <a:pt x="628027" y="123892"/>
                  </a:lnTo>
                  <a:lnTo>
                    <a:pt x="590169" y="100046"/>
                  </a:lnTo>
                  <a:lnTo>
                    <a:pt x="549077" y="80806"/>
                  </a:lnTo>
                  <a:lnTo>
                    <a:pt x="505178" y="66570"/>
                  </a:lnTo>
                  <a:lnTo>
                    <a:pt x="458901" y="57736"/>
                  </a:lnTo>
                  <a:lnTo>
                    <a:pt x="410673" y="54703"/>
                  </a:lnTo>
                  <a:lnTo>
                    <a:pt x="620213" y="54703"/>
                  </a:lnTo>
                  <a:lnTo>
                    <a:pt x="667376" y="84979"/>
                  </a:lnTo>
                  <a:lnTo>
                    <a:pt x="700927" y="113281"/>
                  </a:lnTo>
                  <a:lnTo>
                    <a:pt x="731012" y="144844"/>
                  </a:lnTo>
                  <a:lnTo>
                    <a:pt x="757320" y="179376"/>
                  </a:lnTo>
                  <a:lnTo>
                    <a:pt x="779541" y="216585"/>
                  </a:lnTo>
                  <a:lnTo>
                    <a:pt x="797365" y="256178"/>
                  </a:lnTo>
                  <a:lnTo>
                    <a:pt x="810481" y="297864"/>
                  </a:lnTo>
                  <a:lnTo>
                    <a:pt x="818581" y="341405"/>
                  </a:lnTo>
                  <a:lnTo>
                    <a:pt x="821346" y="386346"/>
                  </a:lnTo>
                  <a:lnTo>
                    <a:pt x="818066" y="438264"/>
                  </a:lnTo>
                  <a:lnTo>
                    <a:pt x="808418" y="488039"/>
                  </a:lnTo>
                  <a:lnTo>
                    <a:pt x="792688" y="535240"/>
                  </a:lnTo>
                  <a:lnTo>
                    <a:pt x="771166" y="579435"/>
                  </a:lnTo>
                  <a:lnTo>
                    <a:pt x="744137" y="620192"/>
                  </a:lnTo>
                  <a:lnTo>
                    <a:pt x="711890" y="657079"/>
                  </a:lnTo>
                  <a:lnTo>
                    <a:pt x="674712" y="689663"/>
                  </a:lnTo>
                  <a:lnTo>
                    <a:pt x="632892" y="717514"/>
                  </a:lnTo>
                  <a:lnTo>
                    <a:pt x="586715" y="740199"/>
                  </a:lnTo>
                  <a:lnTo>
                    <a:pt x="583539" y="741922"/>
                  </a:lnTo>
                  <a:lnTo>
                    <a:pt x="568941" y="765855"/>
                  </a:lnTo>
                  <a:close/>
                </a:path>
                <a:path w="821690" h="1027430">
                  <a:moveTo>
                    <a:pt x="383295" y="765855"/>
                  </a:moveTo>
                  <a:lnTo>
                    <a:pt x="328538" y="765855"/>
                  </a:lnTo>
                  <a:lnTo>
                    <a:pt x="328538" y="558363"/>
                  </a:lnTo>
                  <a:lnTo>
                    <a:pt x="199669" y="429617"/>
                  </a:lnTo>
                  <a:lnTo>
                    <a:pt x="238382" y="390942"/>
                  </a:lnTo>
                  <a:lnTo>
                    <a:pt x="376551" y="528972"/>
                  </a:lnTo>
                  <a:lnTo>
                    <a:pt x="380420" y="532816"/>
                  </a:lnTo>
                  <a:lnTo>
                    <a:pt x="383295" y="539791"/>
                  </a:lnTo>
                  <a:lnTo>
                    <a:pt x="383295" y="765855"/>
                  </a:lnTo>
                  <a:close/>
                </a:path>
                <a:path w="821690" h="1027430">
                  <a:moveTo>
                    <a:pt x="492808" y="765855"/>
                  </a:moveTo>
                  <a:lnTo>
                    <a:pt x="438051" y="765855"/>
                  </a:lnTo>
                  <a:lnTo>
                    <a:pt x="438051" y="539791"/>
                  </a:lnTo>
                  <a:lnTo>
                    <a:pt x="440926" y="532816"/>
                  </a:lnTo>
                  <a:lnTo>
                    <a:pt x="446073" y="527702"/>
                  </a:lnTo>
                  <a:lnTo>
                    <a:pt x="582964" y="390942"/>
                  </a:lnTo>
                  <a:lnTo>
                    <a:pt x="621677" y="429617"/>
                  </a:lnTo>
                  <a:lnTo>
                    <a:pt x="492808" y="558363"/>
                  </a:lnTo>
                  <a:lnTo>
                    <a:pt x="492808" y="765855"/>
                  </a:lnTo>
                  <a:close/>
                </a:path>
                <a:path w="821690" h="1027430">
                  <a:moveTo>
                    <a:pt x="597296" y="875263"/>
                  </a:moveTo>
                  <a:lnTo>
                    <a:pt x="520186" y="875263"/>
                  </a:lnTo>
                  <a:lnTo>
                    <a:pt x="530828" y="873109"/>
                  </a:lnTo>
                  <a:lnTo>
                    <a:pt x="539532" y="867239"/>
                  </a:lnTo>
                  <a:lnTo>
                    <a:pt x="545408" y="858543"/>
                  </a:lnTo>
                  <a:lnTo>
                    <a:pt x="547564" y="847911"/>
                  </a:lnTo>
                  <a:lnTo>
                    <a:pt x="545408" y="837280"/>
                  </a:lnTo>
                  <a:lnTo>
                    <a:pt x="539532" y="828584"/>
                  </a:lnTo>
                  <a:lnTo>
                    <a:pt x="530828" y="822714"/>
                  </a:lnTo>
                  <a:lnTo>
                    <a:pt x="520186" y="820559"/>
                  </a:lnTo>
                  <a:lnTo>
                    <a:pt x="596947" y="820559"/>
                  </a:lnTo>
                  <a:lnTo>
                    <a:pt x="599381" y="826273"/>
                  </a:lnTo>
                  <a:lnTo>
                    <a:pt x="602320" y="847911"/>
                  </a:lnTo>
                  <a:lnTo>
                    <a:pt x="600832" y="863309"/>
                  </a:lnTo>
                  <a:lnTo>
                    <a:pt x="597296" y="875263"/>
                  </a:lnTo>
                  <a:close/>
                </a:path>
                <a:path w="821690" h="1027430">
                  <a:moveTo>
                    <a:pt x="596778" y="984671"/>
                  </a:moveTo>
                  <a:lnTo>
                    <a:pt x="520186" y="984671"/>
                  </a:lnTo>
                  <a:lnTo>
                    <a:pt x="530828" y="982517"/>
                  </a:lnTo>
                  <a:lnTo>
                    <a:pt x="539532" y="976647"/>
                  </a:lnTo>
                  <a:lnTo>
                    <a:pt x="545408" y="967951"/>
                  </a:lnTo>
                  <a:lnTo>
                    <a:pt x="547564" y="957319"/>
                  </a:lnTo>
                  <a:lnTo>
                    <a:pt x="545408" y="946688"/>
                  </a:lnTo>
                  <a:lnTo>
                    <a:pt x="539532" y="937992"/>
                  </a:lnTo>
                  <a:lnTo>
                    <a:pt x="530828" y="932122"/>
                  </a:lnTo>
                  <a:lnTo>
                    <a:pt x="520186" y="929967"/>
                  </a:lnTo>
                  <a:lnTo>
                    <a:pt x="597287" y="929967"/>
                  </a:lnTo>
                  <a:lnTo>
                    <a:pt x="600828" y="941922"/>
                  </a:lnTo>
                  <a:lnTo>
                    <a:pt x="602320" y="957319"/>
                  </a:lnTo>
                  <a:lnTo>
                    <a:pt x="596778" y="9846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881738" y="1711060"/>
              <a:ext cx="55244" cy="137160"/>
            </a:xfrm>
            <a:custGeom>
              <a:avLst/>
              <a:gdLst/>
              <a:ahLst/>
              <a:cxnLst/>
              <a:rect l="l" t="t" r="r" b="b"/>
              <a:pathLst>
                <a:path w="55245" h="137160">
                  <a:moveTo>
                    <a:pt x="54756" y="136759"/>
                  </a:moveTo>
                  <a:lnTo>
                    <a:pt x="0" y="136759"/>
                  </a:lnTo>
                  <a:lnTo>
                    <a:pt x="0" y="0"/>
                  </a:lnTo>
                  <a:lnTo>
                    <a:pt x="54756" y="0"/>
                  </a:lnTo>
                  <a:lnTo>
                    <a:pt x="54756" y="136759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91794" y="6817803"/>
              <a:ext cx="5848349" cy="252412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77454" y="3553515"/>
              <a:ext cx="123825" cy="12382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77454" y="4239315"/>
              <a:ext cx="123825" cy="123824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1074930" y="3314700"/>
            <a:ext cx="5915660" cy="3216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Το «πακέτο» της εφαρμογής</a:t>
            </a:r>
            <a:r>
              <a:rPr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5" dirty="0">
                <a:solidFill>
                  <a:srgbClr val="202020"/>
                </a:solidFill>
                <a:latin typeface="Microsoft Sans Serif"/>
                <a:cs typeface="Microsoft Sans Serif"/>
              </a:rPr>
              <a:t>(file)</a:t>
            </a:r>
            <a:endParaRPr sz="2700" dirty="0">
              <a:latin typeface="Microsoft Sans Serif"/>
              <a:cs typeface="Microsoft Sans Serif"/>
            </a:endParaRPr>
          </a:p>
          <a:p>
            <a:pPr marL="12700" marR="254000">
              <a:lnSpc>
                <a:spcPts val="5330"/>
              </a:lnSpc>
              <a:spcBef>
                <a:spcPts val="520"/>
              </a:spcBef>
            </a:pPr>
            <a:r>
              <a:rPr lang="el-GR" sz="2700" b="1" spc="15" dirty="0">
                <a:solidFill>
                  <a:srgbClr val="202020"/>
                </a:solidFill>
                <a:latin typeface="Tahoma"/>
                <a:cs typeface="Tahoma"/>
              </a:rPr>
              <a:t>Τεχνούργημα</a:t>
            </a:r>
            <a:r>
              <a:rPr sz="2700" b="1" spc="-10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700" spc="-100" dirty="0">
                <a:solidFill>
                  <a:srgbClr val="202020"/>
                </a:solidFill>
                <a:latin typeface="Tahoma"/>
                <a:cs typeface="Tahoma"/>
              </a:rPr>
              <a:t>που μπορεί να μεταφερθεί</a:t>
            </a:r>
          </a:p>
          <a:p>
            <a:pPr marL="12700" marR="254000">
              <a:lnSpc>
                <a:spcPts val="5330"/>
              </a:lnSpc>
              <a:spcBef>
                <a:spcPts val="520"/>
              </a:spcBef>
            </a:pPr>
            <a:r>
              <a:rPr sz="2700" spc="-70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135" dirty="0">
                <a:solidFill>
                  <a:srgbClr val="202020"/>
                </a:solidFill>
                <a:latin typeface="Microsoft Sans Serif"/>
                <a:cs typeface="Microsoft Sans Serif"/>
              </a:rPr>
              <a:t>Δεν είναι σε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20" dirty="0">
                <a:solidFill>
                  <a:srgbClr val="202020"/>
                </a:solidFill>
                <a:latin typeface="Microsoft Sans Serif"/>
                <a:cs typeface="Microsoft Sans Serif"/>
              </a:rPr>
              <a:t>"running"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65" dirty="0">
                <a:solidFill>
                  <a:srgbClr val="202020"/>
                </a:solidFill>
                <a:latin typeface="Microsoft Sans Serif"/>
                <a:cs typeface="Microsoft Sans Serif"/>
              </a:rPr>
              <a:t>state</a:t>
            </a:r>
            <a:endParaRPr sz="27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55"/>
              </a:spcBef>
            </a:pPr>
            <a:r>
              <a:rPr lang="el-GR"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Αποτελείται από πολλά στρώματα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81609" y="3388034"/>
            <a:ext cx="6031865" cy="17546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700" b="1" spc="-90" dirty="0">
                <a:solidFill>
                  <a:srgbClr val="202020"/>
                </a:solidFill>
                <a:latin typeface="Tahoma"/>
                <a:cs typeface="Tahoma"/>
              </a:rPr>
              <a:t>Ξεκινάει</a:t>
            </a:r>
            <a:r>
              <a:rPr sz="2700" b="1" spc="-90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lang="el-GR" sz="2700" b="1" spc="-90" dirty="0">
                <a:solidFill>
                  <a:srgbClr val="202020"/>
                </a:solidFill>
                <a:latin typeface="Tahoma"/>
                <a:cs typeface="Tahoma"/>
              </a:rPr>
              <a:t>την εφαρμογή</a:t>
            </a:r>
            <a:endParaRPr sz="2700" dirty="0">
              <a:latin typeface="Tahoma"/>
              <a:cs typeface="Tahoma"/>
            </a:endParaRPr>
          </a:p>
          <a:p>
            <a:pPr marL="12700" marR="5080">
              <a:lnSpc>
                <a:spcPts val="5400"/>
              </a:lnSpc>
              <a:spcBef>
                <a:spcPts val="340"/>
              </a:spcBef>
            </a:pPr>
            <a:r>
              <a:rPr lang="el-GR"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Είναι ένα </a:t>
            </a:r>
            <a:r>
              <a:rPr lang="el-GR" sz="2700" b="1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τρέχον περιβάλλον </a:t>
            </a:r>
            <a:r>
              <a:rPr lang="el-GR" sz="2700" spc="-95" dirty="0">
                <a:solidFill>
                  <a:srgbClr val="202020"/>
                </a:solidFill>
                <a:latin typeface="Tahoma"/>
                <a:cs typeface="Tahoma"/>
              </a:rPr>
              <a:t>που ορίζεται από το</a:t>
            </a:r>
            <a:r>
              <a:rPr sz="2700" b="1" spc="-95" dirty="0">
                <a:solidFill>
                  <a:srgbClr val="202020"/>
                </a:solidFill>
                <a:latin typeface="Tahoma"/>
                <a:cs typeface="Tahoma"/>
              </a:rPr>
              <a:t> </a:t>
            </a:r>
            <a:r>
              <a:rPr sz="2700" spc="60" dirty="0">
                <a:solidFill>
                  <a:srgbClr val="202020"/>
                </a:solidFill>
                <a:latin typeface="Microsoft Sans Serif"/>
                <a:cs typeface="Microsoft Sans Serif"/>
              </a:rPr>
              <a:t>image</a:t>
            </a:r>
            <a:endParaRPr sz="2700" dirty="0">
              <a:latin typeface="Microsoft Sans Serif"/>
              <a:cs typeface="Microsoft Sans Serif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1077454" y="7668314"/>
            <a:ext cx="123825" cy="809625"/>
            <a:chOff x="11077454" y="7668314"/>
            <a:chExt cx="123825" cy="809625"/>
          </a:xfrm>
        </p:grpSpPr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77454" y="7668314"/>
              <a:ext cx="123825" cy="12382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77454" y="8354114"/>
              <a:ext cx="123825" cy="123824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11381609" y="7502834"/>
            <a:ext cx="6371590" cy="17557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65" dirty="0">
                <a:solidFill>
                  <a:srgbClr val="202020"/>
                </a:solidFill>
                <a:latin typeface="Microsoft Sans Serif"/>
                <a:cs typeface="Microsoft Sans Serif"/>
              </a:rPr>
              <a:t>Virtual</a:t>
            </a:r>
            <a:r>
              <a:rPr sz="2700" spc="-4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file</a:t>
            </a:r>
            <a:r>
              <a:rPr sz="2700" spc="-3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system</a:t>
            </a:r>
            <a:endParaRPr sz="2700" dirty="0">
              <a:latin typeface="Microsoft Sans Serif"/>
              <a:cs typeface="Microsoft Sans Serif"/>
            </a:endParaRPr>
          </a:p>
          <a:p>
            <a:pPr marL="12700" marR="5080">
              <a:lnSpc>
                <a:spcPts val="5400"/>
              </a:lnSpc>
              <a:spcBef>
                <a:spcPts val="340"/>
              </a:spcBef>
            </a:pPr>
            <a:r>
              <a:rPr sz="2700" spc="85" dirty="0">
                <a:solidFill>
                  <a:srgbClr val="202020"/>
                </a:solidFill>
                <a:latin typeface="Microsoft Sans Serif"/>
                <a:cs typeface="Microsoft Sans Serif"/>
              </a:rPr>
              <a:t>Port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80" dirty="0">
                <a:solidFill>
                  <a:srgbClr val="202020"/>
                </a:solidFill>
                <a:latin typeface="Microsoft Sans Serif"/>
                <a:cs typeface="Microsoft Sans Serif"/>
              </a:rPr>
              <a:t>binding: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επικοινωνία με την εφαρμογή που τρέχει μέσω του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9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</a:t>
            </a:r>
            <a:endParaRPr sz="2700" dirty="0">
              <a:latin typeface="Microsoft Sans Serif"/>
              <a:cs typeface="Microsoft Sans Serif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979160" y="2207135"/>
            <a:ext cx="16776065" cy="5675630"/>
            <a:chOff x="979160" y="2207135"/>
            <a:chExt cx="16776065" cy="5675630"/>
          </a:xfrm>
        </p:grpSpPr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16520" y="4967763"/>
              <a:ext cx="3038474" cy="2914649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979160" y="2207135"/>
              <a:ext cx="2776855" cy="654685"/>
            </a:xfrm>
            <a:custGeom>
              <a:avLst/>
              <a:gdLst/>
              <a:ahLst/>
              <a:cxnLst/>
              <a:rect l="l" t="t" r="r" b="b"/>
              <a:pathLst>
                <a:path w="2776854" h="654685">
                  <a:moveTo>
                    <a:pt x="2612784" y="654231"/>
                  </a:moveTo>
                  <a:lnTo>
                    <a:pt x="163529" y="654231"/>
                  </a:lnTo>
                  <a:lnTo>
                    <a:pt x="120056" y="648388"/>
                  </a:lnTo>
                  <a:lnTo>
                    <a:pt x="80992" y="631900"/>
                  </a:lnTo>
                  <a:lnTo>
                    <a:pt x="47896" y="606326"/>
                  </a:lnTo>
                  <a:lnTo>
                    <a:pt x="22326" y="573224"/>
                  </a:lnTo>
                  <a:lnTo>
                    <a:pt x="5841" y="534153"/>
                  </a:lnTo>
                  <a:lnTo>
                    <a:pt x="0" y="490673"/>
                  </a:lnTo>
                  <a:lnTo>
                    <a:pt x="0" y="163557"/>
                  </a:lnTo>
                  <a:lnTo>
                    <a:pt x="5841" y="120077"/>
                  </a:lnTo>
                  <a:lnTo>
                    <a:pt x="22326" y="81007"/>
                  </a:lnTo>
                  <a:lnTo>
                    <a:pt x="47896" y="47904"/>
                  </a:lnTo>
                  <a:lnTo>
                    <a:pt x="80992" y="22330"/>
                  </a:lnTo>
                  <a:lnTo>
                    <a:pt x="120056" y="5842"/>
                  </a:lnTo>
                  <a:lnTo>
                    <a:pt x="163529" y="0"/>
                  </a:lnTo>
                  <a:lnTo>
                    <a:pt x="2612784" y="0"/>
                  </a:lnTo>
                  <a:lnTo>
                    <a:pt x="2656257" y="5842"/>
                  </a:lnTo>
                  <a:lnTo>
                    <a:pt x="2695320" y="22330"/>
                  </a:lnTo>
                  <a:lnTo>
                    <a:pt x="2728417" y="47904"/>
                  </a:lnTo>
                  <a:lnTo>
                    <a:pt x="2753987" y="81007"/>
                  </a:lnTo>
                  <a:lnTo>
                    <a:pt x="2770472" y="120077"/>
                  </a:lnTo>
                  <a:lnTo>
                    <a:pt x="2776313" y="163557"/>
                  </a:lnTo>
                  <a:lnTo>
                    <a:pt x="2776313" y="490673"/>
                  </a:lnTo>
                  <a:lnTo>
                    <a:pt x="2770472" y="534153"/>
                  </a:lnTo>
                  <a:lnTo>
                    <a:pt x="2753987" y="573224"/>
                  </a:lnTo>
                  <a:lnTo>
                    <a:pt x="2728417" y="606326"/>
                  </a:lnTo>
                  <a:lnTo>
                    <a:pt x="2695320" y="631900"/>
                  </a:lnTo>
                  <a:lnTo>
                    <a:pt x="2656257" y="648388"/>
                  </a:lnTo>
                  <a:lnTo>
                    <a:pt x="2612784" y="6542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3392474" y="654050"/>
            <a:ext cx="1093343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>
                <a:latin typeface="Verdana"/>
                <a:cs typeface="Verdana"/>
              </a:rPr>
              <a:t>Docker</a:t>
            </a:r>
            <a:r>
              <a:rPr spc="-114" dirty="0">
                <a:latin typeface="Verdana"/>
                <a:cs typeface="Verdana"/>
              </a:rPr>
              <a:t> </a:t>
            </a:r>
            <a:r>
              <a:rPr spc="-254" dirty="0">
                <a:latin typeface="Verdana"/>
                <a:cs typeface="Verdana"/>
              </a:rPr>
              <a:t>Image</a:t>
            </a:r>
            <a:r>
              <a:rPr spc="-114" dirty="0">
                <a:latin typeface="Verdana"/>
                <a:cs typeface="Verdana"/>
              </a:rPr>
              <a:t> </a:t>
            </a:r>
            <a:r>
              <a:rPr spc="-165" dirty="0">
                <a:latin typeface="Verdana"/>
                <a:cs typeface="Verdana"/>
              </a:rPr>
              <a:t>vs</a:t>
            </a:r>
            <a:r>
              <a:rPr spc="-114" dirty="0">
                <a:latin typeface="Verdana"/>
                <a:cs typeface="Verdana"/>
              </a:rPr>
              <a:t> </a:t>
            </a:r>
            <a:r>
              <a:rPr spc="-15" dirty="0">
                <a:latin typeface="Verdana"/>
                <a:cs typeface="Verdana"/>
              </a:rPr>
              <a:t>Docker</a:t>
            </a:r>
            <a:r>
              <a:rPr spc="-114" dirty="0">
                <a:latin typeface="Verdana"/>
                <a:cs typeface="Verdana"/>
              </a:rPr>
              <a:t> </a:t>
            </a:r>
            <a:r>
              <a:rPr spc="-10" dirty="0">
                <a:latin typeface="Verdana"/>
                <a:cs typeface="Verdana"/>
              </a:rPr>
              <a:t>Container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116144" y="2295719"/>
            <a:ext cx="2503805" cy="47370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95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</a:t>
            </a:r>
            <a:r>
              <a:rPr sz="2950" spc="-9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950" b="1" spc="-120" dirty="0">
                <a:solidFill>
                  <a:srgbClr val="202020"/>
                </a:solidFill>
                <a:latin typeface="Tahoma"/>
                <a:cs typeface="Tahoma"/>
              </a:rPr>
              <a:t>Image</a:t>
            </a:r>
            <a:endParaRPr sz="2950">
              <a:latin typeface="Tahoma"/>
              <a:cs typeface="Tahom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1633056" y="2015164"/>
            <a:ext cx="3481070" cy="654685"/>
          </a:xfrm>
          <a:custGeom>
            <a:avLst/>
            <a:gdLst/>
            <a:ahLst/>
            <a:cxnLst/>
            <a:rect l="l" t="t" r="r" b="b"/>
            <a:pathLst>
              <a:path w="3481069" h="654685">
                <a:moveTo>
                  <a:pt x="3316915" y="654231"/>
                </a:moveTo>
                <a:lnTo>
                  <a:pt x="163529" y="654231"/>
                </a:lnTo>
                <a:lnTo>
                  <a:pt x="120056" y="648388"/>
                </a:lnTo>
                <a:lnTo>
                  <a:pt x="80992" y="631900"/>
                </a:lnTo>
                <a:lnTo>
                  <a:pt x="47896" y="606326"/>
                </a:lnTo>
                <a:lnTo>
                  <a:pt x="22326" y="573224"/>
                </a:lnTo>
                <a:lnTo>
                  <a:pt x="5841" y="534153"/>
                </a:lnTo>
                <a:lnTo>
                  <a:pt x="0" y="490673"/>
                </a:lnTo>
                <a:lnTo>
                  <a:pt x="0" y="163557"/>
                </a:lnTo>
                <a:lnTo>
                  <a:pt x="5841" y="120077"/>
                </a:lnTo>
                <a:lnTo>
                  <a:pt x="22326" y="81007"/>
                </a:lnTo>
                <a:lnTo>
                  <a:pt x="47896" y="47904"/>
                </a:lnTo>
                <a:lnTo>
                  <a:pt x="80992" y="22330"/>
                </a:lnTo>
                <a:lnTo>
                  <a:pt x="120056" y="5842"/>
                </a:lnTo>
                <a:lnTo>
                  <a:pt x="163529" y="0"/>
                </a:lnTo>
                <a:lnTo>
                  <a:pt x="3316915" y="0"/>
                </a:lnTo>
                <a:lnTo>
                  <a:pt x="3360388" y="5842"/>
                </a:lnTo>
                <a:lnTo>
                  <a:pt x="3399451" y="22330"/>
                </a:lnTo>
                <a:lnTo>
                  <a:pt x="3432548" y="47904"/>
                </a:lnTo>
                <a:lnTo>
                  <a:pt x="3458118" y="81007"/>
                </a:lnTo>
                <a:lnTo>
                  <a:pt x="3474603" y="120077"/>
                </a:lnTo>
                <a:lnTo>
                  <a:pt x="3480444" y="163557"/>
                </a:lnTo>
                <a:lnTo>
                  <a:pt x="3480444" y="490673"/>
                </a:lnTo>
                <a:lnTo>
                  <a:pt x="3474603" y="534153"/>
                </a:lnTo>
                <a:lnTo>
                  <a:pt x="3458118" y="573224"/>
                </a:lnTo>
                <a:lnTo>
                  <a:pt x="3432548" y="606326"/>
                </a:lnTo>
                <a:lnTo>
                  <a:pt x="3399451" y="631900"/>
                </a:lnTo>
                <a:lnTo>
                  <a:pt x="3360388" y="648388"/>
                </a:lnTo>
                <a:lnTo>
                  <a:pt x="3316915" y="65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11769978" y="2103748"/>
            <a:ext cx="3208020" cy="47370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95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</a:t>
            </a:r>
            <a:r>
              <a:rPr sz="2950" spc="-8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950" b="1" spc="5" dirty="0">
                <a:solidFill>
                  <a:srgbClr val="202020"/>
                </a:solidFill>
                <a:latin typeface="Tahoma"/>
                <a:cs typeface="Tahoma"/>
              </a:rPr>
              <a:t>Container</a:t>
            </a:r>
            <a:endParaRPr sz="29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8107"/>
            <a:ext cx="18287999" cy="1028699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706351" y="2088243"/>
            <a:ext cx="5200649" cy="47053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3538" y="2160924"/>
            <a:ext cx="5714999" cy="4762499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6651168" y="2348408"/>
            <a:ext cx="1131570" cy="850900"/>
            <a:chOff x="6651168" y="2348408"/>
            <a:chExt cx="1131570" cy="850900"/>
          </a:xfrm>
        </p:grpSpPr>
        <p:sp>
          <p:nvSpPr>
            <p:cNvPr id="6" name="object 6"/>
            <p:cNvSpPr/>
            <p:nvPr/>
          </p:nvSpPr>
          <p:spPr>
            <a:xfrm>
              <a:off x="6900031" y="2371002"/>
              <a:ext cx="633730" cy="633095"/>
            </a:xfrm>
            <a:custGeom>
              <a:avLst/>
              <a:gdLst/>
              <a:ahLst/>
              <a:cxnLst/>
              <a:rect l="l" t="t" r="r" b="b"/>
              <a:pathLst>
                <a:path w="633729" h="633094">
                  <a:moveTo>
                    <a:pt x="407230" y="632632"/>
                  </a:moveTo>
                  <a:lnTo>
                    <a:pt x="226239" y="632632"/>
                  </a:lnTo>
                  <a:lnTo>
                    <a:pt x="190040" y="573323"/>
                  </a:lnTo>
                  <a:lnTo>
                    <a:pt x="135739" y="545335"/>
                  </a:lnTo>
                  <a:lnTo>
                    <a:pt x="96184" y="515783"/>
                  </a:lnTo>
                  <a:lnTo>
                    <a:pt x="62787" y="480494"/>
                  </a:lnTo>
                  <a:lnTo>
                    <a:pt x="36009" y="440197"/>
                  </a:lnTo>
                  <a:lnTo>
                    <a:pt x="16311" y="395620"/>
                  </a:lnTo>
                  <a:lnTo>
                    <a:pt x="4154" y="347493"/>
                  </a:lnTo>
                  <a:lnTo>
                    <a:pt x="0" y="296546"/>
                  </a:lnTo>
                  <a:lnTo>
                    <a:pt x="4145" y="248443"/>
                  </a:lnTo>
                  <a:lnTo>
                    <a:pt x="16147" y="202812"/>
                  </a:lnTo>
                  <a:lnTo>
                    <a:pt x="35353" y="160263"/>
                  </a:lnTo>
                  <a:lnTo>
                    <a:pt x="61111" y="121407"/>
                  </a:lnTo>
                  <a:lnTo>
                    <a:pt x="92769" y="86854"/>
                  </a:lnTo>
                  <a:lnTo>
                    <a:pt x="129675" y="57214"/>
                  </a:lnTo>
                  <a:lnTo>
                    <a:pt x="171176" y="33098"/>
                  </a:lnTo>
                  <a:lnTo>
                    <a:pt x="216622" y="15117"/>
                  </a:lnTo>
                  <a:lnTo>
                    <a:pt x="265358" y="3881"/>
                  </a:lnTo>
                  <a:lnTo>
                    <a:pt x="316734" y="0"/>
                  </a:lnTo>
                  <a:lnTo>
                    <a:pt x="368111" y="3881"/>
                  </a:lnTo>
                  <a:lnTo>
                    <a:pt x="416847" y="15117"/>
                  </a:lnTo>
                  <a:lnTo>
                    <a:pt x="462292" y="33098"/>
                  </a:lnTo>
                  <a:lnTo>
                    <a:pt x="503794" y="57214"/>
                  </a:lnTo>
                  <a:lnTo>
                    <a:pt x="540700" y="86854"/>
                  </a:lnTo>
                  <a:lnTo>
                    <a:pt x="572358" y="121407"/>
                  </a:lnTo>
                  <a:lnTo>
                    <a:pt x="598116" y="160263"/>
                  </a:lnTo>
                  <a:lnTo>
                    <a:pt x="617322" y="202812"/>
                  </a:lnTo>
                  <a:lnTo>
                    <a:pt x="629324" y="248443"/>
                  </a:lnTo>
                  <a:lnTo>
                    <a:pt x="633469" y="296546"/>
                  </a:lnTo>
                  <a:lnTo>
                    <a:pt x="629315" y="347493"/>
                  </a:lnTo>
                  <a:lnTo>
                    <a:pt x="617158" y="395620"/>
                  </a:lnTo>
                  <a:lnTo>
                    <a:pt x="597460" y="440197"/>
                  </a:lnTo>
                  <a:lnTo>
                    <a:pt x="570682" y="480494"/>
                  </a:lnTo>
                  <a:lnTo>
                    <a:pt x="537285" y="515783"/>
                  </a:lnTo>
                  <a:lnTo>
                    <a:pt x="497730" y="545335"/>
                  </a:lnTo>
                  <a:lnTo>
                    <a:pt x="443428" y="573323"/>
                  </a:lnTo>
                  <a:lnTo>
                    <a:pt x="407230" y="632632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81012" y="3003638"/>
              <a:ext cx="271780" cy="180975"/>
            </a:xfrm>
            <a:custGeom>
              <a:avLst/>
              <a:gdLst/>
              <a:ahLst/>
              <a:cxnLst/>
              <a:rect l="l" t="t" r="r" b="b"/>
              <a:pathLst>
                <a:path w="271779" h="180975">
                  <a:moveTo>
                    <a:pt x="271487" y="45186"/>
                  </a:moveTo>
                  <a:lnTo>
                    <a:pt x="267931" y="27597"/>
                  </a:lnTo>
                  <a:lnTo>
                    <a:pt x="258241" y="13233"/>
                  </a:lnTo>
                  <a:lnTo>
                    <a:pt x="243865" y="3556"/>
                  </a:lnTo>
                  <a:lnTo>
                    <a:pt x="226237" y="0"/>
                  </a:lnTo>
                  <a:lnTo>
                    <a:pt x="45250" y="0"/>
                  </a:lnTo>
                  <a:lnTo>
                    <a:pt x="27635" y="3556"/>
                  </a:lnTo>
                  <a:lnTo>
                    <a:pt x="13258" y="13233"/>
                  </a:lnTo>
                  <a:lnTo>
                    <a:pt x="3556" y="27597"/>
                  </a:lnTo>
                  <a:lnTo>
                    <a:pt x="0" y="45186"/>
                  </a:lnTo>
                  <a:lnTo>
                    <a:pt x="3556" y="62788"/>
                  </a:lnTo>
                  <a:lnTo>
                    <a:pt x="13258" y="77152"/>
                  </a:lnTo>
                  <a:lnTo>
                    <a:pt x="27635" y="86829"/>
                  </a:lnTo>
                  <a:lnTo>
                    <a:pt x="45250" y="90373"/>
                  </a:lnTo>
                  <a:lnTo>
                    <a:pt x="27635" y="93929"/>
                  </a:lnTo>
                  <a:lnTo>
                    <a:pt x="13258" y="103606"/>
                  </a:lnTo>
                  <a:lnTo>
                    <a:pt x="3556" y="117970"/>
                  </a:lnTo>
                  <a:lnTo>
                    <a:pt x="0" y="135572"/>
                  </a:lnTo>
                  <a:lnTo>
                    <a:pt x="3556" y="153162"/>
                  </a:lnTo>
                  <a:lnTo>
                    <a:pt x="13258" y="167525"/>
                  </a:lnTo>
                  <a:lnTo>
                    <a:pt x="27635" y="177203"/>
                  </a:lnTo>
                  <a:lnTo>
                    <a:pt x="45250" y="180759"/>
                  </a:lnTo>
                  <a:lnTo>
                    <a:pt x="226237" y="180759"/>
                  </a:lnTo>
                  <a:lnTo>
                    <a:pt x="243865" y="177203"/>
                  </a:lnTo>
                  <a:lnTo>
                    <a:pt x="258241" y="167525"/>
                  </a:lnTo>
                  <a:lnTo>
                    <a:pt x="267931" y="153162"/>
                  </a:lnTo>
                  <a:lnTo>
                    <a:pt x="271487" y="135572"/>
                  </a:lnTo>
                  <a:lnTo>
                    <a:pt x="267931" y="117970"/>
                  </a:lnTo>
                  <a:lnTo>
                    <a:pt x="258241" y="103606"/>
                  </a:lnTo>
                  <a:lnTo>
                    <a:pt x="243865" y="93929"/>
                  </a:lnTo>
                  <a:lnTo>
                    <a:pt x="226237" y="90373"/>
                  </a:lnTo>
                  <a:lnTo>
                    <a:pt x="243865" y="86829"/>
                  </a:lnTo>
                  <a:lnTo>
                    <a:pt x="258241" y="77152"/>
                  </a:lnTo>
                  <a:lnTo>
                    <a:pt x="267931" y="62788"/>
                  </a:lnTo>
                  <a:lnTo>
                    <a:pt x="271487" y="45186"/>
                  </a:lnTo>
                  <a:close/>
                </a:path>
              </a:pathLst>
            </a:custGeom>
            <a:solidFill>
              <a:srgbClr val="334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651168" y="2350794"/>
              <a:ext cx="1131570" cy="673735"/>
            </a:xfrm>
            <a:custGeom>
              <a:avLst/>
              <a:gdLst/>
              <a:ahLst/>
              <a:cxnLst/>
              <a:rect l="l" t="t" r="r" b="b"/>
              <a:pathLst>
                <a:path w="1131570" h="673735">
                  <a:moveTo>
                    <a:pt x="135737" y="291338"/>
                  </a:moveTo>
                  <a:lnTo>
                    <a:pt x="0" y="291338"/>
                  </a:lnTo>
                  <a:lnTo>
                    <a:pt x="0" y="336524"/>
                  </a:lnTo>
                  <a:lnTo>
                    <a:pt x="135737" y="336524"/>
                  </a:lnTo>
                  <a:lnTo>
                    <a:pt x="135737" y="291338"/>
                  </a:lnTo>
                  <a:close/>
                </a:path>
                <a:path w="1131570" h="673735">
                  <a:moveTo>
                    <a:pt x="236334" y="605282"/>
                  </a:moveTo>
                  <a:lnTo>
                    <a:pt x="216103" y="564857"/>
                  </a:lnTo>
                  <a:lnTo>
                    <a:pt x="80365" y="632637"/>
                  </a:lnTo>
                  <a:lnTo>
                    <a:pt x="100596" y="673061"/>
                  </a:lnTo>
                  <a:lnTo>
                    <a:pt x="236334" y="605282"/>
                  </a:lnTo>
                  <a:close/>
                </a:path>
                <a:path w="1131570" h="673735">
                  <a:moveTo>
                    <a:pt x="236347" y="67779"/>
                  </a:moveTo>
                  <a:lnTo>
                    <a:pt x="100609" y="0"/>
                  </a:lnTo>
                  <a:lnTo>
                    <a:pt x="80378" y="40424"/>
                  </a:lnTo>
                  <a:lnTo>
                    <a:pt x="216115" y="108204"/>
                  </a:lnTo>
                  <a:lnTo>
                    <a:pt x="236347" y="67779"/>
                  </a:lnTo>
                  <a:close/>
                </a:path>
                <a:path w="1131570" h="673735">
                  <a:moveTo>
                    <a:pt x="1047813" y="51511"/>
                  </a:moveTo>
                  <a:lnTo>
                    <a:pt x="1033487" y="8648"/>
                  </a:lnTo>
                  <a:lnTo>
                    <a:pt x="889533" y="56616"/>
                  </a:lnTo>
                  <a:lnTo>
                    <a:pt x="903846" y="99479"/>
                  </a:lnTo>
                  <a:lnTo>
                    <a:pt x="1047813" y="51511"/>
                  </a:lnTo>
                  <a:close/>
                </a:path>
                <a:path w="1131570" h="673735">
                  <a:moveTo>
                    <a:pt x="1050810" y="632688"/>
                  </a:moveTo>
                  <a:lnTo>
                    <a:pt x="915073" y="564908"/>
                  </a:lnTo>
                  <a:lnTo>
                    <a:pt x="894842" y="605332"/>
                  </a:lnTo>
                  <a:lnTo>
                    <a:pt x="1030579" y="673112"/>
                  </a:lnTo>
                  <a:lnTo>
                    <a:pt x="1050810" y="632688"/>
                  </a:lnTo>
                  <a:close/>
                </a:path>
                <a:path w="1131570" h="673735">
                  <a:moveTo>
                    <a:pt x="1131189" y="291338"/>
                  </a:moveTo>
                  <a:lnTo>
                    <a:pt x="995451" y="291338"/>
                  </a:lnTo>
                  <a:lnTo>
                    <a:pt x="995451" y="336524"/>
                  </a:lnTo>
                  <a:lnTo>
                    <a:pt x="1131189" y="336524"/>
                  </a:lnTo>
                  <a:lnTo>
                    <a:pt x="1131189" y="291338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877407" y="2348408"/>
              <a:ext cx="678815" cy="850900"/>
            </a:xfrm>
            <a:custGeom>
              <a:avLst/>
              <a:gdLst/>
              <a:ahLst/>
              <a:cxnLst/>
              <a:rect l="l" t="t" r="r" b="b"/>
              <a:pathLst>
                <a:path w="678815" h="850900">
                  <a:moveTo>
                    <a:pt x="459992" y="850712"/>
                  </a:moveTo>
                  <a:lnTo>
                    <a:pt x="218725" y="850712"/>
                  </a:lnTo>
                  <a:lnTo>
                    <a:pt x="200894" y="838695"/>
                  </a:lnTo>
                  <a:lnTo>
                    <a:pt x="186334" y="817147"/>
                  </a:lnTo>
                  <a:lnTo>
                    <a:pt x="180991" y="790790"/>
                  </a:lnTo>
                  <a:lnTo>
                    <a:pt x="182221" y="778071"/>
                  </a:lnTo>
                  <a:lnTo>
                    <a:pt x="185742" y="766171"/>
                  </a:lnTo>
                  <a:lnTo>
                    <a:pt x="191299" y="755284"/>
                  </a:lnTo>
                  <a:lnTo>
                    <a:pt x="198638" y="745602"/>
                  </a:lnTo>
                  <a:lnTo>
                    <a:pt x="191308" y="735920"/>
                  </a:lnTo>
                  <a:lnTo>
                    <a:pt x="185750" y="725033"/>
                  </a:lnTo>
                  <a:lnTo>
                    <a:pt x="182224" y="713134"/>
                  </a:lnTo>
                  <a:lnTo>
                    <a:pt x="180991" y="700414"/>
                  </a:lnTo>
                  <a:lnTo>
                    <a:pt x="183420" y="682539"/>
                  </a:lnTo>
                  <a:lnTo>
                    <a:pt x="190258" y="666495"/>
                  </a:lnTo>
                  <a:lnTo>
                    <a:pt x="200834" y="652882"/>
                  </a:lnTo>
                  <a:lnTo>
                    <a:pt x="214474" y="642302"/>
                  </a:lnTo>
                  <a:lnTo>
                    <a:pt x="196511" y="612862"/>
                  </a:lnTo>
                  <a:lnTo>
                    <a:pt x="193887" y="611439"/>
                  </a:lnTo>
                  <a:lnTo>
                    <a:pt x="151207" y="590050"/>
                  </a:lnTo>
                  <a:lnTo>
                    <a:pt x="113121" y="563318"/>
                  </a:lnTo>
                  <a:lnTo>
                    <a:pt x="79965" y="531748"/>
                  </a:lnTo>
                  <a:lnTo>
                    <a:pt x="52080" y="495851"/>
                  </a:lnTo>
                  <a:lnTo>
                    <a:pt x="29802" y="456133"/>
                  </a:lnTo>
                  <a:lnTo>
                    <a:pt x="13471" y="413103"/>
                  </a:lnTo>
                  <a:lnTo>
                    <a:pt x="3424" y="367270"/>
                  </a:lnTo>
                  <a:lnTo>
                    <a:pt x="0" y="319140"/>
                  </a:lnTo>
                  <a:lnTo>
                    <a:pt x="3686" y="272041"/>
                  </a:lnTo>
                  <a:lnTo>
                    <a:pt x="14392" y="227067"/>
                  </a:lnTo>
                  <a:lnTo>
                    <a:pt x="31589" y="184716"/>
                  </a:lnTo>
                  <a:lnTo>
                    <a:pt x="54748" y="145485"/>
                  </a:lnTo>
                  <a:lnTo>
                    <a:pt x="83340" y="109871"/>
                  </a:lnTo>
                  <a:lnTo>
                    <a:pt x="116836" y="78371"/>
                  </a:lnTo>
                  <a:lnTo>
                    <a:pt x="154707" y="51484"/>
                  </a:lnTo>
                  <a:lnTo>
                    <a:pt x="196423" y="29705"/>
                  </a:lnTo>
                  <a:lnTo>
                    <a:pt x="241457" y="13534"/>
                  </a:lnTo>
                  <a:lnTo>
                    <a:pt x="289278" y="3466"/>
                  </a:lnTo>
                  <a:lnTo>
                    <a:pt x="339358" y="0"/>
                  </a:lnTo>
                  <a:lnTo>
                    <a:pt x="389439" y="3466"/>
                  </a:lnTo>
                  <a:lnTo>
                    <a:pt x="437260" y="13534"/>
                  </a:lnTo>
                  <a:lnTo>
                    <a:pt x="482294" y="29705"/>
                  </a:lnTo>
                  <a:lnTo>
                    <a:pt x="511950" y="45188"/>
                  </a:lnTo>
                  <a:lnTo>
                    <a:pt x="339358" y="45188"/>
                  </a:lnTo>
                  <a:lnTo>
                    <a:pt x="291716" y="48779"/>
                  </a:lnTo>
                  <a:lnTo>
                    <a:pt x="246498" y="59176"/>
                  </a:lnTo>
                  <a:lnTo>
                    <a:pt x="204314" y="75810"/>
                  </a:lnTo>
                  <a:lnTo>
                    <a:pt x="165775" y="98112"/>
                  </a:lnTo>
                  <a:lnTo>
                    <a:pt x="131490" y="125515"/>
                  </a:lnTo>
                  <a:lnTo>
                    <a:pt x="102070" y="157449"/>
                  </a:lnTo>
                  <a:lnTo>
                    <a:pt x="78126" y="193347"/>
                  </a:lnTo>
                  <a:lnTo>
                    <a:pt x="60267" y="232641"/>
                  </a:lnTo>
                  <a:lnTo>
                    <a:pt x="49104" y="274761"/>
                  </a:lnTo>
                  <a:lnTo>
                    <a:pt x="45247" y="319140"/>
                  </a:lnTo>
                  <a:lnTo>
                    <a:pt x="49092" y="366309"/>
                  </a:lnTo>
                  <a:lnTo>
                    <a:pt x="60333" y="410800"/>
                  </a:lnTo>
                  <a:lnTo>
                    <a:pt x="78534" y="451957"/>
                  </a:lnTo>
                  <a:lnTo>
                    <a:pt x="103257" y="489122"/>
                  </a:lnTo>
                  <a:lnTo>
                    <a:pt x="134066" y="521641"/>
                  </a:lnTo>
                  <a:lnTo>
                    <a:pt x="170522" y="548857"/>
                  </a:lnTo>
                  <a:lnTo>
                    <a:pt x="212189" y="570114"/>
                  </a:lnTo>
                  <a:lnTo>
                    <a:pt x="212958" y="570408"/>
                  </a:lnTo>
                  <a:lnTo>
                    <a:pt x="213705" y="570770"/>
                  </a:lnTo>
                  <a:lnTo>
                    <a:pt x="226963" y="577955"/>
                  </a:lnTo>
                  <a:lnTo>
                    <a:pt x="229904" y="580756"/>
                  </a:lnTo>
                  <a:lnTo>
                    <a:pt x="261577" y="632632"/>
                  </a:lnTo>
                  <a:lnTo>
                    <a:pt x="470143" y="632632"/>
                  </a:lnTo>
                  <a:lnTo>
                    <a:pt x="464242" y="642302"/>
                  </a:lnTo>
                  <a:lnTo>
                    <a:pt x="477883" y="652882"/>
                  </a:lnTo>
                  <a:lnTo>
                    <a:pt x="488458" y="666495"/>
                  </a:lnTo>
                  <a:lnTo>
                    <a:pt x="493285" y="677820"/>
                  </a:lnTo>
                  <a:lnTo>
                    <a:pt x="248863" y="677820"/>
                  </a:lnTo>
                  <a:lnTo>
                    <a:pt x="240069" y="679600"/>
                  </a:lnTo>
                  <a:lnTo>
                    <a:pt x="232876" y="684449"/>
                  </a:lnTo>
                  <a:lnTo>
                    <a:pt x="228021" y="691632"/>
                  </a:lnTo>
                  <a:lnTo>
                    <a:pt x="226239" y="700414"/>
                  </a:lnTo>
                  <a:lnTo>
                    <a:pt x="228021" y="709196"/>
                  </a:lnTo>
                  <a:lnTo>
                    <a:pt x="232876" y="716380"/>
                  </a:lnTo>
                  <a:lnTo>
                    <a:pt x="240069" y="721229"/>
                  </a:lnTo>
                  <a:lnTo>
                    <a:pt x="248863" y="723008"/>
                  </a:lnTo>
                  <a:lnTo>
                    <a:pt x="493574" y="723008"/>
                  </a:lnTo>
                  <a:lnTo>
                    <a:pt x="492975" y="725033"/>
                  </a:lnTo>
                  <a:lnTo>
                    <a:pt x="487418" y="735920"/>
                  </a:lnTo>
                  <a:lnTo>
                    <a:pt x="480079" y="745602"/>
                  </a:lnTo>
                  <a:lnTo>
                    <a:pt x="487408" y="755284"/>
                  </a:lnTo>
                  <a:lnTo>
                    <a:pt x="492966" y="766171"/>
                  </a:lnTo>
                  <a:lnTo>
                    <a:pt x="493566" y="768196"/>
                  </a:lnTo>
                  <a:lnTo>
                    <a:pt x="248863" y="768196"/>
                  </a:lnTo>
                  <a:lnTo>
                    <a:pt x="240069" y="769976"/>
                  </a:lnTo>
                  <a:lnTo>
                    <a:pt x="232876" y="774825"/>
                  </a:lnTo>
                  <a:lnTo>
                    <a:pt x="228021" y="782008"/>
                  </a:lnTo>
                  <a:lnTo>
                    <a:pt x="226239" y="790790"/>
                  </a:lnTo>
                  <a:lnTo>
                    <a:pt x="228021" y="799573"/>
                  </a:lnTo>
                  <a:lnTo>
                    <a:pt x="232876" y="806756"/>
                  </a:lnTo>
                  <a:lnTo>
                    <a:pt x="240069" y="811605"/>
                  </a:lnTo>
                  <a:lnTo>
                    <a:pt x="248863" y="813384"/>
                  </a:lnTo>
                  <a:lnTo>
                    <a:pt x="493146" y="813384"/>
                  </a:lnTo>
                  <a:lnTo>
                    <a:pt x="492383" y="817147"/>
                  </a:lnTo>
                  <a:lnTo>
                    <a:pt x="477822" y="838695"/>
                  </a:lnTo>
                  <a:lnTo>
                    <a:pt x="459992" y="850712"/>
                  </a:lnTo>
                  <a:close/>
                </a:path>
                <a:path w="678815" h="850900">
                  <a:moveTo>
                    <a:pt x="470143" y="632632"/>
                  </a:moveTo>
                  <a:lnTo>
                    <a:pt x="417139" y="632632"/>
                  </a:lnTo>
                  <a:lnTo>
                    <a:pt x="448790" y="580756"/>
                  </a:lnTo>
                  <a:lnTo>
                    <a:pt x="451731" y="577954"/>
                  </a:lnTo>
                  <a:lnTo>
                    <a:pt x="464288" y="571154"/>
                  </a:lnTo>
                  <a:lnTo>
                    <a:pt x="465758" y="570408"/>
                  </a:lnTo>
                  <a:lnTo>
                    <a:pt x="466527" y="570092"/>
                  </a:lnTo>
                  <a:lnTo>
                    <a:pt x="508194" y="548843"/>
                  </a:lnTo>
                  <a:lnTo>
                    <a:pt x="544651" y="521633"/>
                  </a:lnTo>
                  <a:lnTo>
                    <a:pt x="575459" y="489118"/>
                  </a:lnTo>
                  <a:lnTo>
                    <a:pt x="600183" y="451955"/>
                  </a:lnTo>
                  <a:lnTo>
                    <a:pt x="618384" y="410800"/>
                  </a:lnTo>
                  <a:lnTo>
                    <a:pt x="629625" y="366309"/>
                  </a:lnTo>
                  <a:lnTo>
                    <a:pt x="633469" y="319140"/>
                  </a:lnTo>
                  <a:lnTo>
                    <a:pt x="629613" y="274761"/>
                  </a:lnTo>
                  <a:lnTo>
                    <a:pt x="618450" y="232641"/>
                  </a:lnTo>
                  <a:lnTo>
                    <a:pt x="600591" y="193347"/>
                  </a:lnTo>
                  <a:lnTo>
                    <a:pt x="576647" y="157449"/>
                  </a:lnTo>
                  <a:lnTo>
                    <a:pt x="547227" y="125515"/>
                  </a:lnTo>
                  <a:lnTo>
                    <a:pt x="512942" y="98112"/>
                  </a:lnTo>
                  <a:lnTo>
                    <a:pt x="474403" y="75810"/>
                  </a:lnTo>
                  <a:lnTo>
                    <a:pt x="432218" y="59176"/>
                  </a:lnTo>
                  <a:lnTo>
                    <a:pt x="387000" y="48779"/>
                  </a:lnTo>
                  <a:lnTo>
                    <a:pt x="339358" y="45188"/>
                  </a:lnTo>
                  <a:lnTo>
                    <a:pt x="511950" y="45188"/>
                  </a:lnTo>
                  <a:lnTo>
                    <a:pt x="561881" y="78371"/>
                  </a:lnTo>
                  <a:lnTo>
                    <a:pt x="595377" y="109871"/>
                  </a:lnTo>
                  <a:lnTo>
                    <a:pt x="623969" y="145485"/>
                  </a:lnTo>
                  <a:lnTo>
                    <a:pt x="647128" y="184716"/>
                  </a:lnTo>
                  <a:lnTo>
                    <a:pt x="664325" y="227067"/>
                  </a:lnTo>
                  <a:lnTo>
                    <a:pt x="675031" y="272041"/>
                  </a:lnTo>
                  <a:lnTo>
                    <a:pt x="678717" y="319140"/>
                  </a:lnTo>
                  <a:lnTo>
                    <a:pt x="675293" y="367270"/>
                  </a:lnTo>
                  <a:lnTo>
                    <a:pt x="665246" y="413103"/>
                  </a:lnTo>
                  <a:lnTo>
                    <a:pt x="648915" y="456133"/>
                  </a:lnTo>
                  <a:lnTo>
                    <a:pt x="626637" y="495851"/>
                  </a:lnTo>
                  <a:lnTo>
                    <a:pt x="598751" y="531748"/>
                  </a:lnTo>
                  <a:lnTo>
                    <a:pt x="565596" y="563318"/>
                  </a:lnTo>
                  <a:lnTo>
                    <a:pt x="527510" y="590050"/>
                  </a:lnTo>
                  <a:lnTo>
                    <a:pt x="484830" y="611439"/>
                  </a:lnTo>
                  <a:lnTo>
                    <a:pt x="482206" y="612862"/>
                  </a:lnTo>
                  <a:lnTo>
                    <a:pt x="470143" y="632632"/>
                  </a:lnTo>
                  <a:close/>
                </a:path>
                <a:path w="678815" h="850900">
                  <a:moveTo>
                    <a:pt x="316734" y="632632"/>
                  </a:moveTo>
                  <a:lnTo>
                    <a:pt x="271487" y="632632"/>
                  </a:lnTo>
                  <a:lnTo>
                    <a:pt x="271487" y="461234"/>
                  </a:lnTo>
                  <a:lnTo>
                    <a:pt x="164996" y="354884"/>
                  </a:lnTo>
                  <a:lnTo>
                    <a:pt x="196986" y="322936"/>
                  </a:lnTo>
                  <a:lnTo>
                    <a:pt x="310106" y="435906"/>
                  </a:lnTo>
                  <a:lnTo>
                    <a:pt x="314359" y="440131"/>
                  </a:lnTo>
                  <a:lnTo>
                    <a:pt x="316734" y="445893"/>
                  </a:lnTo>
                  <a:lnTo>
                    <a:pt x="316734" y="632632"/>
                  </a:lnTo>
                  <a:close/>
                </a:path>
                <a:path w="678815" h="850900">
                  <a:moveTo>
                    <a:pt x="407230" y="632632"/>
                  </a:moveTo>
                  <a:lnTo>
                    <a:pt x="361982" y="632632"/>
                  </a:lnTo>
                  <a:lnTo>
                    <a:pt x="361982" y="445893"/>
                  </a:lnTo>
                  <a:lnTo>
                    <a:pt x="364358" y="440131"/>
                  </a:lnTo>
                  <a:lnTo>
                    <a:pt x="368611" y="435906"/>
                  </a:lnTo>
                  <a:lnTo>
                    <a:pt x="481731" y="322936"/>
                  </a:lnTo>
                  <a:lnTo>
                    <a:pt x="513721" y="354884"/>
                  </a:lnTo>
                  <a:lnTo>
                    <a:pt x="407230" y="461234"/>
                  </a:lnTo>
                  <a:lnTo>
                    <a:pt x="407230" y="632632"/>
                  </a:lnTo>
                  <a:close/>
                </a:path>
                <a:path w="678815" h="850900">
                  <a:moveTo>
                    <a:pt x="493574" y="723008"/>
                  </a:moveTo>
                  <a:lnTo>
                    <a:pt x="429854" y="723008"/>
                  </a:lnTo>
                  <a:lnTo>
                    <a:pt x="438648" y="721229"/>
                  </a:lnTo>
                  <a:lnTo>
                    <a:pt x="445841" y="716380"/>
                  </a:lnTo>
                  <a:lnTo>
                    <a:pt x="450696" y="709196"/>
                  </a:lnTo>
                  <a:lnTo>
                    <a:pt x="452478" y="700414"/>
                  </a:lnTo>
                  <a:lnTo>
                    <a:pt x="450696" y="691632"/>
                  </a:lnTo>
                  <a:lnTo>
                    <a:pt x="445841" y="684449"/>
                  </a:lnTo>
                  <a:lnTo>
                    <a:pt x="438648" y="679600"/>
                  </a:lnTo>
                  <a:lnTo>
                    <a:pt x="429854" y="677820"/>
                  </a:lnTo>
                  <a:lnTo>
                    <a:pt x="493285" y="677820"/>
                  </a:lnTo>
                  <a:lnTo>
                    <a:pt x="495297" y="682539"/>
                  </a:lnTo>
                  <a:lnTo>
                    <a:pt x="497726" y="700414"/>
                  </a:lnTo>
                  <a:lnTo>
                    <a:pt x="496496" y="713134"/>
                  </a:lnTo>
                  <a:lnTo>
                    <a:pt x="493574" y="723008"/>
                  </a:lnTo>
                  <a:close/>
                </a:path>
                <a:path w="678815" h="850900">
                  <a:moveTo>
                    <a:pt x="493146" y="813384"/>
                  </a:moveTo>
                  <a:lnTo>
                    <a:pt x="429854" y="813384"/>
                  </a:lnTo>
                  <a:lnTo>
                    <a:pt x="438648" y="811605"/>
                  </a:lnTo>
                  <a:lnTo>
                    <a:pt x="445841" y="806756"/>
                  </a:lnTo>
                  <a:lnTo>
                    <a:pt x="450696" y="799573"/>
                  </a:lnTo>
                  <a:lnTo>
                    <a:pt x="452478" y="790790"/>
                  </a:lnTo>
                  <a:lnTo>
                    <a:pt x="450696" y="782008"/>
                  </a:lnTo>
                  <a:lnTo>
                    <a:pt x="445841" y="774825"/>
                  </a:lnTo>
                  <a:lnTo>
                    <a:pt x="438648" y="769976"/>
                  </a:lnTo>
                  <a:lnTo>
                    <a:pt x="429854" y="768196"/>
                  </a:lnTo>
                  <a:lnTo>
                    <a:pt x="493566" y="768196"/>
                  </a:lnTo>
                  <a:lnTo>
                    <a:pt x="496492" y="778071"/>
                  </a:lnTo>
                  <a:lnTo>
                    <a:pt x="497726" y="790790"/>
                  </a:lnTo>
                  <a:lnTo>
                    <a:pt x="493146" y="813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7194142" y="2190250"/>
            <a:ext cx="45720" cy="113030"/>
          </a:xfrm>
          <a:custGeom>
            <a:avLst/>
            <a:gdLst/>
            <a:ahLst/>
            <a:cxnLst/>
            <a:rect l="l" t="t" r="r" b="b"/>
            <a:pathLst>
              <a:path w="45720" h="113030">
                <a:moveTo>
                  <a:pt x="45247" y="112970"/>
                </a:moveTo>
                <a:lnTo>
                  <a:pt x="0" y="112970"/>
                </a:lnTo>
                <a:lnTo>
                  <a:pt x="0" y="0"/>
                </a:lnTo>
                <a:lnTo>
                  <a:pt x="45247" y="0"/>
                </a:lnTo>
                <a:lnTo>
                  <a:pt x="45247" y="112970"/>
                </a:lnTo>
                <a:close/>
              </a:path>
            </a:pathLst>
          </a:custGeom>
          <a:solidFill>
            <a:srgbClr val="FBD8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6651168" y="4098031"/>
            <a:ext cx="1131570" cy="850900"/>
            <a:chOff x="6651168" y="4098031"/>
            <a:chExt cx="1131570" cy="850900"/>
          </a:xfrm>
        </p:grpSpPr>
        <p:sp>
          <p:nvSpPr>
            <p:cNvPr id="12" name="object 12"/>
            <p:cNvSpPr/>
            <p:nvPr/>
          </p:nvSpPr>
          <p:spPr>
            <a:xfrm>
              <a:off x="6900031" y="4120625"/>
              <a:ext cx="633730" cy="633095"/>
            </a:xfrm>
            <a:custGeom>
              <a:avLst/>
              <a:gdLst/>
              <a:ahLst/>
              <a:cxnLst/>
              <a:rect l="l" t="t" r="r" b="b"/>
              <a:pathLst>
                <a:path w="633729" h="633095">
                  <a:moveTo>
                    <a:pt x="407230" y="632632"/>
                  </a:moveTo>
                  <a:lnTo>
                    <a:pt x="226239" y="632632"/>
                  </a:lnTo>
                  <a:lnTo>
                    <a:pt x="190040" y="573323"/>
                  </a:lnTo>
                  <a:lnTo>
                    <a:pt x="135739" y="545335"/>
                  </a:lnTo>
                  <a:lnTo>
                    <a:pt x="96184" y="515783"/>
                  </a:lnTo>
                  <a:lnTo>
                    <a:pt x="62787" y="480494"/>
                  </a:lnTo>
                  <a:lnTo>
                    <a:pt x="36009" y="440197"/>
                  </a:lnTo>
                  <a:lnTo>
                    <a:pt x="16311" y="395620"/>
                  </a:lnTo>
                  <a:lnTo>
                    <a:pt x="4154" y="347493"/>
                  </a:lnTo>
                  <a:lnTo>
                    <a:pt x="0" y="296546"/>
                  </a:lnTo>
                  <a:lnTo>
                    <a:pt x="4145" y="248443"/>
                  </a:lnTo>
                  <a:lnTo>
                    <a:pt x="16147" y="202812"/>
                  </a:lnTo>
                  <a:lnTo>
                    <a:pt x="35353" y="160263"/>
                  </a:lnTo>
                  <a:lnTo>
                    <a:pt x="61111" y="121407"/>
                  </a:lnTo>
                  <a:lnTo>
                    <a:pt x="92769" y="86854"/>
                  </a:lnTo>
                  <a:lnTo>
                    <a:pt x="129675" y="57214"/>
                  </a:lnTo>
                  <a:lnTo>
                    <a:pt x="171176" y="33098"/>
                  </a:lnTo>
                  <a:lnTo>
                    <a:pt x="216622" y="15117"/>
                  </a:lnTo>
                  <a:lnTo>
                    <a:pt x="265358" y="3881"/>
                  </a:lnTo>
                  <a:lnTo>
                    <a:pt x="316734" y="0"/>
                  </a:lnTo>
                  <a:lnTo>
                    <a:pt x="368111" y="3881"/>
                  </a:lnTo>
                  <a:lnTo>
                    <a:pt x="416847" y="15117"/>
                  </a:lnTo>
                  <a:lnTo>
                    <a:pt x="462292" y="33098"/>
                  </a:lnTo>
                  <a:lnTo>
                    <a:pt x="503794" y="57214"/>
                  </a:lnTo>
                  <a:lnTo>
                    <a:pt x="540700" y="86854"/>
                  </a:lnTo>
                  <a:lnTo>
                    <a:pt x="572358" y="121407"/>
                  </a:lnTo>
                  <a:lnTo>
                    <a:pt x="598116" y="160263"/>
                  </a:lnTo>
                  <a:lnTo>
                    <a:pt x="617322" y="202812"/>
                  </a:lnTo>
                  <a:lnTo>
                    <a:pt x="629324" y="248443"/>
                  </a:lnTo>
                  <a:lnTo>
                    <a:pt x="633469" y="296546"/>
                  </a:lnTo>
                  <a:lnTo>
                    <a:pt x="629315" y="347493"/>
                  </a:lnTo>
                  <a:lnTo>
                    <a:pt x="617158" y="395620"/>
                  </a:lnTo>
                  <a:lnTo>
                    <a:pt x="597460" y="440197"/>
                  </a:lnTo>
                  <a:lnTo>
                    <a:pt x="570682" y="480494"/>
                  </a:lnTo>
                  <a:lnTo>
                    <a:pt x="537285" y="515783"/>
                  </a:lnTo>
                  <a:lnTo>
                    <a:pt x="497730" y="545335"/>
                  </a:lnTo>
                  <a:lnTo>
                    <a:pt x="443428" y="573323"/>
                  </a:lnTo>
                  <a:lnTo>
                    <a:pt x="407230" y="632632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081012" y="4753266"/>
              <a:ext cx="271780" cy="180975"/>
            </a:xfrm>
            <a:custGeom>
              <a:avLst/>
              <a:gdLst/>
              <a:ahLst/>
              <a:cxnLst/>
              <a:rect l="l" t="t" r="r" b="b"/>
              <a:pathLst>
                <a:path w="271779" h="180975">
                  <a:moveTo>
                    <a:pt x="271487" y="45186"/>
                  </a:moveTo>
                  <a:lnTo>
                    <a:pt x="267931" y="27597"/>
                  </a:lnTo>
                  <a:lnTo>
                    <a:pt x="258241" y="13233"/>
                  </a:lnTo>
                  <a:lnTo>
                    <a:pt x="243865" y="3543"/>
                  </a:lnTo>
                  <a:lnTo>
                    <a:pt x="226237" y="0"/>
                  </a:lnTo>
                  <a:lnTo>
                    <a:pt x="45250" y="0"/>
                  </a:lnTo>
                  <a:lnTo>
                    <a:pt x="27635" y="3543"/>
                  </a:lnTo>
                  <a:lnTo>
                    <a:pt x="13258" y="13233"/>
                  </a:lnTo>
                  <a:lnTo>
                    <a:pt x="3556" y="27597"/>
                  </a:lnTo>
                  <a:lnTo>
                    <a:pt x="0" y="45186"/>
                  </a:lnTo>
                  <a:lnTo>
                    <a:pt x="3556" y="62776"/>
                  </a:lnTo>
                  <a:lnTo>
                    <a:pt x="13258" y="77139"/>
                  </a:lnTo>
                  <a:lnTo>
                    <a:pt x="27635" y="86829"/>
                  </a:lnTo>
                  <a:lnTo>
                    <a:pt x="45250" y="90373"/>
                  </a:lnTo>
                  <a:lnTo>
                    <a:pt x="27635" y="93929"/>
                  </a:lnTo>
                  <a:lnTo>
                    <a:pt x="13258" y="103606"/>
                  </a:lnTo>
                  <a:lnTo>
                    <a:pt x="3556" y="117970"/>
                  </a:lnTo>
                  <a:lnTo>
                    <a:pt x="0" y="135559"/>
                  </a:lnTo>
                  <a:lnTo>
                    <a:pt x="3556" y="153149"/>
                  </a:lnTo>
                  <a:lnTo>
                    <a:pt x="13258" y="167513"/>
                  </a:lnTo>
                  <a:lnTo>
                    <a:pt x="27635" y="177203"/>
                  </a:lnTo>
                  <a:lnTo>
                    <a:pt x="45250" y="180746"/>
                  </a:lnTo>
                  <a:lnTo>
                    <a:pt x="226237" y="180746"/>
                  </a:lnTo>
                  <a:lnTo>
                    <a:pt x="243865" y="177203"/>
                  </a:lnTo>
                  <a:lnTo>
                    <a:pt x="258241" y="167513"/>
                  </a:lnTo>
                  <a:lnTo>
                    <a:pt x="267931" y="153149"/>
                  </a:lnTo>
                  <a:lnTo>
                    <a:pt x="271487" y="135559"/>
                  </a:lnTo>
                  <a:lnTo>
                    <a:pt x="267931" y="117970"/>
                  </a:lnTo>
                  <a:lnTo>
                    <a:pt x="258241" y="103606"/>
                  </a:lnTo>
                  <a:lnTo>
                    <a:pt x="243865" y="93929"/>
                  </a:lnTo>
                  <a:lnTo>
                    <a:pt x="226237" y="90373"/>
                  </a:lnTo>
                  <a:lnTo>
                    <a:pt x="243865" y="86829"/>
                  </a:lnTo>
                  <a:lnTo>
                    <a:pt x="258241" y="77139"/>
                  </a:lnTo>
                  <a:lnTo>
                    <a:pt x="267931" y="62776"/>
                  </a:lnTo>
                  <a:lnTo>
                    <a:pt x="271487" y="45186"/>
                  </a:lnTo>
                  <a:close/>
                </a:path>
              </a:pathLst>
            </a:custGeom>
            <a:solidFill>
              <a:srgbClr val="334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651168" y="4100423"/>
              <a:ext cx="1131570" cy="673100"/>
            </a:xfrm>
            <a:custGeom>
              <a:avLst/>
              <a:gdLst/>
              <a:ahLst/>
              <a:cxnLst/>
              <a:rect l="l" t="t" r="r" b="b"/>
              <a:pathLst>
                <a:path w="1131570" h="673100">
                  <a:moveTo>
                    <a:pt x="135737" y="291338"/>
                  </a:moveTo>
                  <a:lnTo>
                    <a:pt x="0" y="291338"/>
                  </a:lnTo>
                  <a:lnTo>
                    <a:pt x="0" y="336524"/>
                  </a:lnTo>
                  <a:lnTo>
                    <a:pt x="135737" y="336524"/>
                  </a:lnTo>
                  <a:lnTo>
                    <a:pt x="135737" y="291338"/>
                  </a:lnTo>
                  <a:close/>
                </a:path>
                <a:path w="1131570" h="673100">
                  <a:moveTo>
                    <a:pt x="236334" y="605269"/>
                  </a:moveTo>
                  <a:lnTo>
                    <a:pt x="216103" y="564857"/>
                  </a:lnTo>
                  <a:lnTo>
                    <a:pt x="80365" y="632637"/>
                  </a:lnTo>
                  <a:lnTo>
                    <a:pt x="100596" y="673049"/>
                  </a:lnTo>
                  <a:lnTo>
                    <a:pt x="236334" y="605269"/>
                  </a:lnTo>
                  <a:close/>
                </a:path>
                <a:path w="1131570" h="673100">
                  <a:moveTo>
                    <a:pt x="236347" y="67779"/>
                  </a:moveTo>
                  <a:lnTo>
                    <a:pt x="100609" y="0"/>
                  </a:lnTo>
                  <a:lnTo>
                    <a:pt x="80378" y="40424"/>
                  </a:lnTo>
                  <a:lnTo>
                    <a:pt x="216115" y="108204"/>
                  </a:lnTo>
                  <a:lnTo>
                    <a:pt x="236347" y="67779"/>
                  </a:lnTo>
                  <a:close/>
                </a:path>
                <a:path w="1131570" h="673100">
                  <a:moveTo>
                    <a:pt x="1047813" y="51511"/>
                  </a:moveTo>
                  <a:lnTo>
                    <a:pt x="1033487" y="8648"/>
                  </a:lnTo>
                  <a:lnTo>
                    <a:pt x="889533" y="56616"/>
                  </a:lnTo>
                  <a:lnTo>
                    <a:pt x="903846" y="99479"/>
                  </a:lnTo>
                  <a:lnTo>
                    <a:pt x="1047813" y="51511"/>
                  </a:lnTo>
                  <a:close/>
                </a:path>
                <a:path w="1131570" h="673100">
                  <a:moveTo>
                    <a:pt x="1050810" y="632688"/>
                  </a:moveTo>
                  <a:lnTo>
                    <a:pt x="915073" y="564908"/>
                  </a:lnTo>
                  <a:lnTo>
                    <a:pt x="894842" y="605320"/>
                  </a:lnTo>
                  <a:lnTo>
                    <a:pt x="1030579" y="673100"/>
                  </a:lnTo>
                  <a:lnTo>
                    <a:pt x="1050810" y="632688"/>
                  </a:lnTo>
                  <a:close/>
                </a:path>
                <a:path w="1131570" h="673100">
                  <a:moveTo>
                    <a:pt x="1131189" y="291338"/>
                  </a:moveTo>
                  <a:lnTo>
                    <a:pt x="995451" y="291338"/>
                  </a:lnTo>
                  <a:lnTo>
                    <a:pt x="995451" y="336524"/>
                  </a:lnTo>
                  <a:lnTo>
                    <a:pt x="1131189" y="336524"/>
                  </a:lnTo>
                  <a:lnTo>
                    <a:pt x="1131189" y="291338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877407" y="4098031"/>
              <a:ext cx="678815" cy="850900"/>
            </a:xfrm>
            <a:custGeom>
              <a:avLst/>
              <a:gdLst/>
              <a:ahLst/>
              <a:cxnLst/>
              <a:rect l="l" t="t" r="r" b="b"/>
              <a:pathLst>
                <a:path w="678815" h="850900">
                  <a:moveTo>
                    <a:pt x="459992" y="850712"/>
                  </a:moveTo>
                  <a:lnTo>
                    <a:pt x="218725" y="850712"/>
                  </a:lnTo>
                  <a:lnTo>
                    <a:pt x="200894" y="838695"/>
                  </a:lnTo>
                  <a:lnTo>
                    <a:pt x="186334" y="817147"/>
                  </a:lnTo>
                  <a:lnTo>
                    <a:pt x="180991" y="790790"/>
                  </a:lnTo>
                  <a:lnTo>
                    <a:pt x="182221" y="778071"/>
                  </a:lnTo>
                  <a:lnTo>
                    <a:pt x="185742" y="766171"/>
                  </a:lnTo>
                  <a:lnTo>
                    <a:pt x="191299" y="755284"/>
                  </a:lnTo>
                  <a:lnTo>
                    <a:pt x="198638" y="745602"/>
                  </a:lnTo>
                  <a:lnTo>
                    <a:pt x="191308" y="735920"/>
                  </a:lnTo>
                  <a:lnTo>
                    <a:pt x="185750" y="725033"/>
                  </a:lnTo>
                  <a:lnTo>
                    <a:pt x="182224" y="713134"/>
                  </a:lnTo>
                  <a:lnTo>
                    <a:pt x="180991" y="700414"/>
                  </a:lnTo>
                  <a:lnTo>
                    <a:pt x="183420" y="682539"/>
                  </a:lnTo>
                  <a:lnTo>
                    <a:pt x="190258" y="666495"/>
                  </a:lnTo>
                  <a:lnTo>
                    <a:pt x="200834" y="652882"/>
                  </a:lnTo>
                  <a:lnTo>
                    <a:pt x="214474" y="642302"/>
                  </a:lnTo>
                  <a:lnTo>
                    <a:pt x="196511" y="612862"/>
                  </a:lnTo>
                  <a:lnTo>
                    <a:pt x="193887" y="611439"/>
                  </a:lnTo>
                  <a:lnTo>
                    <a:pt x="151207" y="590050"/>
                  </a:lnTo>
                  <a:lnTo>
                    <a:pt x="113121" y="563318"/>
                  </a:lnTo>
                  <a:lnTo>
                    <a:pt x="79965" y="531748"/>
                  </a:lnTo>
                  <a:lnTo>
                    <a:pt x="52080" y="495851"/>
                  </a:lnTo>
                  <a:lnTo>
                    <a:pt x="29802" y="456133"/>
                  </a:lnTo>
                  <a:lnTo>
                    <a:pt x="13471" y="413103"/>
                  </a:lnTo>
                  <a:lnTo>
                    <a:pt x="3424" y="367270"/>
                  </a:lnTo>
                  <a:lnTo>
                    <a:pt x="0" y="319140"/>
                  </a:lnTo>
                  <a:lnTo>
                    <a:pt x="3686" y="272041"/>
                  </a:lnTo>
                  <a:lnTo>
                    <a:pt x="14392" y="227067"/>
                  </a:lnTo>
                  <a:lnTo>
                    <a:pt x="31589" y="184716"/>
                  </a:lnTo>
                  <a:lnTo>
                    <a:pt x="54748" y="145485"/>
                  </a:lnTo>
                  <a:lnTo>
                    <a:pt x="83340" y="109871"/>
                  </a:lnTo>
                  <a:lnTo>
                    <a:pt x="116836" y="78371"/>
                  </a:lnTo>
                  <a:lnTo>
                    <a:pt x="154707" y="51484"/>
                  </a:lnTo>
                  <a:lnTo>
                    <a:pt x="196423" y="29705"/>
                  </a:lnTo>
                  <a:lnTo>
                    <a:pt x="241457" y="13534"/>
                  </a:lnTo>
                  <a:lnTo>
                    <a:pt x="289278" y="3466"/>
                  </a:lnTo>
                  <a:lnTo>
                    <a:pt x="339358" y="0"/>
                  </a:lnTo>
                  <a:lnTo>
                    <a:pt x="389439" y="3466"/>
                  </a:lnTo>
                  <a:lnTo>
                    <a:pt x="437260" y="13534"/>
                  </a:lnTo>
                  <a:lnTo>
                    <a:pt x="482294" y="29705"/>
                  </a:lnTo>
                  <a:lnTo>
                    <a:pt x="511950" y="45188"/>
                  </a:lnTo>
                  <a:lnTo>
                    <a:pt x="339358" y="45188"/>
                  </a:lnTo>
                  <a:lnTo>
                    <a:pt x="291716" y="48779"/>
                  </a:lnTo>
                  <a:lnTo>
                    <a:pt x="246498" y="59176"/>
                  </a:lnTo>
                  <a:lnTo>
                    <a:pt x="204314" y="75810"/>
                  </a:lnTo>
                  <a:lnTo>
                    <a:pt x="165775" y="98112"/>
                  </a:lnTo>
                  <a:lnTo>
                    <a:pt x="131490" y="125515"/>
                  </a:lnTo>
                  <a:lnTo>
                    <a:pt x="102070" y="157449"/>
                  </a:lnTo>
                  <a:lnTo>
                    <a:pt x="78126" y="193347"/>
                  </a:lnTo>
                  <a:lnTo>
                    <a:pt x="60267" y="232641"/>
                  </a:lnTo>
                  <a:lnTo>
                    <a:pt x="49104" y="274761"/>
                  </a:lnTo>
                  <a:lnTo>
                    <a:pt x="45247" y="319140"/>
                  </a:lnTo>
                  <a:lnTo>
                    <a:pt x="49092" y="366309"/>
                  </a:lnTo>
                  <a:lnTo>
                    <a:pt x="60333" y="410800"/>
                  </a:lnTo>
                  <a:lnTo>
                    <a:pt x="78534" y="451957"/>
                  </a:lnTo>
                  <a:lnTo>
                    <a:pt x="103257" y="489122"/>
                  </a:lnTo>
                  <a:lnTo>
                    <a:pt x="134066" y="521641"/>
                  </a:lnTo>
                  <a:lnTo>
                    <a:pt x="170522" y="548857"/>
                  </a:lnTo>
                  <a:lnTo>
                    <a:pt x="212189" y="570114"/>
                  </a:lnTo>
                  <a:lnTo>
                    <a:pt x="212958" y="570408"/>
                  </a:lnTo>
                  <a:lnTo>
                    <a:pt x="213705" y="570770"/>
                  </a:lnTo>
                  <a:lnTo>
                    <a:pt x="226963" y="577955"/>
                  </a:lnTo>
                  <a:lnTo>
                    <a:pt x="229904" y="580756"/>
                  </a:lnTo>
                  <a:lnTo>
                    <a:pt x="261577" y="632632"/>
                  </a:lnTo>
                  <a:lnTo>
                    <a:pt x="470143" y="632632"/>
                  </a:lnTo>
                  <a:lnTo>
                    <a:pt x="464242" y="642302"/>
                  </a:lnTo>
                  <a:lnTo>
                    <a:pt x="477883" y="652882"/>
                  </a:lnTo>
                  <a:lnTo>
                    <a:pt x="488458" y="666495"/>
                  </a:lnTo>
                  <a:lnTo>
                    <a:pt x="493285" y="677820"/>
                  </a:lnTo>
                  <a:lnTo>
                    <a:pt x="248863" y="677820"/>
                  </a:lnTo>
                  <a:lnTo>
                    <a:pt x="240069" y="679600"/>
                  </a:lnTo>
                  <a:lnTo>
                    <a:pt x="232876" y="684449"/>
                  </a:lnTo>
                  <a:lnTo>
                    <a:pt x="228021" y="691632"/>
                  </a:lnTo>
                  <a:lnTo>
                    <a:pt x="226239" y="700414"/>
                  </a:lnTo>
                  <a:lnTo>
                    <a:pt x="228021" y="709196"/>
                  </a:lnTo>
                  <a:lnTo>
                    <a:pt x="232876" y="716380"/>
                  </a:lnTo>
                  <a:lnTo>
                    <a:pt x="240069" y="721229"/>
                  </a:lnTo>
                  <a:lnTo>
                    <a:pt x="248863" y="723008"/>
                  </a:lnTo>
                  <a:lnTo>
                    <a:pt x="493574" y="723008"/>
                  </a:lnTo>
                  <a:lnTo>
                    <a:pt x="492975" y="725033"/>
                  </a:lnTo>
                  <a:lnTo>
                    <a:pt x="487418" y="735920"/>
                  </a:lnTo>
                  <a:lnTo>
                    <a:pt x="480079" y="745602"/>
                  </a:lnTo>
                  <a:lnTo>
                    <a:pt x="487408" y="755284"/>
                  </a:lnTo>
                  <a:lnTo>
                    <a:pt x="492966" y="766171"/>
                  </a:lnTo>
                  <a:lnTo>
                    <a:pt x="493566" y="768196"/>
                  </a:lnTo>
                  <a:lnTo>
                    <a:pt x="248863" y="768196"/>
                  </a:lnTo>
                  <a:lnTo>
                    <a:pt x="240069" y="769976"/>
                  </a:lnTo>
                  <a:lnTo>
                    <a:pt x="232876" y="774825"/>
                  </a:lnTo>
                  <a:lnTo>
                    <a:pt x="228021" y="782008"/>
                  </a:lnTo>
                  <a:lnTo>
                    <a:pt x="226239" y="790790"/>
                  </a:lnTo>
                  <a:lnTo>
                    <a:pt x="228021" y="799573"/>
                  </a:lnTo>
                  <a:lnTo>
                    <a:pt x="232876" y="806756"/>
                  </a:lnTo>
                  <a:lnTo>
                    <a:pt x="240069" y="811605"/>
                  </a:lnTo>
                  <a:lnTo>
                    <a:pt x="248863" y="813384"/>
                  </a:lnTo>
                  <a:lnTo>
                    <a:pt x="493146" y="813384"/>
                  </a:lnTo>
                  <a:lnTo>
                    <a:pt x="492383" y="817147"/>
                  </a:lnTo>
                  <a:lnTo>
                    <a:pt x="477822" y="838695"/>
                  </a:lnTo>
                  <a:lnTo>
                    <a:pt x="459992" y="850712"/>
                  </a:lnTo>
                  <a:close/>
                </a:path>
                <a:path w="678815" h="850900">
                  <a:moveTo>
                    <a:pt x="470143" y="632632"/>
                  </a:moveTo>
                  <a:lnTo>
                    <a:pt x="417139" y="632632"/>
                  </a:lnTo>
                  <a:lnTo>
                    <a:pt x="448790" y="580756"/>
                  </a:lnTo>
                  <a:lnTo>
                    <a:pt x="451731" y="577954"/>
                  </a:lnTo>
                  <a:lnTo>
                    <a:pt x="464288" y="571154"/>
                  </a:lnTo>
                  <a:lnTo>
                    <a:pt x="465758" y="570408"/>
                  </a:lnTo>
                  <a:lnTo>
                    <a:pt x="466527" y="570092"/>
                  </a:lnTo>
                  <a:lnTo>
                    <a:pt x="508194" y="548843"/>
                  </a:lnTo>
                  <a:lnTo>
                    <a:pt x="544651" y="521633"/>
                  </a:lnTo>
                  <a:lnTo>
                    <a:pt x="575459" y="489118"/>
                  </a:lnTo>
                  <a:lnTo>
                    <a:pt x="600183" y="451955"/>
                  </a:lnTo>
                  <a:lnTo>
                    <a:pt x="618384" y="410800"/>
                  </a:lnTo>
                  <a:lnTo>
                    <a:pt x="629625" y="366309"/>
                  </a:lnTo>
                  <a:lnTo>
                    <a:pt x="633469" y="319140"/>
                  </a:lnTo>
                  <a:lnTo>
                    <a:pt x="629613" y="274761"/>
                  </a:lnTo>
                  <a:lnTo>
                    <a:pt x="618450" y="232641"/>
                  </a:lnTo>
                  <a:lnTo>
                    <a:pt x="600591" y="193347"/>
                  </a:lnTo>
                  <a:lnTo>
                    <a:pt x="576647" y="157449"/>
                  </a:lnTo>
                  <a:lnTo>
                    <a:pt x="547227" y="125515"/>
                  </a:lnTo>
                  <a:lnTo>
                    <a:pt x="512942" y="98112"/>
                  </a:lnTo>
                  <a:lnTo>
                    <a:pt x="474403" y="75810"/>
                  </a:lnTo>
                  <a:lnTo>
                    <a:pt x="432218" y="59176"/>
                  </a:lnTo>
                  <a:lnTo>
                    <a:pt x="387000" y="48779"/>
                  </a:lnTo>
                  <a:lnTo>
                    <a:pt x="339358" y="45188"/>
                  </a:lnTo>
                  <a:lnTo>
                    <a:pt x="511950" y="45188"/>
                  </a:lnTo>
                  <a:lnTo>
                    <a:pt x="561881" y="78371"/>
                  </a:lnTo>
                  <a:lnTo>
                    <a:pt x="595377" y="109871"/>
                  </a:lnTo>
                  <a:lnTo>
                    <a:pt x="623969" y="145485"/>
                  </a:lnTo>
                  <a:lnTo>
                    <a:pt x="647128" y="184716"/>
                  </a:lnTo>
                  <a:lnTo>
                    <a:pt x="664325" y="227067"/>
                  </a:lnTo>
                  <a:lnTo>
                    <a:pt x="675031" y="272041"/>
                  </a:lnTo>
                  <a:lnTo>
                    <a:pt x="678717" y="319140"/>
                  </a:lnTo>
                  <a:lnTo>
                    <a:pt x="675293" y="367270"/>
                  </a:lnTo>
                  <a:lnTo>
                    <a:pt x="665246" y="413103"/>
                  </a:lnTo>
                  <a:lnTo>
                    <a:pt x="648915" y="456133"/>
                  </a:lnTo>
                  <a:lnTo>
                    <a:pt x="626637" y="495851"/>
                  </a:lnTo>
                  <a:lnTo>
                    <a:pt x="598751" y="531748"/>
                  </a:lnTo>
                  <a:lnTo>
                    <a:pt x="565596" y="563318"/>
                  </a:lnTo>
                  <a:lnTo>
                    <a:pt x="527510" y="590050"/>
                  </a:lnTo>
                  <a:lnTo>
                    <a:pt x="484830" y="611439"/>
                  </a:lnTo>
                  <a:lnTo>
                    <a:pt x="482206" y="612862"/>
                  </a:lnTo>
                  <a:lnTo>
                    <a:pt x="470143" y="632632"/>
                  </a:lnTo>
                  <a:close/>
                </a:path>
                <a:path w="678815" h="850900">
                  <a:moveTo>
                    <a:pt x="316734" y="632632"/>
                  </a:moveTo>
                  <a:lnTo>
                    <a:pt x="271487" y="632632"/>
                  </a:lnTo>
                  <a:lnTo>
                    <a:pt x="271487" y="461234"/>
                  </a:lnTo>
                  <a:lnTo>
                    <a:pt x="164996" y="354884"/>
                  </a:lnTo>
                  <a:lnTo>
                    <a:pt x="196986" y="322936"/>
                  </a:lnTo>
                  <a:lnTo>
                    <a:pt x="310106" y="435906"/>
                  </a:lnTo>
                  <a:lnTo>
                    <a:pt x="314359" y="440131"/>
                  </a:lnTo>
                  <a:lnTo>
                    <a:pt x="316734" y="445893"/>
                  </a:lnTo>
                  <a:lnTo>
                    <a:pt x="316734" y="632632"/>
                  </a:lnTo>
                  <a:close/>
                </a:path>
                <a:path w="678815" h="850900">
                  <a:moveTo>
                    <a:pt x="407230" y="632632"/>
                  </a:moveTo>
                  <a:lnTo>
                    <a:pt x="361982" y="632632"/>
                  </a:lnTo>
                  <a:lnTo>
                    <a:pt x="361982" y="445893"/>
                  </a:lnTo>
                  <a:lnTo>
                    <a:pt x="364358" y="440131"/>
                  </a:lnTo>
                  <a:lnTo>
                    <a:pt x="368611" y="435906"/>
                  </a:lnTo>
                  <a:lnTo>
                    <a:pt x="481731" y="322936"/>
                  </a:lnTo>
                  <a:lnTo>
                    <a:pt x="513721" y="354884"/>
                  </a:lnTo>
                  <a:lnTo>
                    <a:pt x="407230" y="461234"/>
                  </a:lnTo>
                  <a:lnTo>
                    <a:pt x="407230" y="632632"/>
                  </a:lnTo>
                  <a:close/>
                </a:path>
                <a:path w="678815" h="850900">
                  <a:moveTo>
                    <a:pt x="493574" y="723008"/>
                  </a:moveTo>
                  <a:lnTo>
                    <a:pt x="429854" y="723008"/>
                  </a:lnTo>
                  <a:lnTo>
                    <a:pt x="438648" y="721229"/>
                  </a:lnTo>
                  <a:lnTo>
                    <a:pt x="445841" y="716380"/>
                  </a:lnTo>
                  <a:lnTo>
                    <a:pt x="450696" y="709196"/>
                  </a:lnTo>
                  <a:lnTo>
                    <a:pt x="452478" y="700414"/>
                  </a:lnTo>
                  <a:lnTo>
                    <a:pt x="450696" y="691632"/>
                  </a:lnTo>
                  <a:lnTo>
                    <a:pt x="445841" y="684449"/>
                  </a:lnTo>
                  <a:lnTo>
                    <a:pt x="438648" y="679600"/>
                  </a:lnTo>
                  <a:lnTo>
                    <a:pt x="429854" y="677820"/>
                  </a:lnTo>
                  <a:lnTo>
                    <a:pt x="493285" y="677820"/>
                  </a:lnTo>
                  <a:lnTo>
                    <a:pt x="495297" y="682539"/>
                  </a:lnTo>
                  <a:lnTo>
                    <a:pt x="497726" y="700414"/>
                  </a:lnTo>
                  <a:lnTo>
                    <a:pt x="496496" y="713134"/>
                  </a:lnTo>
                  <a:lnTo>
                    <a:pt x="493574" y="723008"/>
                  </a:lnTo>
                  <a:close/>
                </a:path>
                <a:path w="678815" h="850900">
                  <a:moveTo>
                    <a:pt x="493146" y="813384"/>
                  </a:moveTo>
                  <a:lnTo>
                    <a:pt x="429854" y="813384"/>
                  </a:lnTo>
                  <a:lnTo>
                    <a:pt x="438648" y="811605"/>
                  </a:lnTo>
                  <a:lnTo>
                    <a:pt x="445841" y="806756"/>
                  </a:lnTo>
                  <a:lnTo>
                    <a:pt x="450696" y="799573"/>
                  </a:lnTo>
                  <a:lnTo>
                    <a:pt x="452478" y="790790"/>
                  </a:lnTo>
                  <a:lnTo>
                    <a:pt x="450696" y="782008"/>
                  </a:lnTo>
                  <a:lnTo>
                    <a:pt x="445841" y="774825"/>
                  </a:lnTo>
                  <a:lnTo>
                    <a:pt x="438648" y="769976"/>
                  </a:lnTo>
                  <a:lnTo>
                    <a:pt x="429854" y="768196"/>
                  </a:lnTo>
                  <a:lnTo>
                    <a:pt x="493566" y="768196"/>
                  </a:lnTo>
                  <a:lnTo>
                    <a:pt x="496492" y="778071"/>
                  </a:lnTo>
                  <a:lnTo>
                    <a:pt x="497726" y="790790"/>
                  </a:lnTo>
                  <a:lnTo>
                    <a:pt x="493146" y="813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7194142" y="3939873"/>
            <a:ext cx="45720" cy="113030"/>
          </a:xfrm>
          <a:custGeom>
            <a:avLst/>
            <a:gdLst/>
            <a:ahLst/>
            <a:cxnLst/>
            <a:rect l="l" t="t" r="r" b="b"/>
            <a:pathLst>
              <a:path w="45720" h="113029">
                <a:moveTo>
                  <a:pt x="45247" y="112970"/>
                </a:moveTo>
                <a:lnTo>
                  <a:pt x="0" y="112970"/>
                </a:lnTo>
                <a:lnTo>
                  <a:pt x="0" y="0"/>
                </a:lnTo>
                <a:lnTo>
                  <a:pt x="45247" y="0"/>
                </a:lnTo>
                <a:lnTo>
                  <a:pt x="45247" y="112970"/>
                </a:lnTo>
                <a:close/>
              </a:path>
            </a:pathLst>
          </a:custGeom>
          <a:solidFill>
            <a:srgbClr val="FBD8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7" name="object 17"/>
          <p:cNvGrpSpPr/>
          <p:nvPr/>
        </p:nvGrpSpPr>
        <p:grpSpPr>
          <a:xfrm>
            <a:off x="6651168" y="5957978"/>
            <a:ext cx="1131570" cy="850900"/>
            <a:chOff x="6651168" y="5957978"/>
            <a:chExt cx="1131570" cy="850900"/>
          </a:xfrm>
        </p:grpSpPr>
        <p:sp>
          <p:nvSpPr>
            <p:cNvPr id="18" name="object 18"/>
            <p:cNvSpPr/>
            <p:nvPr/>
          </p:nvSpPr>
          <p:spPr>
            <a:xfrm>
              <a:off x="6900031" y="5980572"/>
              <a:ext cx="633730" cy="633095"/>
            </a:xfrm>
            <a:custGeom>
              <a:avLst/>
              <a:gdLst/>
              <a:ahLst/>
              <a:cxnLst/>
              <a:rect l="l" t="t" r="r" b="b"/>
              <a:pathLst>
                <a:path w="633729" h="633095">
                  <a:moveTo>
                    <a:pt x="407230" y="632632"/>
                  </a:moveTo>
                  <a:lnTo>
                    <a:pt x="226239" y="632632"/>
                  </a:lnTo>
                  <a:lnTo>
                    <a:pt x="190040" y="573323"/>
                  </a:lnTo>
                  <a:lnTo>
                    <a:pt x="135739" y="545335"/>
                  </a:lnTo>
                  <a:lnTo>
                    <a:pt x="96184" y="515783"/>
                  </a:lnTo>
                  <a:lnTo>
                    <a:pt x="62787" y="480494"/>
                  </a:lnTo>
                  <a:lnTo>
                    <a:pt x="36009" y="440197"/>
                  </a:lnTo>
                  <a:lnTo>
                    <a:pt x="16311" y="395620"/>
                  </a:lnTo>
                  <a:lnTo>
                    <a:pt x="4154" y="347493"/>
                  </a:lnTo>
                  <a:lnTo>
                    <a:pt x="0" y="296546"/>
                  </a:lnTo>
                  <a:lnTo>
                    <a:pt x="4145" y="248443"/>
                  </a:lnTo>
                  <a:lnTo>
                    <a:pt x="16147" y="202812"/>
                  </a:lnTo>
                  <a:lnTo>
                    <a:pt x="35353" y="160263"/>
                  </a:lnTo>
                  <a:lnTo>
                    <a:pt x="61111" y="121407"/>
                  </a:lnTo>
                  <a:lnTo>
                    <a:pt x="92769" y="86854"/>
                  </a:lnTo>
                  <a:lnTo>
                    <a:pt x="129675" y="57214"/>
                  </a:lnTo>
                  <a:lnTo>
                    <a:pt x="171176" y="33098"/>
                  </a:lnTo>
                  <a:lnTo>
                    <a:pt x="216622" y="15117"/>
                  </a:lnTo>
                  <a:lnTo>
                    <a:pt x="265358" y="3881"/>
                  </a:lnTo>
                  <a:lnTo>
                    <a:pt x="316734" y="0"/>
                  </a:lnTo>
                  <a:lnTo>
                    <a:pt x="368111" y="3881"/>
                  </a:lnTo>
                  <a:lnTo>
                    <a:pt x="416847" y="15117"/>
                  </a:lnTo>
                  <a:lnTo>
                    <a:pt x="462292" y="33098"/>
                  </a:lnTo>
                  <a:lnTo>
                    <a:pt x="503794" y="57214"/>
                  </a:lnTo>
                  <a:lnTo>
                    <a:pt x="540700" y="86854"/>
                  </a:lnTo>
                  <a:lnTo>
                    <a:pt x="572358" y="121407"/>
                  </a:lnTo>
                  <a:lnTo>
                    <a:pt x="598116" y="160263"/>
                  </a:lnTo>
                  <a:lnTo>
                    <a:pt x="617322" y="202812"/>
                  </a:lnTo>
                  <a:lnTo>
                    <a:pt x="629324" y="248443"/>
                  </a:lnTo>
                  <a:lnTo>
                    <a:pt x="633469" y="296546"/>
                  </a:lnTo>
                  <a:lnTo>
                    <a:pt x="629315" y="347493"/>
                  </a:lnTo>
                  <a:lnTo>
                    <a:pt x="617158" y="395620"/>
                  </a:lnTo>
                  <a:lnTo>
                    <a:pt x="597460" y="440197"/>
                  </a:lnTo>
                  <a:lnTo>
                    <a:pt x="570682" y="480494"/>
                  </a:lnTo>
                  <a:lnTo>
                    <a:pt x="537285" y="515783"/>
                  </a:lnTo>
                  <a:lnTo>
                    <a:pt x="497730" y="545335"/>
                  </a:lnTo>
                  <a:lnTo>
                    <a:pt x="443428" y="573323"/>
                  </a:lnTo>
                  <a:lnTo>
                    <a:pt x="407230" y="632632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081012" y="6613207"/>
              <a:ext cx="271780" cy="180975"/>
            </a:xfrm>
            <a:custGeom>
              <a:avLst/>
              <a:gdLst/>
              <a:ahLst/>
              <a:cxnLst/>
              <a:rect l="l" t="t" r="r" b="b"/>
              <a:pathLst>
                <a:path w="271779" h="180975">
                  <a:moveTo>
                    <a:pt x="271487" y="45186"/>
                  </a:moveTo>
                  <a:lnTo>
                    <a:pt x="267931" y="27597"/>
                  </a:lnTo>
                  <a:lnTo>
                    <a:pt x="258241" y="13233"/>
                  </a:lnTo>
                  <a:lnTo>
                    <a:pt x="243865" y="3556"/>
                  </a:lnTo>
                  <a:lnTo>
                    <a:pt x="226237" y="0"/>
                  </a:lnTo>
                  <a:lnTo>
                    <a:pt x="45250" y="0"/>
                  </a:lnTo>
                  <a:lnTo>
                    <a:pt x="27635" y="3556"/>
                  </a:lnTo>
                  <a:lnTo>
                    <a:pt x="13258" y="13233"/>
                  </a:lnTo>
                  <a:lnTo>
                    <a:pt x="3556" y="27597"/>
                  </a:lnTo>
                  <a:lnTo>
                    <a:pt x="0" y="45186"/>
                  </a:lnTo>
                  <a:lnTo>
                    <a:pt x="3556" y="62788"/>
                  </a:lnTo>
                  <a:lnTo>
                    <a:pt x="13258" y="77152"/>
                  </a:lnTo>
                  <a:lnTo>
                    <a:pt x="27635" y="86829"/>
                  </a:lnTo>
                  <a:lnTo>
                    <a:pt x="45250" y="90385"/>
                  </a:lnTo>
                  <a:lnTo>
                    <a:pt x="27635" y="93929"/>
                  </a:lnTo>
                  <a:lnTo>
                    <a:pt x="13258" y="103606"/>
                  </a:lnTo>
                  <a:lnTo>
                    <a:pt x="3556" y="117970"/>
                  </a:lnTo>
                  <a:lnTo>
                    <a:pt x="0" y="135572"/>
                  </a:lnTo>
                  <a:lnTo>
                    <a:pt x="3556" y="153162"/>
                  </a:lnTo>
                  <a:lnTo>
                    <a:pt x="13258" y="167525"/>
                  </a:lnTo>
                  <a:lnTo>
                    <a:pt x="27635" y="177203"/>
                  </a:lnTo>
                  <a:lnTo>
                    <a:pt x="45250" y="180759"/>
                  </a:lnTo>
                  <a:lnTo>
                    <a:pt x="226237" y="180759"/>
                  </a:lnTo>
                  <a:lnTo>
                    <a:pt x="243865" y="177203"/>
                  </a:lnTo>
                  <a:lnTo>
                    <a:pt x="258241" y="167525"/>
                  </a:lnTo>
                  <a:lnTo>
                    <a:pt x="267931" y="153162"/>
                  </a:lnTo>
                  <a:lnTo>
                    <a:pt x="271487" y="135572"/>
                  </a:lnTo>
                  <a:lnTo>
                    <a:pt x="267931" y="117970"/>
                  </a:lnTo>
                  <a:lnTo>
                    <a:pt x="258241" y="103606"/>
                  </a:lnTo>
                  <a:lnTo>
                    <a:pt x="243865" y="93929"/>
                  </a:lnTo>
                  <a:lnTo>
                    <a:pt x="226237" y="90385"/>
                  </a:lnTo>
                  <a:lnTo>
                    <a:pt x="243865" y="86829"/>
                  </a:lnTo>
                  <a:lnTo>
                    <a:pt x="258241" y="77152"/>
                  </a:lnTo>
                  <a:lnTo>
                    <a:pt x="267931" y="62788"/>
                  </a:lnTo>
                  <a:lnTo>
                    <a:pt x="271487" y="45186"/>
                  </a:lnTo>
                  <a:close/>
                </a:path>
              </a:pathLst>
            </a:custGeom>
            <a:solidFill>
              <a:srgbClr val="334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651168" y="5960376"/>
              <a:ext cx="1131570" cy="673100"/>
            </a:xfrm>
            <a:custGeom>
              <a:avLst/>
              <a:gdLst/>
              <a:ahLst/>
              <a:cxnLst/>
              <a:rect l="l" t="t" r="r" b="b"/>
              <a:pathLst>
                <a:path w="1131570" h="673100">
                  <a:moveTo>
                    <a:pt x="135737" y="291325"/>
                  </a:moveTo>
                  <a:lnTo>
                    <a:pt x="0" y="291325"/>
                  </a:lnTo>
                  <a:lnTo>
                    <a:pt x="0" y="336524"/>
                  </a:lnTo>
                  <a:lnTo>
                    <a:pt x="135737" y="336524"/>
                  </a:lnTo>
                  <a:lnTo>
                    <a:pt x="135737" y="291325"/>
                  </a:lnTo>
                  <a:close/>
                </a:path>
                <a:path w="1131570" h="673100">
                  <a:moveTo>
                    <a:pt x="236334" y="605269"/>
                  </a:moveTo>
                  <a:lnTo>
                    <a:pt x="216103" y="564845"/>
                  </a:lnTo>
                  <a:lnTo>
                    <a:pt x="80365" y="632625"/>
                  </a:lnTo>
                  <a:lnTo>
                    <a:pt x="100596" y="673049"/>
                  </a:lnTo>
                  <a:lnTo>
                    <a:pt x="236334" y="605269"/>
                  </a:lnTo>
                  <a:close/>
                </a:path>
                <a:path w="1131570" h="673100">
                  <a:moveTo>
                    <a:pt x="236347" y="67779"/>
                  </a:moveTo>
                  <a:lnTo>
                    <a:pt x="100609" y="0"/>
                  </a:lnTo>
                  <a:lnTo>
                    <a:pt x="80378" y="40411"/>
                  </a:lnTo>
                  <a:lnTo>
                    <a:pt x="216115" y="108191"/>
                  </a:lnTo>
                  <a:lnTo>
                    <a:pt x="236347" y="67779"/>
                  </a:lnTo>
                  <a:close/>
                </a:path>
                <a:path w="1131570" h="673100">
                  <a:moveTo>
                    <a:pt x="1047813" y="51498"/>
                  </a:moveTo>
                  <a:lnTo>
                    <a:pt x="1033487" y="8636"/>
                  </a:lnTo>
                  <a:lnTo>
                    <a:pt x="889533" y="56603"/>
                  </a:lnTo>
                  <a:lnTo>
                    <a:pt x="903846" y="99466"/>
                  </a:lnTo>
                  <a:lnTo>
                    <a:pt x="1047813" y="51498"/>
                  </a:lnTo>
                  <a:close/>
                </a:path>
                <a:path w="1131570" h="673100">
                  <a:moveTo>
                    <a:pt x="1050810" y="632675"/>
                  </a:moveTo>
                  <a:lnTo>
                    <a:pt x="915073" y="564896"/>
                  </a:lnTo>
                  <a:lnTo>
                    <a:pt x="894842" y="605320"/>
                  </a:lnTo>
                  <a:lnTo>
                    <a:pt x="1030579" y="673100"/>
                  </a:lnTo>
                  <a:lnTo>
                    <a:pt x="1050810" y="632675"/>
                  </a:lnTo>
                  <a:close/>
                </a:path>
                <a:path w="1131570" h="673100">
                  <a:moveTo>
                    <a:pt x="1131189" y="291325"/>
                  </a:moveTo>
                  <a:lnTo>
                    <a:pt x="995451" y="291325"/>
                  </a:lnTo>
                  <a:lnTo>
                    <a:pt x="995451" y="336524"/>
                  </a:lnTo>
                  <a:lnTo>
                    <a:pt x="1131189" y="336524"/>
                  </a:lnTo>
                  <a:lnTo>
                    <a:pt x="1131189" y="291325"/>
                  </a:lnTo>
                  <a:close/>
                </a:path>
              </a:pathLst>
            </a:custGeom>
            <a:solidFill>
              <a:srgbClr val="FBD8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877407" y="5957978"/>
              <a:ext cx="678815" cy="850900"/>
            </a:xfrm>
            <a:custGeom>
              <a:avLst/>
              <a:gdLst/>
              <a:ahLst/>
              <a:cxnLst/>
              <a:rect l="l" t="t" r="r" b="b"/>
              <a:pathLst>
                <a:path w="678815" h="850900">
                  <a:moveTo>
                    <a:pt x="459992" y="850711"/>
                  </a:moveTo>
                  <a:lnTo>
                    <a:pt x="218724" y="850711"/>
                  </a:lnTo>
                  <a:lnTo>
                    <a:pt x="200894" y="838695"/>
                  </a:lnTo>
                  <a:lnTo>
                    <a:pt x="186334" y="817147"/>
                  </a:lnTo>
                  <a:lnTo>
                    <a:pt x="180991" y="790790"/>
                  </a:lnTo>
                  <a:lnTo>
                    <a:pt x="182221" y="778071"/>
                  </a:lnTo>
                  <a:lnTo>
                    <a:pt x="185742" y="766171"/>
                  </a:lnTo>
                  <a:lnTo>
                    <a:pt x="191299" y="755284"/>
                  </a:lnTo>
                  <a:lnTo>
                    <a:pt x="198638" y="745602"/>
                  </a:lnTo>
                  <a:lnTo>
                    <a:pt x="191308" y="735920"/>
                  </a:lnTo>
                  <a:lnTo>
                    <a:pt x="185750" y="725033"/>
                  </a:lnTo>
                  <a:lnTo>
                    <a:pt x="182224" y="713134"/>
                  </a:lnTo>
                  <a:lnTo>
                    <a:pt x="180991" y="700414"/>
                  </a:lnTo>
                  <a:lnTo>
                    <a:pt x="183420" y="682539"/>
                  </a:lnTo>
                  <a:lnTo>
                    <a:pt x="190258" y="666495"/>
                  </a:lnTo>
                  <a:lnTo>
                    <a:pt x="200834" y="652882"/>
                  </a:lnTo>
                  <a:lnTo>
                    <a:pt x="214474" y="642302"/>
                  </a:lnTo>
                  <a:lnTo>
                    <a:pt x="196511" y="612862"/>
                  </a:lnTo>
                  <a:lnTo>
                    <a:pt x="193887" y="611439"/>
                  </a:lnTo>
                  <a:lnTo>
                    <a:pt x="151207" y="590050"/>
                  </a:lnTo>
                  <a:lnTo>
                    <a:pt x="113121" y="563318"/>
                  </a:lnTo>
                  <a:lnTo>
                    <a:pt x="79965" y="531748"/>
                  </a:lnTo>
                  <a:lnTo>
                    <a:pt x="52080" y="495851"/>
                  </a:lnTo>
                  <a:lnTo>
                    <a:pt x="29802" y="456133"/>
                  </a:lnTo>
                  <a:lnTo>
                    <a:pt x="13471" y="413103"/>
                  </a:lnTo>
                  <a:lnTo>
                    <a:pt x="3424" y="367270"/>
                  </a:lnTo>
                  <a:lnTo>
                    <a:pt x="0" y="319140"/>
                  </a:lnTo>
                  <a:lnTo>
                    <a:pt x="3686" y="272041"/>
                  </a:lnTo>
                  <a:lnTo>
                    <a:pt x="14392" y="227067"/>
                  </a:lnTo>
                  <a:lnTo>
                    <a:pt x="31589" y="184716"/>
                  </a:lnTo>
                  <a:lnTo>
                    <a:pt x="54748" y="145485"/>
                  </a:lnTo>
                  <a:lnTo>
                    <a:pt x="83340" y="109871"/>
                  </a:lnTo>
                  <a:lnTo>
                    <a:pt x="116836" y="78371"/>
                  </a:lnTo>
                  <a:lnTo>
                    <a:pt x="154707" y="51484"/>
                  </a:lnTo>
                  <a:lnTo>
                    <a:pt x="196423" y="29705"/>
                  </a:lnTo>
                  <a:lnTo>
                    <a:pt x="241457" y="13534"/>
                  </a:lnTo>
                  <a:lnTo>
                    <a:pt x="289278" y="3466"/>
                  </a:lnTo>
                  <a:lnTo>
                    <a:pt x="339358" y="0"/>
                  </a:lnTo>
                  <a:lnTo>
                    <a:pt x="389439" y="3466"/>
                  </a:lnTo>
                  <a:lnTo>
                    <a:pt x="437260" y="13534"/>
                  </a:lnTo>
                  <a:lnTo>
                    <a:pt x="482294" y="29705"/>
                  </a:lnTo>
                  <a:lnTo>
                    <a:pt x="511950" y="45188"/>
                  </a:lnTo>
                  <a:lnTo>
                    <a:pt x="339358" y="45188"/>
                  </a:lnTo>
                  <a:lnTo>
                    <a:pt x="291716" y="48779"/>
                  </a:lnTo>
                  <a:lnTo>
                    <a:pt x="246498" y="59176"/>
                  </a:lnTo>
                  <a:lnTo>
                    <a:pt x="204314" y="75810"/>
                  </a:lnTo>
                  <a:lnTo>
                    <a:pt x="165775" y="98112"/>
                  </a:lnTo>
                  <a:lnTo>
                    <a:pt x="131490" y="125515"/>
                  </a:lnTo>
                  <a:lnTo>
                    <a:pt x="102070" y="157449"/>
                  </a:lnTo>
                  <a:lnTo>
                    <a:pt x="78126" y="193347"/>
                  </a:lnTo>
                  <a:lnTo>
                    <a:pt x="60267" y="232641"/>
                  </a:lnTo>
                  <a:lnTo>
                    <a:pt x="49104" y="274761"/>
                  </a:lnTo>
                  <a:lnTo>
                    <a:pt x="45247" y="319140"/>
                  </a:lnTo>
                  <a:lnTo>
                    <a:pt x="49092" y="366309"/>
                  </a:lnTo>
                  <a:lnTo>
                    <a:pt x="60333" y="410800"/>
                  </a:lnTo>
                  <a:lnTo>
                    <a:pt x="78534" y="451957"/>
                  </a:lnTo>
                  <a:lnTo>
                    <a:pt x="103257" y="489122"/>
                  </a:lnTo>
                  <a:lnTo>
                    <a:pt x="134066" y="521641"/>
                  </a:lnTo>
                  <a:lnTo>
                    <a:pt x="170522" y="548857"/>
                  </a:lnTo>
                  <a:lnTo>
                    <a:pt x="212189" y="570114"/>
                  </a:lnTo>
                  <a:lnTo>
                    <a:pt x="212958" y="570408"/>
                  </a:lnTo>
                  <a:lnTo>
                    <a:pt x="213705" y="570770"/>
                  </a:lnTo>
                  <a:lnTo>
                    <a:pt x="226963" y="577955"/>
                  </a:lnTo>
                  <a:lnTo>
                    <a:pt x="229904" y="580756"/>
                  </a:lnTo>
                  <a:lnTo>
                    <a:pt x="261577" y="632632"/>
                  </a:lnTo>
                  <a:lnTo>
                    <a:pt x="470143" y="632632"/>
                  </a:lnTo>
                  <a:lnTo>
                    <a:pt x="464242" y="642302"/>
                  </a:lnTo>
                  <a:lnTo>
                    <a:pt x="477883" y="652882"/>
                  </a:lnTo>
                  <a:lnTo>
                    <a:pt x="488458" y="666495"/>
                  </a:lnTo>
                  <a:lnTo>
                    <a:pt x="493285" y="677820"/>
                  </a:lnTo>
                  <a:lnTo>
                    <a:pt x="248863" y="677820"/>
                  </a:lnTo>
                  <a:lnTo>
                    <a:pt x="240069" y="679600"/>
                  </a:lnTo>
                  <a:lnTo>
                    <a:pt x="232876" y="684449"/>
                  </a:lnTo>
                  <a:lnTo>
                    <a:pt x="228021" y="691632"/>
                  </a:lnTo>
                  <a:lnTo>
                    <a:pt x="226239" y="700414"/>
                  </a:lnTo>
                  <a:lnTo>
                    <a:pt x="228021" y="709196"/>
                  </a:lnTo>
                  <a:lnTo>
                    <a:pt x="232876" y="716380"/>
                  </a:lnTo>
                  <a:lnTo>
                    <a:pt x="240069" y="721229"/>
                  </a:lnTo>
                  <a:lnTo>
                    <a:pt x="248863" y="723008"/>
                  </a:lnTo>
                  <a:lnTo>
                    <a:pt x="493574" y="723008"/>
                  </a:lnTo>
                  <a:lnTo>
                    <a:pt x="492975" y="725033"/>
                  </a:lnTo>
                  <a:lnTo>
                    <a:pt x="487418" y="735920"/>
                  </a:lnTo>
                  <a:lnTo>
                    <a:pt x="480079" y="745602"/>
                  </a:lnTo>
                  <a:lnTo>
                    <a:pt x="487408" y="755284"/>
                  </a:lnTo>
                  <a:lnTo>
                    <a:pt x="492966" y="766171"/>
                  </a:lnTo>
                  <a:lnTo>
                    <a:pt x="493566" y="768196"/>
                  </a:lnTo>
                  <a:lnTo>
                    <a:pt x="248863" y="768196"/>
                  </a:lnTo>
                  <a:lnTo>
                    <a:pt x="240069" y="769976"/>
                  </a:lnTo>
                  <a:lnTo>
                    <a:pt x="232876" y="774825"/>
                  </a:lnTo>
                  <a:lnTo>
                    <a:pt x="228021" y="782008"/>
                  </a:lnTo>
                  <a:lnTo>
                    <a:pt x="226239" y="790790"/>
                  </a:lnTo>
                  <a:lnTo>
                    <a:pt x="228021" y="799573"/>
                  </a:lnTo>
                  <a:lnTo>
                    <a:pt x="232876" y="806756"/>
                  </a:lnTo>
                  <a:lnTo>
                    <a:pt x="240069" y="811605"/>
                  </a:lnTo>
                  <a:lnTo>
                    <a:pt x="248863" y="813384"/>
                  </a:lnTo>
                  <a:lnTo>
                    <a:pt x="493146" y="813384"/>
                  </a:lnTo>
                  <a:lnTo>
                    <a:pt x="492383" y="817147"/>
                  </a:lnTo>
                  <a:lnTo>
                    <a:pt x="477822" y="838695"/>
                  </a:lnTo>
                  <a:lnTo>
                    <a:pt x="459992" y="850711"/>
                  </a:lnTo>
                  <a:close/>
                </a:path>
                <a:path w="678815" h="850900">
                  <a:moveTo>
                    <a:pt x="470143" y="632632"/>
                  </a:moveTo>
                  <a:lnTo>
                    <a:pt x="417139" y="632632"/>
                  </a:lnTo>
                  <a:lnTo>
                    <a:pt x="448790" y="580756"/>
                  </a:lnTo>
                  <a:lnTo>
                    <a:pt x="451731" y="577954"/>
                  </a:lnTo>
                  <a:lnTo>
                    <a:pt x="464288" y="571154"/>
                  </a:lnTo>
                  <a:lnTo>
                    <a:pt x="465758" y="570408"/>
                  </a:lnTo>
                  <a:lnTo>
                    <a:pt x="466527" y="570092"/>
                  </a:lnTo>
                  <a:lnTo>
                    <a:pt x="508194" y="548843"/>
                  </a:lnTo>
                  <a:lnTo>
                    <a:pt x="544651" y="521633"/>
                  </a:lnTo>
                  <a:lnTo>
                    <a:pt x="575459" y="489118"/>
                  </a:lnTo>
                  <a:lnTo>
                    <a:pt x="600183" y="451955"/>
                  </a:lnTo>
                  <a:lnTo>
                    <a:pt x="618384" y="410800"/>
                  </a:lnTo>
                  <a:lnTo>
                    <a:pt x="629625" y="366309"/>
                  </a:lnTo>
                  <a:lnTo>
                    <a:pt x="633469" y="319140"/>
                  </a:lnTo>
                  <a:lnTo>
                    <a:pt x="629613" y="274761"/>
                  </a:lnTo>
                  <a:lnTo>
                    <a:pt x="618450" y="232641"/>
                  </a:lnTo>
                  <a:lnTo>
                    <a:pt x="600591" y="193347"/>
                  </a:lnTo>
                  <a:lnTo>
                    <a:pt x="576647" y="157449"/>
                  </a:lnTo>
                  <a:lnTo>
                    <a:pt x="547227" y="125515"/>
                  </a:lnTo>
                  <a:lnTo>
                    <a:pt x="512942" y="98112"/>
                  </a:lnTo>
                  <a:lnTo>
                    <a:pt x="474403" y="75810"/>
                  </a:lnTo>
                  <a:lnTo>
                    <a:pt x="432218" y="59176"/>
                  </a:lnTo>
                  <a:lnTo>
                    <a:pt x="387000" y="48779"/>
                  </a:lnTo>
                  <a:lnTo>
                    <a:pt x="339358" y="45188"/>
                  </a:lnTo>
                  <a:lnTo>
                    <a:pt x="511950" y="45188"/>
                  </a:lnTo>
                  <a:lnTo>
                    <a:pt x="561881" y="78371"/>
                  </a:lnTo>
                  <a:lnTo>
                    <a:pt x="595377" y="109871"/>
                  </a:lnTo>
                  <a:lnTo>
                    <a:pt x="623969" y="145485"/>
                  </a:lnTo>
                  <a:lnTo>
                    <a:pt x="647128" y="184716"/>
                  </a:lnTo>
                  <a:lnTo>
                    <a:pt x="664325" y="227067"/>
                  </a:lnTo>
                  <a:lnTo>
                    <a:pt x="675031" y="272041"/>
                  </a:lnTo>
                  <a:lnTo>
                    <a:pt x="678717" y="319140"/>
                  </a:lnTo>
                  <a:lnTo>
                    <a:pt x="675293" y="367270"/>
                  </a:lnTo>
                  <a:lnTo>
                    <a:pt x="665246" y="413103"/>
                  </a:lnTo>
                  <a:lnTo>
                    <a:pt x="648915" y="456133"/>
                  </a:lnTo>
                  <a:lnTo>
                    <a:pt x="626637" y="495851"/>
                  </a:lnTo>
                  <a:lnTo>
                    <a:pt x="598751" y="531748"/>
                  </a:lnTo>
                  <a:lnTo>
                    <a:pt x="565596" y="563318"/>
                  </a:lnTo>
                  <a:lnTo>
                    <a:pt x="527510" y="590050"/>
                  </a:lnTo>
                  <a:lnTo>
                    <a:pt x="484830" y="611439"/>
                  </a:lnTo>
                  <a:lnTo>
                    <a:pt x="482206" y="612862"/>
                  </a:lnTo>
                  <a:lnTo>
                    <a:pt x="470143" y="632632"/>
                  </a:lnTo>
                  <a:close/>
                </a:path>
                <a:path w="678815" h="850900">
                  <a:moveTo>
                    <a:pt x="316734" y="632632"/>
                  </a:moveTo>
                  <a:lnTo>
                    <a:pt x="271487" y="632632"/>
                  </a:lnTo>
                  <a:lnTo>
                    <a:pt x="271487" y="461234"/>
                  </a:lnTo>
                  <a:lnTo>
                    <a:pt x="164996" y="354884"/>
                  </a:lnTo>
                  <a:lnTo>
                    <a:pt x="196986" y="322936"/>
                  </a:lnTo>
                  <a:lnTo>
                    <a:pt x="310106" y="435906"/>
                  </a:lnTo>
                  <a:lnTo>
                    <a:pt x="314359" y="440131"/>
                  </a:lnTo>
                  <a:lnTo>
                    <a:pt x="316734" y="445893"/>
                  </a:lnTo>
                  <a:lnTo>
                    <a:pt x="316734" y="632632"/>
                  </a:lnTo>
                  <a:close/>
                </a:path>
                <a:path w="678815" h="850900">
                  <a:moveTo>
                    <a:pt x="407230" y="632632"/>
                  </a:moveTo>
                  <a:lnTo>
                    <a:pt x="361982" y="632632"/>
                  </a:lnTo>
                  <a:lnTo>
                    <a:pt x="361982" y="445893"/>
                  </a:lnTo>
                  <a:lnTo>
                    <a:pt x="364358" y="440131"/>
                  </a:lnTo>
                  <a:lnTo>
                    <a:pt x="368611" y="435906"/>
                  </a:lnTo>
                  <a:lnTo>
                    <a:pt x="481731" y="322936"/>
                  </a:lnTo>
                  <a:lnTo>
                    <a:pt x="513721" y="354884"/>
                  </a:lnTo>
                  <a:lnTo>
                    <a:pt x="407230" y="461234"/>
                  </a:lnTo>
                  <a:lnTo>
                    <a:pt x="407230" y="632632"/>
                  </a:lnTo>
                  <a:close/>
                </a:path>
                <a:path w="678815" h="850900">
                  <a:moveTo>
                    <a:pt x="493574" y="723008"/>
                  </a:moveTo>
                  <a:lnTo>
                    <a:pt x="429854" y="723008"/>
                  </a:lnTo>
                  <a:lnTo>
                    <a:pt x="438648" y="721229"/>
                  </a:lnTo>
                  <a:lnTo>
                    <a:pt x="445841" y="716380"/>
                  </a:lnTo>
                  <a:lnTo>
                    <a:pt x="450696" y="709196"/>
                  </a:lnTo>
                  <a:lnTo>
                    <a:pt x="452478" y="700414"/>
                  </a:lnTo>
                  <a:lnTo>
                    <a:pt x="450696" y="691632"/>
                  </a:lnTo>
                  <a:lnTo>
                    <a:pt x="445841" y="684449"/>
                  </a:lnTo>
                  <a:lnTo>
                    <a:pt x="438648" y="679600"/>
                  </a:lnTo>
                  <a:lnTo>
                    <a:pt x="429854" y="677820"/>
                  </a:lnTo>
                  <a:lnTo>
                    <a:pt x="493285" y="677820"/>
                  </a:lnTo>
                  <a:lnTo>
                    <a:pt x="495297" y="682539"/>
                  </a:lnTo>
                  <a:lnTo>
                    <a:pt x="497726" y="700414"/>
                  </a:lnTo>
                  <a:lnTo>
                    <a:pt x="496496" y="713134"/>
                  </a:lnTo>
                  <a:lnTo>
                    <a:pt x="493574" y="723008"/>
                  </a:lnTo>
                  <a:close/>
                </a:path>
                <a:path w="678815" h="850900">
                  <a:moveTo>
                    <a:pt x="493146" y="813384"/>
                  </a:moveTo>
                  <a:lnTo>
                    <a:pt x="429854" y="813384"/>
                  </a:lnTo>
                  <a:lnTo>
                    <a:pt x="438648" y="811605"/>
                  </a:lnTo>
                  <a:lnTo>
                    <a:pt x="445841" y="806756"/>
                  </a:lnTo>
                  <a:lnTo>
                    <a:pt x="450696" y="799573"/>
                  </a:lnTo>
                  <a:lnTo>
                    <a:pt x="452478" y="790790"/>
                  </a:lnTo>
                  <a:lnTo>
                    <a:pt x="450696" y="782008"/>
                  </a:lnTo>
                  <a:lnTo>
                    <a:pt x="445841" y="774825"/>
                  </a:lnTo>
                  <a:lnTo>
                    <a:pt x="438648" y="769976"/>
                  </a:lnTo>
                  <a:lnTo>
                    <a:pt x="429854" y="768196"/>
                  </a:lnTo>
                  <a:lnTo>
                    <a:pt x="493566" y="768196"/>
                  </a:lnTo>
                  <a:lnTo>
                    <a:pt x="496492" y="778071"/>
                  </a:lnTo>
                  <a:lnTo>
                    <a:pt x="497726" y="790790"/>
                  </a:lnTo>
                  <a:lnTo>
                    <a:pt x="493146" y="813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/>
          <p:nvPr/>
        </p:nvSpPr>
        <p:spPr>
          <a:xfrm>
            <a:off x="7194142" y="5799820"/>
            <a:ext cx="45720" cy="113030"/>
          </a:xfrm>
          <a:custGeom>
            <a:avLst/>
            <a:gdLst/>
            <a:ahLst/>
            <a:cxnLst/>
            <a:rect l="l" t="t" r="r" b="b"/>
            <a:pathLst>
              <a:path w="45720" h="113029">
                <a:moveTo>
                  <a:pt x="45247" y="112970"/>
                </a:moveTo>
                <a:lnTo>
                  <a:pt x="0" y="112970"/>
                </a:lnTo>
                <a:lnTo>
                  <a:pt x="0" y="0"/>
                </a:lnTo>
                <a:lnTo>
                  <a:pt x="45247" y="0"/>
                </a:lnTo>
                <a:lnTo>
                  <a:pt x="45247" y="112970"/>
                </a:lnTo>
                <a:close/>
              </a:path>
            </a:pathLst>
          </a:custGeom>
          <a:solidFill>
            <a:srgbClr val="FBD8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755677" y="825821"/>
            <a:ext cx="344233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>
                <a:latin typeface="Verdana"/>
                <a:cs typeface="Verdana"/>
              </a:rPr>
              <a:t>Containers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913887" y="825821"/>
            <a:ext cx="69405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spc="-165" dirty="0">
                <a:solidFill>
                  <a:srgbClr val="202020"/>
                </a:solidFill>
                <a:latin typeface="Verdana"/>
                <a:cs typeface="Verdana"/>
              </a:rPr>
              <a:t>vs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323986" y="825821"/>
            <a:ext cx="520827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spc="-55" dirty="0">
                <a:solidFill>
                  <a:srgbClr val="202020"/>
                </a:solidFill>
                <a:latin typeface="Verdana"/>
                <a:cs typeface="Verdana"/>
              </a:rPr>
              <a:t>Virtual</a:t>
            </a:r>
            <a:r>
              <a:rPr sz="4500" b="1" spc="-140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500" b="1" spc="-105" dirty="0">
                <a:solidFill>
                  <a:srgbClr val="202020"/>
                </a:solidFill>
                <a:latin typeface="Verdana"/>
                <a:cs typeface="Verdana"/>
              </a:rPr>
              <a:t>Machines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791200" y="9190355"/>
            <a:ext cx="7696200" cy="677545"/>
          </a:xfrm>
          <a:custGeom>
            <a:avLst/>
            <a:gdLst/>
            <a:ahLst/>
            <a:cxnLst/>
            <a:rect l="l" t="t" r="r" b="b"/>
            <a:pathLst>
              <a:path w="5497195" h="677545">
                <a:moveTo>
                  <a:pt x="5327370" y="676969"/>
                </a:moveTo>
                <a:lnTo>
                  <a:pt x="169347" y="676969"/>
                </a:lnTo>
                <a:lnTo>
                  <a:pt x="136155" y="673687"/>
                </a:lnTo>
                <a:lnTo>
                  <a:pt x="75393" y="648534"/>
                </a:lnTo>
                <a:lnTo>
                  <a:pt x="28452" y="601622"/>
                </a:lnTo>
                <a:lnTo>
                  <a:pt x="3284" y="540898"/>
                </a:lnTo>
                <a:lnTo>
                  <a:pt x="0" y="507727"/>
                </a:lnTo>
                <a:lnTo>
                  <a:pt x="0" y="169242"/>
                </a:lnTo>
                <a:lnTo>
                  <a:pt x="6049" y="124251"/>
                </a:lnTo>
                <a:lnTo>
                  <a:pt x="23120" y="83822"/>
                </a:lnTo>
                <a:lnTo>
                  <a:pt x="49600" y="49569"/>
                </a:lnTo>
                <a:lnTo>
                  <a:pt x="83874" y="23106"/>
                </a:lnTo>
                <a:lnTo>
                  <a:pt x="124328" y="6045"/>
                </a:lnTo>
                <a:lnTo>
                  <a:pt x="169347" y="0"/>
                </a:lnTo>
                <a:lnTo>
                  <a:pt x="5327370" y="0"/>
                </a:lnTo>
                <a:lnTo>
                  <a:pt x="5392177" y="12882"/>
                </a:lnTo>
                <a:lnTo>
                  <a:pt x="5447117" y="49569"/>
                </a:lnTo>
                <a:lnTo>
                  <a:pt x="5483827" y="104476"/>
                </a:lnTo>
                <a:lnTo>
                  <a:pt x="5496718" y="169242"/>
                </a:lnTo>
                <a:lnTo>
                  <a:pt x="5496718" y="507727"/>
                </a:lnTo>
                <a:lnTo>
                  <a:pt x="5490669" y="552718"/>
                </a:lnTo>
                <a:lnTo>
                  <a:pt x="5473597" y="593147"/>
                </a:lnTo>
                <a:lnTo>
                  <a:pt x="5447117" y="627399"/>
                </a:lnTo>
                <a:lnTo>
                  <a:pt x="5412843" y="653862"/>
                </a:lnTo>
                <a:lnTo>
                  <a:pt x="5372389" y="670924"/>
                </a:lnTo>
                <a:lnTo>
                  <a:pt x="5327370" y="6769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867400" y="9239729"/>
            <a:ext cx="7620000" cy="47577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l-GR" sz="3000" spc="125" dirty="0">
                <a:solidFill>
                  <a:srgbClr val="202020"/>
                </a:solidFill>
                <a:latin typeface="Microsoft Sans Serif"/>
                <a:cs typeface="Microsoft Sans Serif"/>
              </a:rPr>
              <a:t>Και τα δύο είναι εργαλεία</a:t>
            </a:r>
            <a:r>
              <a:rPr sz="3000" spc="-4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3000" b="1" spc="15" dirty="0">
                <a:solidFill>
                  <a:srgbClr val="202020"/>
                </a:solidFill>
                <a:latin typeface="Tahoma"/>
                <a:cs typeface="Tahoma"/>
              </a:rPr>
              <a:t>virtualization</a:t>
            </a:r>
            <a:endParaRPr sz="3000" dirty="0">
              <a:latin typeface="Microsoft Sans Serif"/>
              <a:cs typeface="Microsoft Sans Serif"/>
            </a:endParaRPr>
          </a:p>
        </p:txBody>
      </p:sp>
      <p:pic>
        <p:nvPicPr>
          <p:cNvPr id="28" name="object 2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22652" y="7568397"/>
            <a:ext cx="123825" cy="123824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22652" y="8216097"/>
            <a:ext cx="123825" cy="123824"/>
          </a:xfrm>
          <a:prstGeom prst="rect">
            <a:avLst/>
          </a:prstGeom>
        </p:spPr>
      </p:pic>
      <p:sp>
        <p:nvSpPr>
          <p:cNvPr id="30" name="object 30"/>
          <p:cNvSpPr txBox="1"/>
          <p:nvPr/>
        </p:nvSpPr>
        <p:spPr>
          <a:xfrm>
            <a:off x="11926807" y="7167153"/>
            <a:ext cx="5960110" cy="18839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7400"/>
              </a:lnSpc>
              <a:spcBef>
                <a:spcPts val="100"/>
              </a:spcBef>
            </a:pPr>
            <a:r>
              <a:rPr lang="el-GR" sz="2700" spc="75" dirty="0">
                <a:solidFill>
                  <a:srgbClr val="202020"/>
                </a:solidFill>
                <a:latin typeface="Microsoft Sans Serif"/>
                <a:cs typeface="Microsoft Sans Serif"/>
              </a:rPr>
              <a:t>Αφαίρεση σε επίπεδο</a:t>
            </a:r>
            <a:r>
              <a:rPr sz="2700" spc="3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105" dirty="0">
                <a:solidFill>
                  <a:srgbClr val="202020"/>
                </a:solidFill>
                <a:latin typeface="Microsoft Sans Serif"/>
                <a:cs typeface="Microsoft Sans Serif"/>
              </a:rPr>
              <a:t>hardware </a:t>
            </a:r>
            <a:r>
              <a:rPr sz="2700" spc="11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110" dirty="0">
                <a:solidFill>
                  <a:srgbClr val="202020"/>
                </a:solidFill>
                <a:latin typeface="Microsoft Sans Serif"/>
                <a:cs typeface="Microsoft Sans Serif"/>
              </a:rPr>
              <a:t>Κάθε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VM</a:t>
            </a:r>
            <a:r>
              <a:rPr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περιλαμβάνει ένα πλήρες αντίγραφο ενός ΛΣ</a:t>
            </a:r>
            <a:endParaRPr sz="2700" dirty="0">
              <a:latin typeface="Microsoft Sans Serif"/>
              <a:cs typeface="Microsoft Sans Serif"/>
            </a:endParaRPr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5691" y="7568397"/>
            <a:ext cx="123825" cy="123824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5691" y="8216097"/>
            <a:ext cx="123825" cy="123824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969846" y="7167153"/>
            <a:ext cx="6344285" cy="1741502"/>
          </a:xfrm>
          <a:prstGeom prst="rect">
            <a:avLst/>
          </a:prstGeom>
        </p:spPr>
        <p:txBody>
          <a:bodyPr vert="horz" wrap="square" lIns="0" tIns="2489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60"/>
              </a:spcBef>
            </a:pPr>
            <a:r>
              <a:rPr lang="el-GR" sz="2700" spc="100" dirty="0">
                <a:solidFill>
                  <a:srgbClr val="202020"/>
                </a:solidFill>
                <a:latin typeface="Microsoft Sans Serif"/>
                <a:cs typeface="Microsoft Sans Serif"/>
              </a:rPr>
              <a:t>Αφαίρεση σε επίπεδο λογισμικού</a:t>
            </a:r>
            <a:endParaRPr sz="27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860"/>
              </a:spcBef>
            </a:pPr>
            <a:r>
              <a:rPr lang="el-GR" sz="2700" spc="185" dirty="0">
                <a:solidFill>
                  <a:srgbClr val="202020"/>
                </a:solidFill>
                <a:latin typeface="Microsoft Sans Serif"/>
                <a:cs typeface="Microsoft Sans Serif"/>
              </a:rPr>
              <a:t>Πολλαπλά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700" spc="-70" dirty="0">
                <a:solidFill>
                  <a:srgbClr val="202020"/>
                </a:solidFill>
                <a:latin typeface="Microsoft Sans Serif"/>
                <a:cs typeface="Microsoft Sans Serif"/>
              </a:rPr>
              <a:t>c</a:t>
            </a:r>
            <a:r>
              <a:rPr sz="2700" spc="125" dirty="0">
                <a:solidFill>
                  <a:srgbClr val="202020"/>
                </a:solidFill>
                <a:latin typeface="Microsoft Sans Serif"/>
                <a:cs typeface="Microsoft Sans Serif"/>
              </a:rPr>
              <a:t>o</a:t>
            </a:r>
            <a:r>
              <a:rPr sz="2700" spc="150" dirty="0">
                <a:solidFill>
                  <a:srgbClr val="202020"/>
                </a:solidFill>
                <a:latin typeface="Microsoft Sans Serif"/>
                <a:cs typeface="Microsoft Sans Serif"/>
              </a:rPr>
              <a:t>n</a:t>
            </a:r>
            <a:r>
              <a:rPr sz="2700" spc="195" dirty="0">
                <a:solidFill>
                  <a:srgbClr val="202020"/>
                </a:solidFill>
                <a:latin typeface="Microsoft Sans Serif"/>
                <a:cs typeface="Microsoft Sans Serif"/>
              </a:rPr>
              <a:t>t</a:t>
            </a:r>
            <a:r>
              <a:rPr sz="2700" spc="-5" dirty="0">
                <a:solidFill>
                  <a:srgbClr val="202020"/>
                </a:solidFill>
                <a:latin typeface="Microsoft Sans Serif"/>
                <a:cs typeface="Microsoft Sans Serif"/>
              </a:rPr>
              <a:t>a</a:t>
            </a:r>
            <a:r>
              <a:rPr sz="2700" spc="60" dirty="0">
                <a:solidFill>
                  <a:srgbClr val="202020"/>
                </a:solidFill>
                <a:latin typeface="Microsoft Sans Serif"/>
                <a:cs typeface="Microsoft Sans Serif"/>
              </a:rPr>
              <a:t>i</a:t>
            </a:r>
            <a:r>
              <a:rPr sz="2700" spc="150" dirty="0">
                <a:solidFill>
                  <a:srgbClr val="202020"/>
                </a:solidFill>
                <a:latin typeface="Microsoft Sans Serif"/>
                <a:cs typeface="Microsoft Sans Serif"/>
              </a:rPr>
              <a:t>n</a:t>
            </a:r>
            <a:r>
              <a:rPr sz="27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e</a:t>
            </a:r>
            <a:r>
              <a:rPr sz="2700" spc="195" dirty="0">
                <a:solidFill>
                  <a:srgbClr val="202020"/>
                </a:solidFill>
                <a:latin typeface="Microsoft Sans Serif"/>
                <a:cs typeface="Microsoft Sans Serif"/>
              </a:rPr>
              <a:t>r</a:t>
            </a:r>
            <a:r>
              <a:rPr sz="2700" spc="-65" dirty="0">
                <a:solidFill>
                  <a:srgbClr val="202020"/>
                </a:solidFill>
                <a:latin typeface="Microsoft Sans Serif"/>
                <a:cs typeface="Microsoft Sans Serif"/>
              </a:rPr>
              <a:t>s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μοιράζονται τον ίδιο πυρήνα</a:t>
            </a:r>
            <a:r>
              <a:rPr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700" spc="-20" dirty="0">
                <a:solidFill>
                  <a:srgbClr val="202020"/>
                </a:solidFill>
                <a:latin typeface="Microsoft Sans Serif"/>
                <a:cs typeface="Microsoft Sans Serif"/>
              </a:rPr>
              <a:t>ΛΣ</a:t>
            </a:r>
            <a:endParaRPr sz="2700" dirty="0">
              <a:latin typeface="Microsoft Sans Serif"/>
              <a:cs typeface="Microsoft Sans Serif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882923" y="2200637"/>
            <a:ext cx="4116542" cy="1085850"/>
          </a:xfrm>
          <a:custGeom>
            <a:avLst/>
            <a:gdLst/>
            <a:ahLst/>
            <a:cxnLst/>
            <a:rect l="l" t="t" r="r" b="b"/>
            <a:pathLst>
              <a:path w="3208654" h="1085850">
                <a:moveTo>
                  <a:pt x="2214895" y="1085443"/>
                </a:moveTo>
                <a:lnTo>
                  <a:pt x="144914" y="1085443"/>
                </a:lnTo>
                <a:lnTo>
                  <a:pt x="99110" y="1078059"/>
                </a:lnTo>
                <a:lnTo>
                  <a:pt x="59330" y="1057497"/>
                </a:lnTo>
                <a:lnTo>
                  <a:pt x="27960" y="1026144"/>
                </a:lnTo>
                <a:lnTo>
                  <a:pt x="7387" y="986385"/>
                </a:lnTo>
                <a:lnTo>
                  <a:pt x="0" y="940605"/>
                </a:lnTo>
                <a:lnTo>
                  <a:pt x="0" y="144838"/>
                </a:lnTo>
                <a:lnTo>
                  <a:pt x="11030" y="89411"/>
                </a:lnTo>
                <a:lnTo>
                  <a:pt x="42444" y="42422"/>
                </a:lnTo>
                <a:lnTo>
                  <a:pt x="89458" y="11025"/>
                </a:lnTo>
                <a:lnTo>
                  <a:pt x="144914" y="0"/>
                </a:lnTo>
                <a:lnTo>
                  <a:pt x="3063572" y="0"/>
                </a:lnTo>
                <a:lnTo>
                  <a:pt x="3109377" y="7383"/>
                </a:lnTo>
                <a:lnTo>
                  <a:pt x="3149157" y="27945"/>
                </a:lnTo>
                <a:lnTo>
                  <a:pt x="3180527" y="59298"/>
                </a:lnTo>
                <a:lnTo>
                  <a:pt x="3201099" y="99058"/>
                </a:lnTo>
                <a:lnTo>
                  <a:pt x="3208487" y="144838"/>
                </a:lnTo>
                <a:lnTo>
                  <a:pt x="3208487" y="434514"/>
                </a:lnTo>
                <a:lnTo>
                  <a:pt x="3201099" y="480294"/>
                </a:lnTo>
                <a:lnTo>
                  <a:pt x="3180527" y="520054"/>
                </a:lnTo>
                <a:lnTo>
                  <a:pt x="3149157" y="551407"/>
                </a:lnTo>
                <a:lnTo>
                  <a:pt x="3109377" y="571969"/>
                </a:lnTo>
                <a:lnTo>
                  <a:pt x="3063572" y="579352"/>
                </a:lnTo>
                <a:lnTo>
                  <a:pt x="2504725" y="579352"/>
                </a:lnTo>
                <a:lnTo>
                  <a:pt x="2458920" y="586736"/>
                </a:lnTo>
                <a:lnTo>
                  <a:pt x="2419140" y="607298"/>
                </a:lnTo>
                <a:lnTo>
                  <a:pt x="2387770" y="638651"/>
                </a:lnTo>
                <a:lnTo>
                  <a:pt x="2367198" y="678411"/>
                </a:lnTo>
                <a:lnTo>
                  <a:pt x="2359810" y="724191"/>
                </a:lnTo>
                <a:lnTo>
                  <a:pt x="2359810" y="940605"/>
                </a:lnTo>
                <a:lnTo>
                  <a:pt x="2352422" y="986385"/>
                </a:lnTo>
                <a:lnTo>
                  <a:pt x="2331850" y="1026144"/>
                </a:lnTo>
                <a:lnTo>
                  <a:pt x="2300480" y="1057497"/>
                </a:lnTo>
                <a:lnTo>
                  <a:pt x="2260699" y="1078059"/>
                </a:lnTo>
                <a:lnTo>
                  <a:pt x="2214895" y="1085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882877" y="3642270"/>
            <a:ext cx="4242304" cy="1591945"/>
          </a:xfrm>
          <a:custGeom>
            <a:avLst/>
            <a:gdLst/>
            <a:ahLst/>
            <a:cxnLst/>
            <a:rect l="l" t="t" r="r" b="b"/>
            <a:pathLst>
              <a:path w="3364865" h="1591945">
                <a:moveTo>
                  <a:pt x="2596610" y="1591533"/>
                </a:moveTo>
                <a:lnTo>
                  <a:pt x="144964" y="1591533"/>
                </a:lnTo>
                <a:lnTo>
                  <a:pt x="99144" y="1584149"/>
                </a:lnTo>
                <a:lnTo>
                  <a:pt x="59350" y="1563588"/>
                </a:lnTo>
                <a:lnTo>
                  <a:pt x="27969" y="1532235"/>
                </a:lnTo>
                <a:lnTo>
                  <a:pt x="7390" y="1492475"/>
                </a:lnTo>
                <a:lnTo>
                  <a:pt x="0" y="1446695"/>
                </a:lnTo>
                <a:lnTo>
                  <a:pt x="0" y="144838"/>
                </a:lnTo>
                <a:lnTo>
                  <a:pt x="11034" y="89411"/>
                </a:lnTo>
                <a:lnTo>
                  <a:pt x="42459" y="42422"/>
                </a:lnTo>
                <a:lnTo>
                  <a:pt x="89489" y="11025"/>
                </a:lnTo>
                <a:lnTo>
                  <a:pt x="144964" y="0"/>
                </a:lnTo>
                <a:lnTo>
                  <a:pt x="2379619" y="0"/>
                </a:lnTo>
                <a:lnTo>
                  <a:pt x="2425439" y="7383"/>
                </a:lnTo>
                <a:lnTo>
                  <a:pt x="2465234" y="27945"/>
                </a:lnTo>
                <a:lnTo>
                  <a:pt x="2496614" y="59298"/>
                </a:lnTo>
                <a:lnTo>
                  <a:pt x="2517194" y="99058"/>
                </a:lnTo>
                <a:lnTo>
                  <a:pt x="2524584" y="144838"/>
                </a:lnTo>
                <a:lnTo>
                  <a:pt x="2524584" y="361252"/>
                </a:lnTo>
                <a:lnTo>
                  <a:pt x="2531974" y="407032"/>
                </a:lnTo>
                <a:lnTo>
                  <a:pt x="2552554" y="446791"/>
                </a:lnTo>
                <a:lnTo>
                  <a:pt x="2583934" y="478144"/>
                </a:lnTo>
                <a:lnTo>
                  <a:pt x="2623729" y="498706"/>
                </a:lnTo>
                <a:lnTo>
                  <a:pt x="2669549" y="506090"/>
                </a:lnTo>
                <a:lnTo>
                  <a:pt x="3219619" y="506090"/>
                </a:lnTo>
                <a:lnTo>
                  <a:pt x="3248032" y="508899"/>
                </a:lnTo>
                <a:lnTo>
                  <a:pt x="3300045" y="530424"/>
                </a:lnTo>
                <a:lnTo>
                  <a:pt x="3340227" y="570572"/>
                </a:lnTo>
                <a:lnTo>
                  <a:pt x="3361772" y="622540"/>
                </a:lnTo>
                <a:lnTo>
                  <a:pt x="3364583" y="650928"/>
                </a:lnTo>
                <a:lnTo>
                  <a:pt x="3364583" y="940605"/>
                </a:lnTo>
                <a:lnTo>
                  <a:pt x="3357193" y="986385"/>
                </a:lnTo>
                <a:lnTo>
                  <a:pt x="3336614" y="1026144"/>
                </a:lnTo>
                <a:lnTo>
                  <a:pt x="3305233" y="1057497"/>
                </a:lnTo>
                <a:lnTo>
                  <a:pt x="3265439" y="1078059"/>
                </a:lnTo>
                <a:lnTo>
                  <a:pt x="3219619" y="1085443"/>
                </a:lnTo>
                <a:lnTo>
                  <a:pt x="2886540" y="1085443"/>
                </a:lnTo>
                <a:lnTo>
                  <a:pt x="2840720" y="1092827"/>
                </a:lnTo>
                <a:lnTo>
                  <a:pt x="2800926" y="1113388"/>
                </a:lnTo>
                <a:lnTo>
                  <a:pt x="2769545" y="1144741"/>
                </a:lnTo>
                <a:lnTo>
                  <a:pt x="2748966" y="1184501"/>
                </a:lnTo>
                <a:lnTo>
                  <a:pt x="2741575" y="1230281"/>
                </a:lnTo>
                <a:lnTo>
                  <a:pt x="2741575" y="1446695"/>
                </a:lnTo>
                <a:lnTo>
                  <a:pt x="2738764" y="1475083"/>
                </a:lnTo>
                <a:lnTo>
                  <a:pt x="2717219" y="1527051"/>
                </a:lnTo>
                <a:lnTo>
                  <a:pt x="2677037" y="1567199"/>
                </a:lnTo>
                <a:lnTo>
                  <a:pt x="2625024" y="1588724"/>
                </a:lnTo>
                <a:lnTo>
                  <a:pt x="2596610" y="15915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848600" y="5448301"/>
            <a:ext cx="4546814" cy="2213762"/>
          </a:xfrm>
          <a:custGeom>
            <a:avLst/>
            <a:gdLst/>
            <a:ahLst/>
            <a:cxnLst/>
            <a:rect l="l" t="t" r="r" b="b"/>
            <a:pathLst>
              <a:path w="3730625" h="1591945">
                <a:moveTo>
                  <a:pt x="1322570" y="1591533"/>
                </a:moveTo>
                <a:lnTo>
                  <a:pt x="144914" y="1591533"/>
                </a:lnTo>
                <a:lnTo>
                  <a:pt x="99110" y="1584149"/>
                </a:lnTo>
                <a:lnTo>
                  <a:pt x="59330" y="1563588"/>
                </a:lnTo>
                <a:lnTo>
                  <a:pt x="27960" y="1532235"/>
                </a:lnTo>
                <a:lnTo>
                  <a:pt x="7387" y="1492475"/>
                </a:lnTo>
                <a:lnTo>
                  <a:pt x="0" y="1446695"/>
                </a:lnTo>
                <a:lnTo>
                  <a:pt x="0" y="144838"/>
                </a:lnTo>
                <a:lnTo>
                  <a:pt x="11030" y="89411"/>
                </a:lnTo>
                <a:lnTo>
                  <a:pt x="42444" y="42422"/>
                </a:lnTo>
                <a:lnTo>
                  <a:pt x="89458" y="11025"/>
                </a:lnTo>
                <a:lnTo>
                  <a:pt x="144914" y="0"/>
                </a:lnTo>
                <a:lnTo>
                  <a:pt x="3425803" y="0"/>
                </a:lnTo>
                <a:lnTo>
                  <a:pt x="3471607" y="7383"/>
                </a:lnTo>
                <a:lnTo>
                  <a:pt x="3511388" y="27945"/>
                </a:lnTo>
                <a:lnTo>
                  <a:pt x="3542758" y="59298"/>
                </a:lnTo>
                <a:lnTo>
                  <a:pt x="3563330" y="99058"/>
                </a:lnTo>
                <a:lnTo>
                  <a:pt x="3570718" y="144838"/>
                </a:lnTo>
                <a:lnTo>
                  <a:pt x="3570718" y="408524"/>
                </a:lnTo>
                <a:lnTo>
                  <a:pt x="3576643" y="442388"/>
                </a:lnTo>
                <a:lnTo>
                  <a:pt x="3593156" y="471484"/>
                </a:lnTo>
                <a:lnTo>
                  <a:pt x="3618361" y="493492"/>
                </a:lnTo>
                <a:lnTo>
                  <a:pt x="3682367" y="518688"/>
                </a:lnTo>
                <a:lnTo>
                  <a:pt x="3707572" y="540696"/>
                </a:lnTo>
                <a:lnTo>
                  <a:pt x="3724085" y="569792"/>
                </a:lnTo>
                <a:lnTo>
                  <a:pt x="3730010" y="603656"/>
                </a:lnTo>
                <a:lnTo>
                  <a:pt x="3730010" y="940605"/>
                </a:lnTo>
                <a:lnTo>
                  <a:pt x="3722622" y="986385"/>
                </a:lnTo>
                <a:lnTo>
                  <a:pt x="3702050" y="1026144"/>
                </a:lnTo>
                <a:lnTo>
                  <a:pt x="3670680" y="1057497"/>
                </a:lnTo>
                <a:lnTo>
                  <a:pt x="3630899" y="1078059"/>
                </a:lnTo>
                <a:lnTo>
                  <a:pt x="3585095" y="1085443"/>
                </a:lnTo>
                <a:lnTo>
                  <a:pt x="1612400" y="1085443"/>
                </a:lnTo>
                <a:lnTo>
                  <a:pt x="1566596" y="1092827"/>
                </a:lnTo>
                <a:lnTo>
                  <a:pt x="1526815" y="1113388"/>
                </a:lnTo>
                <a:lnTo>
                  <a:pt x="1495445" y="1144741"/>
                </a:lnTo>
                <a:lnTo>
                  <a:pt x="1474873" y="1184501"/>
                </a:lnTo>
                <a:lnTo>
                  <a:pt x="1467485" y="1230281"/>
                </a:lnTo>
                <a:lnTo>
                  <a:pt x="1467485" y="1446695"/>
                </a:lnTo>
                <a:lnTo>
                  <a:pt x="1464675" y="1475083"/>
                </a:lnTo>
                <a:lnTo>
                  <a:pt x="1443138" y="1527051"/>
                </a:lnTo>
                <a:lnTo>
                  <a:pt x="1402969" y="1567199"/>
                </a:lnTo>
                <a:lnTo>
                  <a:pt x="1350974" y="1588724"/>
                </a:lnTo>
                <a:lnTo>
                  <a:pt x="1322570" y="15915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860417" y="2224180"/>
            <a:ext cx="4465702" cy="52628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5780">
              <a:lnSpc>
                <a:spcPct val="127699"/>
              </a:lnSpc>
              <a:spcBef>
                <a:spcPts val="100"/>
              </a:spcBef>
            </a:pPr>
            <a:r>
              <a:rPr lang="el-GR" sz="2600" b="1" spc="-75" dirty="0">
                <a:solidFill>
                  <a:srgbClr val="202020"/>
                </a:solidFill>
                <a:latin typeface="Tahoma"/>
                <a:cs typeface="Tahoma"/>
              </a:rPr>
              <a:t>Μέγεθος</a:t>
            </a:r>
            <a:r>
              <a:rPr sz="2600" spc="-75" dirty="0">
                <a:solidFill>
                  <a:srgbClr val="202020"/>
                </a:solidFill>
                <a:latin typeface="Microsoft Sans Serif"/>
                <a:cs typeface="Microsoft Sans Serif"/>
              </a:rPr>
              <a:t>: </a:t>
            </a:r>
            <a:r>
              <a:rPr lang="el-GR" sz="2200" spc="-75" dirty="0">
                <a:solidFill>
                  <a:srgbClr val="202020"/>
                </a:solidFill>
                <a:latin typeface="Microsoft Sans Serif"/>
                <a:cs typeface="Microsoft Sans Serif"/>
              </a:rPr>
              <a:t>Τα </a:t>
            </a:r>
            <a:r>
              <a:rPr sz="22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</a:t>
            </a:r>
            <a:r>
              <a:rPr lang="en-US" sz="22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i</a:t>
            </a:r>
            <a:r>
              <a:rPr sz="2200" spc="45" dirty="0">
                <a:solidFill>
                  <a:srgbClr val="202020"/>
                </a:solidFill>
                <a:latin typeface="Microsoft Sans Serif"/>
                <a:cs typeface="Microsoft Sans Serif"/>
              </a:rPr>
              <a:t>mage</a:t>
            </a:r>
            <a:r>
              <a:rPr lang="en-US" sz="2200" spc="45" dirty="0">
                <a:solidFill>
                  <a:srgbClr val="202020"/>
                </a:solidFill>
                <a:latin typeface="Microsoft Sans Serif"/>
                <a:cs typeface="Microsoft Sans Serif"/>
              </a:rPr>
              <a:t>s</a:t>
            </a:r>
            <a:r>
              <a:rPr sz="2200" spc="4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200" spc="45" dirty="0">
                <a:solidFill>
                  <a:srgbClr val="202020"/>
                </a:solidFill>
                <a:latin typeface="Microsoft Sans Serif"/>
                <a:cs typeface="Microsoft Sans Serif"/>
              </a:rPr>
              <a:t>πολύ μικρότερα</a:t>
            </a:r>
            <a:endParaRPr sz="22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950" dirty="0">
              <a:latin typeface="Microsoft Sans Serif"/>
              <a:cs typeface="Microsoft Sans Serif"/>
            </a:endParaRPr>
          </a:p>
          <a:p>
            <a:pPr marL="12700" marR="370840">
              <a:lnSpc>
                <a:spcPct val="127699"/>
              </a:lnSpc>
            </a:pPr>
            <a:r>
              <a:rPr lang="el-GR" sz="2600" b="1" spc="-45" dirty="0">
                <a:solidFill>
                  <a:srgbClr val="202020"/>
                </a:solidFill>
                <a:latin typeface="Tahoma"/>
                <a:cs typeface="Tahoma"/>
              </a:rPr>
              <a:t>Ταχύτητα</a:t>
            </a:r>
            <a:r>
              <a:rPr sz="2600" spc="-45" dirty="0">
                <a:solidFill>
                  <a:srgbClr val="202020"/>
                </a:solidFill>
                <a:latin typeface="Microsoft Sans Serif"/>
                <a:cs typeface="Microsoft Sans Serif"/>
              </a:rPr>
              <a:t>:</a:t>
            </a:r>
            <a:r>
              <a:rPr sz="26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200" spc="-25" dirty="0">
                <a:solidFill>
                  <a:srgbClr val="202020"/>
                </a:solidFill>
                <a:latin typeface="Microsoft Sans Serif"/>
                <a:cs typeface="Microsoft Sans Serif"/>
              </a:rPr>
              <a:t>Τα </a:t>
            </a:r>
            <a:r>
              <a:rPr sz="2200" spc="55" dirty="0">
                <a:solidFill>
                  <a:srgbClr val="202020"/>
                </a:solidFill>
                <a:latin typeface="Microsoft Sans Serif"/>
                <a:cs typeface="Microsoft Sans Serif"/>
              </a:rPr>
              <a:t>Docker </a:t>
            </a:r>
            <a:r>
              <a:rPr sz="2200" spc="6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sz="2200" spc="70" dirty="0">
                <a:solidFill>
                  <a:srgbClr val="202020"/>
                </a:solidFill>
                <a:latin typeface="Microsoft Sans Serif"/>
                <a:cs typeface="Microsoft Sans Serif"/>
              </a:rPr>
              <a:t>containers</a:t>
            </a:r>
            <a:r>
              <a:rPr sz="2200" spc="-30" dirty="0">
                <a:solidFill>
                  <a:srgbClr val="202020"/>
                </a:solidFill>
                <a:latin typeface="Microsoft Sans Serif"/>
                <a:cs typeface="Microsoft Sans Serif"/>
              </a:rPr>
              <a:t> </a:t>
            </a:r>
            <a:r>
              <a:rPr lang="el-GR" sz="2200" spc="-30" dirty="0">
                <a:solidFill>
                  <a:srgbClr val="202020"/>
                </a:solidFill>
                <a:latin typeface="Microsoft Sans Serif"/>
                <a:cs typeface="Microsoft Sans Serif"/>
              </a:rPr>
              <a:t>ξεκινούν και τρέχουν πολύ πιο γρήγορα</a:t>
            </a:r>
            <a:endParaRPr sz="22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1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27699"/>
              </a:lnSpc>
            </a:pPr>
            <a:r>
              <a:rPr lang="el-GR" sz="2600" b="1" spc="5" dirty="0">
                <a:solidFill>
                  <a:srgbClr val="202020"/>
                </a:solidFill>
                <a:latin typeface="Tahoma"/>
                <a:cs typeface="Tahoma"/>
              </a:rPr>
              <a:t>Συμβατότητα</a:t>
            </a:r>
            <a:r>
              <a:rPr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: </a:t>
            </a:r>
            <a:r>
              <a:rPr lang="el-GR"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Οποιοδήποτε</a:t>
            </a:r>
          </a:p>
          <a:p>
            <a:pPr marL="12700" marR="5080">
              <a:lnSpc>
                <a:spcPct val="127699"/>
              </a:lnSpc>
            </a:pPr>
            <a:r>
              <a:rPr lang="en-US"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VM </a:t>
            </a:r>
            <a:r>
              <a:rPr lang="el-GR"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ΛΣ μπορεί να τρέξει σε </a:t>
            </a:r>
            <a:r>
              <a:rPr lang="el-GR" sz="2600" spc="5" dirty="0" err="1">
                <a:solidFill>
                  <a:srgbClr val="202020"/>
                </a:solidFill>
                <a:latin typeface="Microsoft Sans Serif"/>
                <a:cs typeface="Microsoft Sans Serif"/>
              </a:rPr>
              <a:t>οποίοδήποτε</a:t>
            </a:r>
            <a:r>
              <a:rPr lang="el-GR"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  </a:t>
            </a:r>
            <a:endParaRPr lang="en-US" sz="2600" spc="5" dirty="0">
              <a:solidFill>
                <a:srgbClr val="202020"/>
              </a:solidFill>
              <a:latin typeface="Microsoft Sans Serif"/>
              <a:cs typeface="Microsoft Sans Serif"/>
            </a:endParaRPr>
          </a:p>
          <a:p>
            <a:pPr marL="12700" marR="5080">
              <a:lnSpc>
                <a:spcPct val="127699"/>
              </a:lnSpc>
            </a:pPr>
            <a:r>
              <a:rPr lang="en-US" sz="2600" spc="5" dirty="0">
                <a:solidFill>
                  <a:srgbClr val="202020"/>
                </a:solidFill>
                <a:latin typeface="Microsoft Sans Serif"/>
                <a:cs typeface="Microsoft Sans Serif"/>
              </a:rPr>
              <a:t>OS host </a:t>
            </a:r>
            <a:endParaRPr lang="el-GR" sz="2600" spc="5" dirty="0">
              <a:solidFill>
                <a:srgbClr val="202020"/>
              </a:solidFill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533</Words>
  <Application>Microsoft Office PowerPoint</Application>
  <PresentationFormat>Custom</PresentationFormat>
  <Paragraphs>97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Microsoft Sans Serif</vt:lpstr>
      <vt:lpstr>Tahoma</vt:lpstr>
      <vt:lpstr>Times New Roman</vt:lpstr>
      <vt:lpstr>Trebuchet MS</vt:lpstr>
      <vt:lpstr>Verdana</vt:lpstr>
      <vt:lpstr>Office Theme</vt:lpstr>
      <vt:lpstr>PowerPoint Presentation</vt:lpstr>
      <vt:lpstr>PowerPoint Presentation</vt:lpstr>
      <vt:lpstr>Τί είναι το Docker?</vt:lpstr>
      <vt:lpstr>Που φιλοξενούνται docker containers</vt:lpstr>
      <vt:lpstr>Ανάπτυξη εφαρμογών πριν και μετά το Docker</vt:lpstr>
      <vt:lpstr>PowerPoint Presentation</vt:lpstr>
      <vt:lpstr>Docker =  η πιο δημοφιλής τεχνολογία containers</vt:lpstr>
      <vt:lpstr>Docker Image vs Docker Container</vt:lpstr>
      <vt:lpstr>Containers</vt:lpstr>
      <vt:lpstr>PowerPoint Presentation</vt:lpstr>
      <vt:lpstr>Εγκατάσταση Docker</vt:lpstr>
      <vt:lpstr>Βασικές εντολές Docker</vt:lpstr>
      <vt:lpstr>Πόρτες Docker (1)</vt:lpstr>
      <vt:lpstr>Πόρτες Docker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07 - Docker Handout</dc:title>
  <dc:creator>Nana Janashia</dc:creator>
  <cp:keywords>DAE4gtA68Jg,BADXB0eBoxM</cp:keywords>
  <cp:lastModifiedBy>Κωνσταντίνος Λάζαρος</cp:lastModifiedBy>
  <cp:revision>118</cp:revision>
  <dcterms:created xsi:type="dcterms:W3CDTF">2024-03-18T14:13:44Z</dcterms:created>
  <dcterms:modified xsi:type="dcterms:W3CDTF">2024-03-18T20:36:26Z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2022-03-05T00:00:00Z</vt:filetime>
  </property>
  <property fmtid="{D5CDD505-2E9C-101B-9397-08002B2CF9AE}" pid="3" name="Creator">
    <vt:lpwstr>Canva</vt:lpwstr>
  </property>
  <property fmtid="{D5CDD505-2E9C-101B-9397-08002B2CF9AE}" pid="4" name="LastSaved">
    <vt:filetime>2022-03-05T00:00:00Z</vt:filetime>
  </property>
</Properties>
</file>